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>
        <p:scale>
          <a:sx n="66" d="100"/>
          <a:sy n="66" d="100"/>
        </p:scale>
        <p:origin x="7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66C7-EDD8-FFD7-BC43-69DBB2922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48CCC-5506-6FD7-1663-FBFEBB8B9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B3858-79C9-24CD-04D9-08D68E10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6630-3BB2-46F9-9638-086769603C0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11A3-8A2F-C762-5F1D-735B9D5E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9EF69-D24C-B246-9A97-71299D03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64CB-A9D8-4889-9747-9B4E49F7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4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9331-8A58-E419-CA88-662AB910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1622E-4B1A-9E43-50F6-9C7808F51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22334-27B5-3BDB-3C5C-C45CCABFA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6630-3BB2-46F9-9638-086769603C0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4E446-4AA9-31FD-05D1-A5A1EBF3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3F7F8-F003-37F8-881A-A0CE97B6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64CB-A9D8-4889-9747-9B4E49F7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5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83E40-9882-EDFF-575C-65497FE35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3EEE2-C00A-0C94-FA15-22D6EE00B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8A584-98A0-EA96-B432-E820E138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6630-3BB2-46F9-9638-086769603C0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B1DA8-CFD8-277C-14E4-8E5349923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579A7-C7C9-3CA0-41BB-C9B388B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64CB-A9D8-4889-9747-9B4E49F7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4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EB625-E02B-8EC6-338C-7FFF802C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CE699-7F46-7EA0-6109-9BBC19FC1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B4BD2-F3E9-A139-B78F-D4CCC185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6630-3BB2-46F9-9638-086769603C0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E39E3-383E-8DA1-AC44-84532A7F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C5FB4-28A2-C384-A7B0-6C7231E5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64CB-A9D8-4889-9747-9B4E49F7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6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B562-9C2D-5D98-F913-74D62CBC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FAF72-F1B2-CF16-36F5-57BDBB2C6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0998D-5DD9-5DB5-494E-3F6BC15D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6630-3BB2-46F9-9638-086769603C0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1144F-6F9B-E997-9CFC-5145028B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F7670-F200-B29C-87F4-579F870F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64CB-A9D8-4889-9747-9B4E49F7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9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FF26-C783-654C-F504-794526326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F47DA-BC5A-49D3-569F-BB1340A79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DC88C-6013-281F-4C1E-E12D485B9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71600-61B7-7C17-3D3A-118D12F3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6630-3BB2-46F9-9638-086769603C0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AC185-D93B-EC01-6313-2473D7961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E1231-55EC-11DB-B6BD-7E0407DE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64CB-A9D8-4889-9747-9B4E49F7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3259-64A8-6752-3115-573A4C9F2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71F95-5EC8-B7AC-946D-56B38CEDF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D1CD1-1B32-E74B-D635-856CFA924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C2A5E-22C3-202C-0A8F-6A0CD62C0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57B33-9BD7-5E93-30FC-4A9759479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67AFD4-DD69-70CF-118A-EE5EF5EF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6630-3BB2-46F9-9638-086769603C0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290B5-B8A0-E2B1-41A9-8692CE3B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81FE3-39C9-985E-2BFE-D786A645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64CB-A9D8-4889-9747-9B4E49F7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B31E-3303-31B4-6864-986E299E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802689-531F-49B8-D9C3-61AE3BBE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6630-3BB2-46F9-9638-086769603C0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A14F4-2A6B-125C-C74A-35B66998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6A719-2019-1DFB-C9C5-BA52E7A1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64CB-A9D8-4889-9747-9B4E49F7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1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18BE7-DF11-A768-B24F-5C06514C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6630-3BB2-46F9-9638-086769603C0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98C214-932C-055D-13ED-3D407785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90B7D-70B2-0AE8-8085-1AC4CEFC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64CB-A9D8-4889-9747-9B4E49F7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4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CB4E6-ACCB-8724-5F0E-8BFDC50D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3FF5-76EB-827E-F621-185060D01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E4179-6921-F6A3-9953-D436E016D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7CF46-852A-4A17-AA65-B9C08A55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6630-3BB2-46F9-9638-086769603C0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3B8C5-ADB5-543B-8469-F8EEF63B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8F02A-F4A9-98C0-9A82-B60C908B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64CB-A9D8-4889-9747-9B4E49F7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4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63B9-6E77-E3C8-5062-BF40BEE7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D38A9-93FA-520A-5127-07CE05682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D565B-79B4-426F-0C70-864BE6D58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2205B-BBB1-74E5-EBA7-9727B08A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6630-3BB2-46F9-9638-086769603C0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B9A3B-64E2-41DE-6402-EC9BEBF3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8DAA5-D143-0765-4851-234C1C06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64CB-A9D8-4889-9747-9B4E49F7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4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4313D-67E9-E094-1E07-F4CC0CE02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1EE0B-2B46-D6C8-2D59-04EF5146B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F2214-1D2D-B9FB-DC53-44976A2BD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36630-3BB2-46F9-9638-086769603C0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A030F-601A-E07C-1D5F-745B1F9B8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3A75B-3D64-B99D-2232-83E987971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A64CB-A9D8-4889-9747-9B4E49F7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8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12" Type="http://schemas.openxmlformats.org/officeDocument/2006/relationships/image" Target="../media/image9.svg"/><Relationship Id="rId17" Type="http://schemas.openxmlformats.org/officeDocument/2006/relationships/image" Target="../media/image14.jpg"/><Relationship Id="rId2" Type="http://schemas.openxmlformats.org/officeDocument/2006/relationships/image" Target="../media/image1.jpg"/><Relationship Id="rId16" Type="http://schemas.openxmlformats.org/officeDocument/2006/relationships/image" Target="../media/image1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slide" Target="slide2.xml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12" Type="http://schemas.openxmlformats.org/officeDocument/2006/relationships/image" Target="../media/image10.png"/><Relationship Id="rId2" Type="http://schemas.openxmlformats.org/officeDocument/2006/relationships/image" Target="../media/image1.jpg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11" Type="http://schemas.openxmlformats.org/officeDocument/2006/relationships/image" Target="../media/image9.svg"/><Relationship Id="rId5" Type="http://schemas.openxmlformats.org/officeDocument/2006/relationships/image" Target="../media/image15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603DB2A-DEF6-40F1-BC5B-57D1097EFA3B}"/>
              </a:ext>
            </a:extLst>
          </p:cNvPr>
          <p:cNvSpPr/>
          <p:nvPr/>
        </p:nvSpPr>
        <p:spPr>
          <a:xfrm>
            <a:off x="0" y="0"/>
            <a:ext cx="120534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E2ED4DB-FAD7-36C9-D613-441D008FF821}"/>
              </a:ext>
            </a:extLst>
          </p:cNvPr>
          <p:cNvSpPr/>
          <p:nvPr/>
        </p:nvSpPr>
        <p:spPr>
          <a:xfrm>
            <a:off x="3962400" y="201278"/>
            <a:ext cx="4811657" cy="4758732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8EA54-22B2-3FC5-3114-C36BB438F322}"/>
              </a:ext>
            </a:extLst>
          </p:cNvPr>
          <p:cNvSpPr txBox="1"/>
          <p:nvPr/>
        </p:nvSpPr>
        <p:spPr>
          <a:xfrm>
            <a:off x="2713682" y="4758732"/>
            <a:ext cx="89319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Playbill" panose="040506030A0602020202" pitchFamily="82" charset="0"/>
              </a:rPr>
              <a:t>Clarisse Justine D. Crisostomo</a:t>
            </a:r>
          </a:p>
        </p:txBody>
      </p:sp>
      <p:pic>
        <p:nvPicPr>
          <p:cNvPr id="3" name="Graphic 2" descr="House">
            <a:extLst>
              <a:ext uri="{FF2B5EF4-FFF2-40B4-BE49-F238E27FC236}">
                <a16:creationId xmlns:a16="http://schemas.microsoft.com/office/drawing/2014/main" id="{AA05D0AE-52B9-4584-A1AC-0C2D91F6F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525" y="2455953"/>
            <a:ext cx="540000" cy="540000"/>
          </a:xfrm>
          <a:prstGeom prst="rect">
            <a:avLst/>
          </a:prstGeom>
        </p:spPr>
      </p:pic>
      <p:pic>
        <p:nvPicPr>
          <p:cNvPr id="7" name="Graphic 6" descr="Employee badge">
            <a:hlinkClick r:id="rId5" action="ppaction://hlinksldjump"/>
            <a:extLst>
              <a:ext uri="{FF2B5EF4-FFF2-40B4-BE49-F238E27FC236}">
                <a16:creationId xmlns:a16="http://schemas.microsoft.com/office/drawing/2014/main" id="{3FFD2829-FD15-428B-9CF5-62BE1DAD7F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4525" y="386728"/>
            <a:ext cx="540000" cy="540000"/>
          </a:xfrm>
          <a:prstGeom prst="rect">
            <a:avLst/>
          </a:prstGeom>
        </p:spPr>
      </p:pic>
      <p:pic>
        <p:nvPicPr>
          <p:cNvPr id="11" name="Graphic 10" descr="Star">
            <a:hlinkClick r:id="rId8" action="ppaction://hlinksldjump"/>
            <a:extLst>
              <a:ext uri="{FF2B5EF4-FFF2-40B4-BE49-F238E27FC236}">
                <a16:creationId xmlns:a16="http://schemas.microsoft.com/office/drawing/2014/main" id="{4CFFDE08-8C8E-4F00-A16E-E93193EB91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4525" y="1386705"/>
            <a:ext cx="540000" cy="540000"/>
          </a:xfrm>
          <a:prstGeom prst="rect">
            <a:avLst/>
          </a:prstGeom>
        </p:spPr>
      </p:pic>
      <p:pic>
        <p:nvPicPr>
          <p:cNvPr id="13" name="Graphic 12" descr="Cake">
            <a:extLst>
              <a:ext uri="{FF2B5EF4-FFF2-40B4-BE49-F238E27FC236}">
                <a16:creationId xmlns:a16="http://schemas.microsoft.com/office/drawing/2014/main" id="{13FA19D8-D5D5-414E-9ED8-7BC6424153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4525" y="3622183"/>
            <a:ext cx="540000" cy="540000"/>
          </a:xfrm>
          <a:prstGeom prst="rect">
            <a:avLst/>
          </a:prstGeom>
        </p:spPr>
      </p:pic>
      <p:pic>
        <p:nvPicPr>
          <p:cNvPr id="15" name="Graphic 14" descr="Game controller">
            <a:extLst>
              <a:ext uri="{FF2B5EF4-FFF2-40B4-BE49-F238E27FC236}">
                <a16:creationId xmlns:a16="http://schemas.microsoft.com/office/drawing/2014/main" id="{9B61377B-EF05-4C85-A3CA-870BAD92EF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4525" y="4788406"/>
            <a:ext cx="540000" cy="540000"/>
          </a:xfrm>
          <a:prstGeom prst="rect">
            <a:avLst/>
          </a:prstGeom>
        </p:spPr>
      </p:pic>
      <p:pic>
        <p:nvPicPr>
          <p:cNvPr id="17" name="Graphic 16" descr="Graduation cap">
            <a:extLst>
              <a:ext uri="{FF2B5EF4-FFF2-40B4-BE49-F238E27FC236}">
                <a16:creationId xmlns:a16="http://schemas.microsoft.com/office/drawing/2014/main" id="{09285616-36D5-4147-A29A-BAA22927A9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14525" y="5788392"/>
            <a:ext cx="540000" cy="540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C344107-E5B0-4657-A433-ED5C7EB529BC}"/>
              </a:ext>
            </a:extLst>
          </p:cNvPr>
          <p:cNvSpPr/>
          <p:nvPr/>
        </p:nvSpPr>
        <p:spPr>
          <a:xfrm>
            <a:off x="12894366" y="1386705"/>
            <a:ext cx="2788893" cy="4712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1776AD-B598-4B7D-9208-245D9C1F6A80}"/>
              </a:ext>
            </a:extLst>
          </p:cNvPr>
          <p:cNvSpPr/>
          <p:nvPr/>
        </p:nvSpPr>
        <p:spPr>
          <a:xfrm>
            <a:off x="15928511" y="1386705"/>
            <a:ext cx="2788893" cy="4712072"/>
          </a:xfrm>
          <a:prstGeom prst="rect">
            <a:avLst/>
          </a:prstGeom>
          <a:blipFill dpi="0"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E25498-327B-4B20-8DB1-9D36E095AA21}"/>
              </a:ext>
            </a:extLst>
          </p:cNvPr>
          <p:cNvSpPr/>
          <p:nvPr/>
        </p:nvSpPr>
        <p:spPr>
          <a:xfrm>
            <a:off x="18962656" y="1386705"/>
            <a:ext cx="2788893" cy="4712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F55205-8DE6-4052-BDDF-17659F34BDB3}"/>
              </a:ext>
            </a:extLst>
          </p:cNvPr>
          <p:cNvSpPr txBox="1"/>
          <p:nvPr/>
        </p:nvSpPr>
        <p:spPr>
          <a:xfrm>
            <a:off x="13047840" y="1638496"/>
            <a:ext cx="24819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My name is Clarisse Justine D. Crisostomo</a:t>
            </a:r>
          </a:p>
          <a:p>
            <a:endParaRPr lang="en-US" sz="2800" dirty="0"/>
          </a:p>
          <a:p>
            <a:r>
              <a:rPr lang="en-PH" sz="2800" dirty="0"/>
              <a:t>Born on April 6</a:t>
            </a:r>
            <a:r>
              <a:rPr lang="en-PH" sz="2800" baseline="30000" dirty="0"/>
              <a:t>th</a:t>
            </a:r>
            <a:r>
              <a:rPr lang="en-PH" sz="2800" dirty="0"/>
              <a:t> 2000</a:t>
            </a:r>
          </a:p>
          <a:p>
            <a:endParaRPr lang="en-PH" sz="2800" dirty="0"/>
          </a:p>
          <a:p>
            <a:r>
              <a:rPr lang="en-PH" sz="2800" dirty="0"/>
              <a:t>I currently live in </a:t>
            </a:r>
            <a:r>
              <a:rPr lang="en-PH" sz="2800" dirty="0" err="1"/>
              <a:t>Abucay</a:t>
            </a:r>
            <a:r>
              <a:rPr lang="en-PH" sz="2800" dirty="0"/>
              <a:t> Bataan.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4345E3-CDF8-4BE9-828F-60D7E34657B7}"/>
              </a:ext>
            </a:extLst>
          </p:cNvPr>
          <p:cNvSpPr txBox="1"/>
          <p:nvPr/>
        </p:nvSpPr>
        <p:spPr>
          <a:xfrm>
            <a:off x="19116130" y="2619356"/>
            <a:ext cx="24819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 “I am Qiqi. I am a zombie. And I forgot what comes next.” – Qiqi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13206934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603DB2A-DEF6-40F1-BC5B-57D1097EFA3B}"/>
              </a:ext>
            </a:extLst>
          </p:cNvPr>
          <p:cNvSpPr/>
          <p:nvPr/>
        </p:nvSpPr>
        <p:spPr>
          <a:xfrm>
            <a:off x="0" y="0"/>
            <a:ext cx="120534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E2ED4DB-FAD7-36C9-D613-441D008FF821}"/>
              </a:ext>
            </a:extLst>
          </p:cNvPr>
          <p:cNvSpPr/>
          <p:nvPr/>
        </p:nvSpPr>
        <p:spPr>
          <a:xfrm>
            <a:off x="10866094" y="64014"/>
            <a:ext cx="1205345" cy="118542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8EA54-22B2-3FC5-3114-C36BB438F322}"/>
              </a:ext>
            </a:extLst>
          </p:cNvPr>
          <p:cNvSpPr txBox="1"/>
          <p:nvPr/>
        </p:nvSpPr>
        <p:spPr>
          <a:xfrm>
            <a:off x="7384473" y="487450"/>
            <a:ext cx="3481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ookman Old Style" panose="02050604050505020204" pitchFamily="18" charset="0"/>
              </a:rPr>
              <a:t>Clarisse Justine D. Crisostomo</a:t>
            </a:r>
          </a:p>
        </p:txBody>
      </p:sp>
      <p:pic>
        <p:nvPicPr>
          <p:cNvPr id="3" name="Graphic 2" descr="House">
            <a:extLst>
              <a:ext uri="{FF2B5EF4-FFF2-40B4-BE49-F238E27FC236}">
                <a16:creationId xmlns:a16="http://schemas.microsoft.com/office/drawing/2014/main" id="{AA05D0AE-52B9-4584-A1AC-0C2D91F6F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525" y="2455953"/>
            <a:ext cx="540000" cy="540000"/>
          </a:xfrm>
          <a:prstGeom prst="rect">
            <a:avLst/>
          </a:prstGeom>
        </p:spPr>
      </p:pic>
      <p:pic>
        <p:nvPicPr>
          <p:cNvPr id="7" name="Graphic 6" descr="Employee badge">
            <a:extLst>
              <a:ext uri="{FF2B5EF4-FFF2-40B4-BE49-F238E27FC236}">
                <a16:creationId xmlns:a16="http://schemas.microsoft.com/office/drawing/2014/main" id="{3FFD2829-FD15-428B-9CF5-62BE1DAD7F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4525" y="386728"/>
            <a:ext cx="540000" cy="540000"/>
          </a:xfrm>
          <a:prstGeom prst="rect">
            <a:avLst/>
          </a:prstGeom>
        </p:spPr>
      </p:pic>
      <p:pic>
        <p:nvPicPr>
          <p:cNvPr id="11" name="Graphic 10" descr="Star">
            <a:hlinkClick r:id="rId7" action="ppaction://hlinksldjump"/>
            <a:extLst>
              <a:ext uri="{FF2B5EF4-FFF2-40B4-BE49-F238E27FC236}">
                <a16:creationId xmlns:a16="http://schemas.microsoft.com/office/drawing/2014/main" id="{4CFFDE08-8C8E-4F00-A16E-E93193EB91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525" y="1386705"/>
            <a:ext cx="540000" cy="540000"/>
          </a:xfrm>
          <a:prstGeom prst="rect">
            <a:avLst/>
          </a:prstGeom>
        </p:spPr>
      </p:pic>
      <p:pic>
        <p:nvPicPr>
          <p:cNvPr id="13" name="Graphic 12" descr="Cake">
            <a:extLst>
              <a:ext uri="{FF2B5EF4-FFF2-40B4-BE49-F238E27FC236}">
                <a16:creationId xmlns:a16="http://schemas.microsoft.com/office/drawing/2014/main" id="{13FA19D8-D5D5-414E-9ED8-7BC6424153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4525" y="3622183"/>
            <a:ext cx="540000" cy="540000"/>
          </a:xfrm>
          <a:prstGeom prst="rect">
            <a:avLst/>
          </a:prstGeom>
        </p:spPr>
      </p:pic>
      <p:pic>
        <p:nvPicPr>
          <p:cNvPr id="15" name="Graphic 14" descr="Game controller">
            <a:extLst>
              <a:ext uri="{FF2B5EF4-FFF2-40B4-BE49-F238E27FC236}">
                <a16:creationId xmlns:a16="http://schemas.microsoft.com/office/drawing/2014/main" id="{9B61377B-EF05-4C85-A3CA-870BAD92EF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4525" y="4788406"/>
            <a:ext cx="540000" cy="540000"/>
          </a:xfrm>
          <a:prstGeom prst="rect">
            <a:avLst/>
          </a:prstGeom>
        </p:spPr>
      </p:pic>
      <p:pic>
        <p:nvPicPr>
          <p:cNvPr id="17" name="Graphic 16" descr="Graduation cap">
            <a:extLst>
              <a:ext uri="{FF2B5EF4-FFF2-40B4-BE49-F238E27FC236}">
                <a16:creationId xmlns:a16="http://schemas.microsoft.com/office/drawing/2014/main" id="{09285616-36D5-4147-A29A-BAA22927A9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14525" y="5788392"/>
            <a:ext cx="540000" cy="54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024206-9DAC-477B-982F-C733B5171BAF}"/>
              </a:ext>
            </a:extLst>
          </p:cNvPr>
          <p:cNvSpPr/>
          <p:nvPr/>
        </p:nvSpPr>
        <p:spPr>
          <a:xfrm>
            <a:off x="2032495" y="1656705"/>
            <a:ext cx="2788893" cy="4712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3937D0-4C5C-44FA-91A0-01868FAF9FDA}"/>
              </a:ext>
            </a:extLst>
          </p:cNvPr>
          <p:cNvSpPr/>
          <p:nvPr/>
        </p:nvSpPr>
        <p:spPr>
          <a:xfrm>
            <a:off x="5066640" y="1656705"/>
            <a:ext cx="2788893" cy="4712072"/>
          </a:xfrm>
          <a:prstGeom prst="rect">
            <a:avLst/>
          </a:prstGeom>
          <a:blipFill dpi="0"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5CA659-0FA3-44BB-8CBF-7522D7A82C52}"/>
              </a:ext>
            </a:extLst>
          </p:cNvPr>
          <p:cNvSpPr/>
          <p:nvPr/>
        </p:nvSpPr>
        <p:spPr>
          <a:xfrm>
            <a:off x="8100785" y="1656705"/>
            <a:ext cx="2788893" cy="4712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3BC465-42DA-4B03-A721-981A93622FC0}"/>
              </a:ext>
            </a:extLst>
          </p:cNvPr>
          <p:cNvSpPr txBox="1"/>
          <p:nvPr/>
        </p:nvSpPr>
        <p:spPr>
          <a:xfrm>
            <a:off x="2185969" y="1908496"/>
            <a:ext cx="24819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My name is Clarisse Justine D. Crisostomo</a:t>
            </a:r>
          </a:p>
          <a:p>
            <a:endParaRPr lang="en-US" sz="2800" dirty="0"/>
          </a:p>
          <a:p>
            <a:r>
              <a:rPr lang="en-PH" sz="2800" dirty="0"/>
              <a:t>Born on April 6</a:t>
            </a:r>
            <a:r>
              <a:rPr lang="en-PH" sz="2800" baseline="30000" dirty="0"/>
              <a:t>th</a:t>
            </a:r>
            <a:r>
              <a:rPr lang="en-PH" sz="2800" dirty="0"/>
              <a:t> 2000</a:t>
            </a:r>
          </a:p>
          <a:p>
            <a:endParaRPr lang="en-PH" sz="2800" dirty="0"/>
          </a:p>
          <a:p>
            <a:r>
              <a:rPr lang="en-PH" sz="2800" dirty="0"/>
              <a:t>I currently live in </a:t>
            </a:r>
            <a:r>
              <a:rPr lang="en-PH" sz="2800" dirty="0" err="1"/>
              <a:t>Abucay</a:t>
            </a:r>
            <a:r>
              <a:rPr lang="en-PH" sz="2800" dirty="0"/>
              <a:t> Bataan.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B1E937-E464-4CD8-8D6A-FBD4AFD12AF2}"/>
              </a:ext>
            </a:extLst>
          </p:cNvPr>
          <p:cNvSpPr txBox="1"/>
          <p:nvPr/>
        </p:nvSpPr>
        <p:spPr>
          <a:xfrm>
            <a:off x="8254259" y="2889356"/>
            <a:ext cx="24819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 “I am Qiqi. I am a zombie. And I forgot what comes next.” – Qiqi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1863904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603DB2A-DEF6-40F1-BC5B-57D1097EFA3B}"/>
              </a:ext>
            </a:extLst>
          </p:cNvPr>
          <p:cNvSpPr/>
          <p:nvPr/>
        </p:nvSpPr>
        <p:spPr>
          <a:xfrm>
            <a:off x="0" y="0"/>
            <a:ext cx="120534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E2ED4DB-FAD7-36C9-D613-441D008FF821}"/>
              </a:ext>
            </a:extLst>
          </p:cNvPr>
          <p:cNvSpPr/>
          <p:nvPr/>
        </p:nvSpPr>
        <p:spPr>
          <a:xfrm>
            <a:off x="10866094" y="64014"/>
            <a:ext cx="1205345" cy="118542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8EA54-22B2-3FC5-3114-C36BB438F322}"/>
              </a:ext>
            </a:extLst>
          </p:cNvPr>
          <p:cNvSpPr txBox="1"/>
          <p:nvPr/>
        </p:nvSpPr>
        <p:spPr>
          <a:xfrm>
            <a:off x="7384473" y="487450"/>
            <a:ext cx="3481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ookman Old Style" panose="02050604050505020204" pitchFamily="18" charset="0"/>
              </a:rPr>
              <a:t>Clarisse Justine D. Crisostomo</a:t>
            </a:r>
          </a:p>
        </p:txBody>
      </p:sp>
      <p:pic>
        <p:nvPicPr>
          <p:cNvPr id="3" name="Graphic 2" descr="House">
            <a:extLst>
              <a:ext uri="{FF2B5EF4-FFF2-40B4-BE49-F238E27FC236}">
                <a16:creationId xmlns:a16="http://schemas.microsoft.com/office/drawing/2014/main" id="{AA05D0AE-52B9-4584-A1AC-0C2D91F6F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525" y="2455953"/>
            <a:ext cx="540000" cy="540000"/>
          </a:xfrm>
          <a:prstGeom prst="rect">
            <a:avLst/>
          </a:prstGeom>
        </p:spPr>
      </p:pic>
      <p:pic>
        <p:nvPicPr>
          <p:cNvPr id="7" name="Graphic 6" descr="Employee badge">
            <a:extLst>
              <a:ext uri="{FF2B5EF4-FFF2-40B4-BE49-F238E27FC236}">
                <a16:creationId xmlns:a16="http://schemas.microsoft.com/office/drawing/2014/main" id="{3FFD2829-FD15-428B-9CF5-62BE1DAD7F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4525" y="386728"/>
            <a:ext cx="540000" cy="540000"/>
          </a:xfrm>
          <a:prstGeom prst="rect">
            <a:avLst/>
          </a:prstGeom>
        </p:spPr>
      </p:pic>
      <p:pic>
        <p:nvPicPr>
          <p:cNvPr id="11" name="Graphic 10" descr="Star">
            <a:extLst>
              <a:ext uri="{FF2B5EF4-FFF2-40B4-BE49-F238E27FC236}">
                <a16:creationId xmlns:a16="http://schemas.microsoft.com/office/drawing/2014/main" id="{4CFFDE08-8C8E-4F00-A16E-E93193EB91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4525" y="1386705"/>
            <a:ext cx="540000" cy="540000"/>
          </a:xfrm>
          <a:prstGeom prst="rect">
            <a:avLst/>
          </a:prstGeom>
        </p:spPr>
      </p:pic>
      <p:pic>
        <p:nvPicPr>
          <p:cNvPr id="13" name="Graphic 12" descr="Cake">
            <a:extLst>
              <a:ext uri="{FF2B5EF4-FFF2-40B4-BE49-F238E27FC236}">
                <a16:creationId xmlns:a16="http://schemas.microsoft.com/office/drawing/2014/main" id="{13FA19D8-D5D5-414E-9ED8-7BC6424153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4525" y="3622183"/>
            <a:ext cx="540000" cy="540000"/>
          </a:xfrm>
          <a:prstGeom prst="rect">
            <a:avLst/>
          </a:prstGeom>
        </p:spPr>
      </p:pic>
      <p:pic>
        <p:nvPicPr>
          <p:cNvPr id="15" name="Graphic 14" descr="Game controller">
            <a:extLst>
              <a:ext uri="{FF2B5EF4-FFF2-40B4-BE49-F238E27FC236}">
                <a16:creationId xmlns:a16="http://schemas.microsoft.com/office/drawing/2014/main" id="{9B61377B-EF05-4C85-A3CA-870BAD92EF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4525" y="4788406"/>
            <a:ext cx="540000" cy="540000"/>
          </a:xfrm>
          <a:prstGeom prst="rect">
            <a:avLst/>
          </a:prstGeom>
        </p:spPr>
      </p:pic>
      <p:pic>
        <p:nvPicPr>
          <p:cNvPr id="17" name="Graphic 16" descr="Graduation cap">
            <a:extLst>
              <a:ext uri="{FF2B5EF4-FFF2-40B4-BE49-F238E27FC236}">
                <a16:creationId xmlns:a16="http://schemas.microsoft.com/office/drawing/2014/main" id="{09285616-36D5-4147-A29A-BAA22927A95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4525" y="578839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279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95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Bookman Old Style</vt:lpstr>
      <vt:lpstr>Calibri</vt:lpstr>
      <vt:lpstr>Calibri Light</vt:lpstr>
      <vt:lpstr>Playbill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Lab_PC</dc:creator>
  <cp:lastModifiedBy>LAB3_PC8</cp:lastModifiedBy>
  <cp:revision>2</cp:revision>
  <dcterms:created xsi:type="dcterms:W3CDTF">2023-05-03T08:17:45Z</dcterms:created>
  <dcterms:modified xsi:type="dcterms:W3CDTF">2023-05-03T08:58:14Z</dcterms:modified>
</cp:coreProperties>
</file>