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66C7-EDD8-FFD7-BC43-69DBB2922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48CCC-5506-6FD7-1663-FBFEBB8B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3858-79C9-24CD-04D9-08D68E10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11A3-8A2F-C762-5F1D-735B9D5E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EF69-D24C-B246-9A97-71299D03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4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9331-8A58-E419-CA88-662AB910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622E-4B1A-9E43-50F6-9C7808F51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2334-27B5-3BDB-3C5C-C45CCABF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E446-4AA9-31FD-05D1-A5A1EBF3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3F7F8-F003-37F8-881A-A0CE97B6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83E40-9882-EDFF-575C-65497FE35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3EEE2-C00A-0C94-FA15-22D6EE00B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A584-98A0-EA96-B432-E820E138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1DA8-CFD8-277C-14E4-8E534992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79A7-C7C9-3CA0-41BB-C9B388B6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B625-E02B-8EC6-338C-7FFF802C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CE699-7F46-7EA0-6109-9BBC19FC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4BD2-F3E9-A139-B78F-D4CCC185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39E3-383E-8DA1-AC44-84532A7F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5FB4-28A2-C384-A7B0-6C7231E5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6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B562-9C2D-5D98-F913-74D62CBC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AF72-F1B2-CF16-36F5-57BDBB2C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998D-5DD9-5DB5-494E-3F6BC15D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144F-6F9B-E997-9CFC-5145028B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7670-F200-B29C-87F4-579F870F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FF26-C783-654C-F504-79452632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47DA-BC5A-49D3-569F-BB1340A79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DC88C-6013-281F-4C1E-E12D485B9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71600-61B7-7C17-3D3A-118D12F3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AC185-D93B-EC01-6313-2473D796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1231-55EC-11DB-B6BD-7E0407DE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3259-64A8-6752-3115-573A4C9F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1F95-5EC8-B7AC-946D-56B38CED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1CD1-1B32-E74B-D635-856CFA92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C2A5E-22C3-202C-0A8F-6A0CD62C0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57B33-9BD7-5E93-30FC-4A9759479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7AFD4-DD69-70CF-118A-EE5EF5EF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290B5-B8A0-E2B1-41A9-8692CE3B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81FE3-39C9-985E-2BFE-D786A645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B31E-3303-31B4-6864-986E299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02689-531F-49B8-D9C3-61AE3BBE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A14F4-2A6B-125C-C74A-35B66998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A719-2019-1DFB-C9C5-BA52E7A1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18BE7-DF11-A768-B24F-5C06514C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8C214-932C-055D-13ED-3D407785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0B7D-70B2-0AE8-8085-1AC4CEFC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B4E6-ACCB-8724-5F0E-8BFDC50D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3FF5-76EB-827E-F621-185060D0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E4179-6921-F6A3-9953-D436E016D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7CF46-852A-4A17-AA65-B9C08A55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3B8C5-ADB5-543B-8469-F8EEF63B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8F02A-F4A9-98C0-9A82-B60C908B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63B9-6E77-E3C8-5062-BF40BEE7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D38A9-93FA-520A-5127-07CE05682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D565B-79B4-426F-0C70-864BE6D5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2205B-BBB1-74E5-EBA7-9727B08A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B9A3B-64E2-41DE-6402-EC9BEBF3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8DAA5-D143-0765-4851-234C1C06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4313D-67E9-E094-1E07-F4CC0CE0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1EE0B-2B46-D6C8-2D59-04EF5146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2214-1D2D-B9FB-DC53-44976A2BD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6630-3BB2-46F9-9638-086769603C06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030F-601A-E07C-1D5F-745B1F9B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A75B-3D64-B99D-2232-83E987971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64CB-A9D8-4889-9747-9B4E49F72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2ED4DB-FAD7-36C9-D613-441D008FF821}"/>
              </a:ext>
            </a:extLst>
          </p:cNvPr>
          <p:cNvSpPr/>
          <p:nvPr/>
        </p:nvSpPr>
        <p:spPr>
          <a:xfrm>
            <a:off x="331305" y="278295"/>
            <a:ext cx="3657600" cy="367085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EA54-22B2-3FC5-3114-C36BB438F322}"/>
              </a:ext>
            </a:extLst>
          </p:cNvPr>
          <p:cNvSpPr txBox="1"/>
          <p:nvPr/>
        </p:nvSpPr>
        <p:spPr>
          <a:xfrm>
            <a:off x="3087754" y="3429000"/>
            <a:ext cx="8931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Playbill" panose="040506030A0602020202" pitchFamily="82" charset="0"/>
              </a:rPr>
              <a:t>Clarisse Justine D. Crisostomo</a:t>
            </a:r>
          </a:p>
        </p:txBody>
      </p:sp>
    </p:spTree>
    <p:extLst>
      <p:ext uri="{BB962C8B-B14F-4D97-AF65-F5344CB8AC3E}">
        <p14:creationId xmlns:p14="http://schemas.microsoft.com/office/powerpoint/2010/main" val="132069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89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Playbill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Lab_PC</dc:creator>
  <cp:lastModifiedBy>Lab_PC</cp:lastModifiedBy>
  <cp:revision>1</cp:revision>
  <dcterms:created xsi:type="dcterms:W3CDTF">2023-05-03T08:17:45Z</dcterms:created>
  <dcterms:modified xsi:type="dcterms:W3CDTF">2023-05-03T08:18:13Z</dcterms:modified>
</cp:coreProperties>
</file>