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5715000" type="screen16x10"/>
  <p:notesSz cx="6858000" cy="9144000"/>
  <p:defaultTextStyle>
    <a:defPPr>
      <a:defRPr lang="zh-CN"/>
    </a:defPPr>
    <a:lvl1pPr marL="0" algn="l" defTabSz="9140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30" algn="l" defTabSz="9140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062" algn="l" defTabSz="9140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092" algn="l" defTabSz="9140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122" algn="l" defTabSz="9140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153" algn="l" defTabSz="9140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184" algn="l" defTabSz="9140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215" algn="l" defTabSz="9140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245" algn="l" defTabSz="9140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04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692" y="-43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61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2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88CD-20ED-4122-A339-E003370BC885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E6B9-C335-4E9B-825D-E85C7D1C2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003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88CD-20ED-4122-A339-E003370BC885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E6B9-C335-4E9B-825D-E85C7D1C2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851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71981"/>
            <a:ext cx="2057400" cy="365654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71981"/>
            <a:ext cx="6019800" cy="365654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88CD-20ED-4122-A339-E003370BC885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E6B9-C335-4E9B-825D-E85C7D1C2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08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88CD-20ED-4122-A339-E003370BC885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E6B9-C335-4E9B-825D-E85C7D1C2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65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3"/>
            <a:ext cx="7772400" cy="125015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3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0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12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15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1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2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2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88CD-20ED-4122-A339-E003370BC885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E6B9-C335-4E9B-825D-E85C7D1C2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760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00128"/>
            <a:ext cx="4038600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00128"/>
            <a:ext cx="4038600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88CD-20ED-4122-A339-E003370BC885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E6B9-C335-4E9B-825D-E85C7D1C2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77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2" y="1279262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30" indent="0">
              <a:buNone/>
              <a:defRPr sz="2000" b="1"/>
            </a:lvl2pPr>
            <a:lvl3pPr marL="914062" indent="0">
              <a:buNone/>
              <a:defRPr sz="1800" b="1"/>
            </a:lvl3pPr>
            <a:lvl4pPr marL="1371092" indent="0">
              <a:buNone/>
              <a:defRPr sz="1600" b="1"/>
            </a:lvl4pPr>
            <a:lvl5pPr marL="1828122" indent="0">
              <a:buNone/>
              <a:defRPr sz="1600" b="1"/>
            </a:lvl5pPr>
            <a:lvl6pPr marL="2285153" indent="0">
              <a:buNone/>
              <a:defRPr sz="1600" b="1"/>
            </a:lvl6pPr>
            <a:lvl7pPr marL="2742184" indent="0">
              <a:buNone/>
              <a:defRPr sz="1600" b="1"/>
            </a:lvl7pPr>
            <a:lvl8pPr marL="3199215" indent="0">
              <a:buNone/>
              <a:defRPr sz="1600" b="1"/>
            </a:lvl8pPr>
            <a:lvl9pPr marL="3656245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2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1" y="1279262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30" indent="0">
              <a:buNone/>
              <a:defRPr sz="2000" b="1"/>
            </a:lvl2pPr>
            <a:lvl3pPr marL="914062" indent="0">
              <a:buNone/>
              <a:defRPr sz="1800" b="1"/>
            </a:lvl3pPr>
            <a:lvl4pPr marL="1371092" indent="0">
              <a:buNone/>
              <a:defRPr sz="1600" b="1"/>
            </a:lvl4pPr>
            <a:lvl5pPr marL="1828122" indent="0">
              <a:buNone/>
              <a:defRPr sz="1600" b="1"/>
            </a:lvl5pPr>
            <a:lvl6pPr marL="2285153" indent="0">
              <a:buNone/>
              <a:defRPr sz="1600" b="1"/>
            </a:lvl6pPr>
            <a:lvl7pPr marL="2742184" indent="0">
              <a:buNone/>
              <a:defRPr sz="1600" b="1"/>
            </a:lvl7pPr>
            <a:lvl8pPr marL="3199215" indent="0">
              <a:buNone/>
              <a:defRPr sz="1600" b="1"/>
            </a:lvl8pPr>
            <a:lvl9pPr marL="3656245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1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88CD-20ED-4122-A339-E003370BC885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E6B9-C335-4E9B-825D-E85C7D1C2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45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88CD-20ED-4122-A339-E003370BC885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E6B9-C335-4E9B-825D-E85C7D1C2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88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88CD-20ED-4122-A339-E003370BC885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E6B9-C335-4E9B-825D-E85C7D1C2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893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8" y="227543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27545"/>
            <a:ext cx="5111750" cy="48775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8" y="1195920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030" indent="0">
              <a:buNone/>
              <a:defRPr sz="1200"/>
            </a:lvl2pPr>
            <a:lvl3pPr marL="914062" indent="0">
              <a:buNone/>
              <a:defRPr sz="1000"/>
            </a:lvl3pPr>
            <a:lvl4pPr marL="1371092" indent="0">
              <a:buNone/>
              <a:defRPr sz="900"/>
            </a:lvl4pPr>
            <a:lvl5pPr marL="1828122" indent="0">
              <a:buNone/>
              <a:defRPr sz="900"/>
            </a:lvl5pPr>
            <a:lvl6pPr marL="2285153" indent="0">
              <a:buNone/>
              <a:defRPr sz="900"/>
            </a:lvl6pPr>
            <a:lvl7pPr marL="2742184" indent="0">
              <a:buNone/>
              <a:defRPr sz="900"/>
            </a:lvl7pPr>
            <a:lvl8pPr marL="3199215" indent="0">
              <a:buNone/>
              <a:defRPr sz="900"/>
            </a:lvl8pPr>
            <a:lvl9pPr marL="3656245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88CD-20ED-4122-A339-E003370BC885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E6B9-C335-4E9B-825D-E85C7D1C2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446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2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030" indent="0">
              <a:buNone/>
              <a:defRPr sz="2800"/>
            </a:lvl2pPr>
            <a:lvl3pPr marL="914062" indent="0">
              <a:buNone/>
              <a:defRPr sz="2400"/>
            </a:lvl3pPr>
            <a:lvl4pPr marL="1371092" indent="0">
              <a:buNone/>
              <a:defRPr sz="2000"/>
            </a:lvl4pPr>
            <a:lvl5pPr marL="1828122" indent="0">
              <a:buNone/>
              <a:defRPr sz="2000"/>
            </a:lvl5pPr>
            <a:lvl6pPr marL="2285153" indent="0">
              <a:buNone/>
              <a:defRPr sz="2000"/>
            </a:lvl6pPr>
            <a:lvl7pPr marL="2742184" indent="0">
              <a:buNone/>
              <a:defRPr sz="2000"/>
            </a:lvl7pPr>
            <a:lvl8pPr marL="3199215" indent="0">
              <a:buNone/>
              <a:defRPr sz="2000"/>
            </a:lvl8pPr>
            <a:lvl9pPr marL="3656245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6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030" indent="0">
              <a:buNone/>
              <a:defRPr sz="1200"/>
            </a:lvl2pPr>
            <a:lvl3pPr marL="914062" indent="0">
              <a:buNone/>
              <a:defRPr sz="1000"/>
            </a:lvl3pPr>
            <a:lvl4pPr marL="1371092" indent="0">
              <a:buNone/>
              <a:defRPr sz="900"/>
            </a:lvl4pPr>
            <a:lvl5pPr marL="1828122" indent="0">
              <a:buNone/>
              <a:defRPr sz="900"/>
            </a:lvl5pPr>
            <a:lvl6pPr marL="2285153" indent="0">
              <a:buNone/>
              <a:defRPr sz="900"/>
            </a:lvl6pPr>
            <a:lvl7pPr marL="2742184" indent="0">
              <a:buNone/>
              <a:defRPr sz="900"/>
            </a:lvl7pPr>
            <a:lvl8pPr marL="3199215" indent="0">
              <a:buNone/>
              <a:defRPr sz="900"/>
            </a:lvl8pPr>
            <a:lvl9pPr marL="3656245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88CD-20ED-4122-A339-E003370BC885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E6B9-C335-4E9B-825D-E85C7D1C2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980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07" tIns="45704" rIns="91407" bIns="45704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2"/>
            <a:ext cx="8229600" cy="3771636"/>
          </a:xfrm>
          <a:prstGeom prst="rect">
            <a:avLst/>
          </a:prstGeom>
        </p:spPr>
        <p:txBody>
          <a:bodyPr vert="horz" lIns="91407" tIns="45704" rIns="91407" bIns="4570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63"/>
            <a:ext cx="2133600" cy="304271"/>
          </a:xfrm>
          <a:prstGeom prst="rect">
            <a:avLst/>
          </a:prstGeom>
        </p:spPr>
        <p:txBody>
          <a:bodyPr vert="horz" lIns="91407" tIns="45704" rIns="91407" bIns="4570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588CD-20ED-4122-A339-E003370BC885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63"/>
            <a:ext cx="2895600" cy="304271"/>
          </a:xfrm>
          <a:prstGeom prst="rect">
            <a:avLst/>
          </a:prstGeom>
        </p:spPr>
        <p:txBody>
          <a:bodyPr vert="horz" lIns="91407" tIns="45704" rIns="91407" bIns="4570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3"/>
            <a:ext cx="2133600" cy="304271"/>
          </a:xfrm>
          <a:prstGeom prst="rect">
            <a:avLst/>
          </a:prstGeom>
        </p:spPr>
        <p:txBody>
          <a:bodyPr vert="horz" lIns="91407" tIns="45704" rIns="91407" bIns="4570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0E6B9-C335-4E9B-825D-E85C7D1C2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018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06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73" indent="-342773" algn="l" defTabSz="914062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674" indent="-285644" algn="l" defTabSz="914062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577" indent="-228515" algn="l" defTabSz="91406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608" indent="-228515" algn="l" defTabSz="914062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638" indent="-228515" algn="l" defTabSz="914062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668" indent="-228515" algn="l" defTabSz="9140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699" indent="-228515" algn="l" defTabSz="9140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31" indent="-228515" algn="l" defTabSz="9140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761" indent="-228515" algn="l" defTabSz="9140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30" algn="l" defTabSz="9140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62" algn="l" defTabSz="9140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92" algn="l" defTabSz="9140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22" algn="l" defTabSz="9140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53" algn="l" defTabSz="9140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84" algn="l" defTabSz="9140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15" algn="l" defTabSz="9140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245" algn="l" defTabSz="9140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36512" y="-2282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第一台主机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6876256" y="292608"/>
            <a:ext cx="64040" cy="5422392"/>
          </a:xfrm>
          <a:prstGeom prst="rect">
            <a:avLst/>
          </a:prstGeom>
          <a:solidFill>
            <a:srgbClr val="1704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253743" y="4382689"/>
            <a:ext cx="72008" cy="1335024"/>
          </a:xfrm>
          <a:prstGeom prst="rect">
            <a:avLst/>
          </a:prstGeom>
          <a:solidFill>
            <a:srgbClr val="1704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562487" y="4382688"/>
            <a:ext cx="72008" cy="1335025"/>
          </a:xfrm>
          <a:prstGeom prst="rect">
            <a:avLst/>
          </a:prstGeom>
          <a:solidFill>
            <a:srgbClr val="1704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5400000">
            <a:off x="4536000" y="-211489"/>
            <a:ext cx="72000" cy="9144002"/>
          </a:xfrm>
          <a:prstGeom prst="rect">
            <a:avLst/>
          </a:prstGeom>
          <a:solidFill>
            <a:srgbClr val="1704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 rot="5400000">
            <a:off x="7974128" y="1867644"/>
            <a:ext cx="72000" cy="2267744"/>
          </a:xfrm>
          <a:prstGeom prst="rect">
            <a:avLst/>
          </a:prstGeom>
          <a:solidFill>
            <a:srgbClr val="1704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 rot="5400000">
            <a:off x="7974128" y="535492"/>
            <a:ext cx="72000" cy="2267744"/>
          </a:xfrm>
          <a:prstGeom prst="rect">
            <a:avLst/>
          </a:prstGeom>
          <a:solidFill>
            <a:srgbClr val="1704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74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1" y="288031"/>
            <a:ext cx="9144003" cy="5426969"/>
            <a:chOff x="-1" y="288031"/>
            <a:chExt cx="9144003" cy="5426969"/>
          </a:xfrm>
        </p:grpSpPr>
        <p:sp>
          <p:nvSpPr>
            <p:cNvPr id="5" name="矩形 4"/>
            <p:cNvSpPr/>
            <p:nvPr/>
          </p:nvSpPr>
          <p:spPr>
            <a:xfrm>
              <a:off x="6798123" y="288033"/>
              <a:ext cx="72008" cy="5426967"/>
            </a:xfrm>
            <a:prstGeom prst="rect">
              <a:avLst/>
            </a:prstGeom>
            <a:solidFill>
              <a:srgbClr val="1704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535996" y="288032"/>
              <a:ext cx="72008" cy="5426967"/>
            </a:xfrm>
            <a:prstGeom prst="rect">
              <a:avLst/>
            </a:prstGeom>
            <a:solidFill>
              <a:srgbClr val="1704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267744" y="288031"/>
              <a:ext cx="72008" cy="5426969"/>
            </a:xfrm>
            <a:prstGeom prst="rect">
              <a:avLst/>
            </a:prstGeom>
            <a:solidFill>
              <a:srgbClr val="1704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 rot="5400000">
              <a:off x="4536001" y="-2902637"/>
              <a:ext cx="72000" cy="9144002"/>
            </a:xfrm>
            <a:prstGeom prst="rect">
              <a:avLst/>
            </a:prstGeom>
            <a:solidFill>
              <a:srgbClr val="1704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 rot="5400000">
              <a:off x="4536000" y="-211489"/>
              <a:ext cx="72000" cy="9144002"/>
            </a:xfrm>
            <a:prstGeom prst="rect">
              <a:avLst/>
            </a:prstGeom>
            <a:solidFill>
              <a:srgbClr val="1704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 rot="5400000">
              <a:off x="4536001" y="-1534485"/>
              <a:ext cx="72000" cy="9144002"/>
            </a:xfrm>
            <a:prstGeom prst="rect">
              <a:avLst/>
            </a:prstGeom>
            <a:solidFill>
              <a:srgbClr val="1704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-36512" y="-2282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第三台主机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07749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12" t="82328"/>
          <a:stretch/>
        </p:blipFill>
        <p:spPr>
          <a:xfrm>
            <a:off x="7344308" y="4677573"/>
            <a:ext cx="1801963" cy="105355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12" t="82328"/>
          <a:stretch/>
        </p:blipFill>
        <p:spPr>
          <a:xfrm>
            <a:off x="3635896" y="4693701"/>
            <a:ext cx="1836204" cy="103742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6512" y="-2282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第二台主机</a:t>
            </a:r>
            <a:endParaRPr lang="zh-CN" altLang="en-US" b="1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12" t="82328"/>
          <a:stretch/>
        </p:blipFill>
        <p:spPr>
          <a:xfrm>
            <a:off x="5472100" y="4677574"/>
            <a:ext cx="1836204" cy="103742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 rot="5400000">
            <a:off x="4518877" y="66307"/>
            <a:ext cx="72001" cy="9182785"/>
          </a:xfrm>
          <a:prstGeom prst="rect">
            <a:avLst/>
          </a:prstGeom>
          <a:solidFill>
            <a:srgbClr val="1704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-36513" y="272660"/>
            <a:ext cx="9182784" cy="5442340"/>
            <a:chOff x="-36513" y="272660"/>
            <a:chExt cx="9182784" cy="5442340"/>
          </a:xfrm>
        </p:grpSpPr>
        <p:sp>
          <p:nvSpPr>
            <p:cNvPr id="5" name="矩形 4"/>
            <p:cNvSpPr/>
            <p:nvPr/>
          </p:nvSpPr>
          <p:spPr>
            <a:xfrm>
              <a:off x="7308304" y="288033"/>
              <a:ext cx="72008" cy="5426967"/>
            </a:xfrm>
            <a:prstGeom prst="rect">
              <a:avLst/>
            </a:prstGeom>
            <a:solidFill>
              <a:srgbClr val="1704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635896" y="272661"/>
              <a:ext cx="72008" cy="5442339"/>
            </a:xfrm>
            <a:prstGeom prst="rect">
              <a:avLst/>
            </a:prstGeom>
            <a:solidFill>
              <a:srgbClr val="1704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763688" y="272660"/>
              <a:ext cx="72008" cy="5442340"/>
            </a:xfrm>
            <a:prstGeom prst="rect">
              <a:avLst/>
            </a:prstGeom>
            <a:solidFill>
              <a:srgbClr val="1704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 rot="5400000">
              <a:off x="4535999" y="-3190669"/>
              <a:ext cx="72000" cy="9144002"/>
            </a:xfrm>
            <a:prstGeom prst="rect">
              <a:avLst/>
            </a:prstGeom>
            <a:solidFill>
              <a:srgbClr val="1704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 rot="5400000">
              <a:off x="4538270" y="-2110549"/>
              <a:ext cx="72000" cy="9144002"/>
            </a:xfrm>
            <a:prstGeom prst="rect">
              <a:avLst/>
            </a:prstGeom>
            <a:solidFill>
              <a:srgbClr val="1704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5400000">
              <a:off x="4517742" y="-1016564"/>
              <a:ext cx="72003" cy="9180514"/>
            </a:xfrm>
            <a:prstGeom prst="rect">
              <a:avLst/>
            </a:prstGeom>
            <a:solidFill>
              <a:srgbClr val="1704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436096" y="288033"/>
              <a:ext cx="72008" cy="5426967"/>
            </a:xfrm>
            <a:prstGeom prst="rect">
              <a:avLst/>
            </a:prstGeom>
            <a:solidFill>
              <a:srgbClr val="1704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33969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9</Words>
  <Application>Microsoft Office PowerPoint</Application>
  <PresentationFormat>全屏显示(16:10)</PresentationFormat>
  <Paragraphs>3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Lex Chen@SF (陳朗)</dc:creator>
  <cp:lastModifiedBy>Windows 用户</cp:lastModifiedBy>
  <cp:revision>12</cp:revision>
  <dcterms:created xsi:type="dcterms:W3CDTF">2020-04-13T01:14:21Z</dcterms:created>
  <dcterms:modified xsi:type="dcterms:W3CDTF">2020-04-13T08:22:11Z</dcterms:modified>
</cp:coreProperties>
</file>