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df5ebab46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6df5ebab46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46b78a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46b78a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df5ebab4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6df5ebab4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e0f68db5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6e0f68db5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df5ebab46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6df5ebab46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df5ebab46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df5ebab46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df5ebab46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6df5ebab46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df5ebab4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6df5ebab4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df5ebab4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6df5ebab4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df5ebab46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26df5ebab46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41c6bfb8b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41c6bfb8b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df5ebab46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6df5ebab46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46b78abe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46b78abe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df5ebab46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6df5ebab46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df5ebab4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df5ebab4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df5ebab4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6df5ebab4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df5ebab4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6df5ebab4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df5ebab4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6df5ebab4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df5ebab4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df5ebab4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138428" y="1138428"/>
            <a:ext cx="6858000" cy="209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haron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138428" y="3429000"/>
            <a:ext cx="6858000" cy="114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venir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138428" y="1138428"/>
            <a:ext cx="2359152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998214" y="1138428"/>
            <a:ext cx="3998214" cy="3435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400"/>
              <a:buChar char="+"/>
              <a:defRPr sz="2400"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 sz="18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venir"/>
              <a:buNone/>
              <a:defRPr sz="1500"/>
            </a:lvl4pPr>
            <a:lvl5pPr marL="2286000" lvl="4" indent="-3238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500"/>
              <a:buChar char="+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138428" y="2612898"/>
            <a:ext cx="2359152" cy="196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venir"/>
              <a:buNone/>
              <a:defRPr sz="8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138428" y="2228850"/>
            <a:ext cx="6858000" cy="234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138428" y="1138428"/>
            <a:ext cx="68580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haron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138428" y="3429000"/>
            <a:ext cx="68580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138428" y="2235708"/>
            <a:ext cx="3250692" cy="233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752594" y="2235708"/>
            <a:ext cx="3250692" cy="233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1138429" y="2208276"/>
            <a:ext cx="3250692" cy="45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venir"/>
              <a:buNone/>
              <a:defRPr sz="12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1138428" y="2733740"/>
            <a:ext cx="3250692" cy="183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752594" y="2208276"/>
            <a:ext cx="3250692" cy="45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venir"/>
              <a:buNone/>
              <a:defRPr sz="12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752594" y="2733740"/>
            <a:ext cx="3250692" cy="183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138428" y="1138428"/>
            <a:ext cx="2359152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4011930" y="573024"/>
            <a:ext cx="4567428" cy="39982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1138428" y="2612898"/>
            <a:ext cx="2359152" cy="196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venir"/>
              <a:buNone/>
              <a:defRPr sz="8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 rot="5400000">
            <a:off x="3394710" y="-27432"/>
            <a:ext cx="2345436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 rot="5400000">
            <a:off x="5465467" y="2010699"/>
            <a:ext cx="3410089" cy="166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1894341" y="382515"/>
            <a:ext cx="3410089" cy="492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  <a:defRPr sz="32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138428" y="2228850"/>
            <a:ext cx="6858000" cy="234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38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venir"/>
              <a:buChar char="+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venir"/>
              <a:buNone/>
              <a:defRPr sz="1400" b="0" i="1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Char char="+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4579143"/>
          </a:xfrm>
          <a:custGeom>
            <a:avLst/>
            <a:gdLst/>
            <a:ahLst/>
            <a:cxnLst/>
            <a:rect l="l" t="t" r="r" b="b"/>
            <a:pathLst>
              <a:path w="12192000" h="6105524" extrusionOk="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FDEC3B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FDEC3B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0" y="569214"/>
            <a:ext cx="9144000" cy="4574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135080" y="0"/>
            <a:ext cx="7921338" cy="56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</a:pPr>
            <a:r>
              <a:rPr lang="en" sz="3600" dirty="0"/>
              <a:t>Who Makes Up Olympians?</a:t>
            </a:r>
            <a:endParaRPr dirty="0"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135080" y="770395"/>
            <a:ext cx="84189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 dirty="0"/>
              <a:t>Project Four Team Members - Clay Langdon, Chris Manfredi, Anusha Sekhar</a:t>
            </a:r>
            <a:endParaRPr sz="15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 dirty="0"/>
              <a:t>Allison Potestio, Susan Ombwayo, Aleksey Kozhokin</a:t>
            </a:r>
            <a:endParaRPr sz="15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 dirty="0"/>
              <a:t> </a:t>
            </a:r>
            <a:endParaRPr dirty="0"/>
          </a:p>
        </p:txBody>
      </p:sp>
      <p:pic>
        <p:nvPicPr>
          <p:cNvPr id="135" name="Google Shape;135;p25" descr="A logo of the olympic gam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0274" y="0"/>
            <a:ext cx="1743726" cy="122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82" y="1557641"/>
            <a:ext cx="6565578" cy="310441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6845000" y="2187663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venir"/>
                <a:ea typeface="Avenir"/>
                <a:cs typeface="Avenir"/>
                <a:sym typeface="Avenir"/>
              </a:rPr>
              <a:t>Susan</a:t>
            </a:r>
            <a:endParaRPr sz="36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744600" y="713625"/>
            <a:ext cx="7217700" cy="757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8" b="1">
                <a:latin typeface="Avenir"/>
                <a:ea typeface="Avenir"/>
                <a:cs typeface="Avenir"/>
                <a:sym typeface="Avenir"/>
              </a:rPr>
              <a:t>What country has the average youngest participants?</a:t>
            </a:r>
            <a:r>
              <a:rPr lang="en" sz="2400" b="1">
                <a:latin typeface="Avenir"/>
                <a:ea typeface="Avenir"/>
                <a:cs typeface="Avenir"/>
                <a:sym typeface="Avenir"/>
              </a:rPr>
              <a:t> </a:t>
            </a:r>
            <a:endParaRPr b="1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751" y="1322437"/>
            <a:ext cx="1560881" cy="13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744601" y="2650075"/>
            <a:ext cx="7217700" cy="1344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8">
                <a:latin typeface="Avenir"/>
                <a:ea typeface="Avenir"/>
                <a:cs typeface="Avenir"/>
                <a:sym typeface="Avenir"/>
              </a:rPr>
              <a:t>What country has the average oldest participants?</a:t>
            </a:r>
            <a:r>
              <a:rPr lang="en" sz="2400"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925" y="3174137"/>
            <a:ext cx="5218406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0500" y="3174157"/>
            <a:ext cx="1739900" cy="149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925" y="1235750"/>
            <a:ext cx="5339051" cy="14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64716" y="45196"/>
            <a:ext cx="61365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/>
              <a:t>Average Ages by Country</a:t>
            </a:r>
            <a:br>
              <a:rPr lang="en" u="sng"/>
            </a:br>
            <a:endParaRPr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168315" y="52946"/>
            <a:ext cx="76527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 dirty="0"/>
              <a:t>Mapping out Participation by Age</a:t>
            </a:r>
            <a:br>
              <a:rPr lang="en" u="sng" dirty="0"/>
            </a:br>
            <a:endParaRPr u="sng" dirty="0"/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3505AC-7518-9121-447D-EE22D8517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54" y="746628"/>
            <a:ext cx="7345054" cy="38944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64716" y="-4"/>
            <a:ext cx="61365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 dirty="0"/>
              <a:t>Age By Olympic Season</a:t>
            </a:r>
            <a:br>
              <a:rPr lang="en" u="sng" dirty="0"/>
            </a:br>
            <a:endParaRPr u="sng" dirty="0"/>
          </a:p>
        </p:txBody>
      </p:sp>
      <p:pic>
        <p:nvPicPr>
          <p:cNvPr id="230" name="Google Shape;23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301" y="1046587"/>
            <a:ext cx="6872448" cy="3050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3" name="Google Shape;233;p36"/>
          <p:cNvSpPr txBox="1"/>
          <p:nvPr/>
        </p:nvSpPr>
        <p:spPr>
          <a:xfrm>
            <a:off x="6589050" y="620975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venir"/>
                <a:ea typeface="Avenir"/>
                <a:cs typeface="Avenir"/>
                <a:sym typeface="Avenir"/>
              </a:rPr>
              <a:t>Alex</a:t>
            </a:r>
            <a:endParaRPr sz="36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-10" y="37496"/>
            <a:ext cx="76527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/>
              <a:t>Key Visualizations – Age By Type Of Medal</a:t>
            </a:r>
            <a:br>
              <a:rPr lang="en" u="sng"/>
            </a:br>
            <a:endParaRPr u="sng"/>
          </a:p>
        </p:txBody>
      </p:sp>
      <p:pic>
        <p:nvPicPr>
          <p:cNvPr id="239" name="Google Shape;2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82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025" y="766775"/>
            <a:ext cx="5260001" cy="36099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2" name="Google Shape;242;p37"/>
          <p:cNvSpPr txBox="1"/>
          <p:nvPr/>
        </p:nvSpPr>
        <p:spPr>
          <a:xfrm>
            <a:off x="6886275" y="1198875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venir"/>
                <a:ea typeface="Avenir"/>
                <a:cs typeface="Avenir"/>
                <a:sym typeface="Avenir"/>
              </a:rPr>
              <a:t>Chris</a:t>
            </a:r>
            <a:endParaRPr sz="36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64728" y="0"/>
            <a:ext cx="80598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/>
              <a:t>Key Visualizations – Medal Count By Age </a:t>
            </a:r>
            <a:br>
              <a:rPr lang="en" u="sng"/>
            </a:br>
            <a:endParaRPr u="sng"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82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776" y="736100"/>
            <a:ext cx="4789700" cy="38146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1" name="Google Shape;251;p38"/>
          <p:cNvSpPr txBox="1"/>
          <p:nvPr/>
        </p:nvSpPr>
        <p:spPr>
          <a:xfrm>
            <a:off x="6333125" y="2272175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venir"/>
                <a:ea typeface="Avenir"/>
                <a:cs typeface="Avenir"/>
                <a:sym typeface="Avenir"/>
              </a:rPr>
              <a:t>Chris</a:t>
            </a:r>
            <a:endParaRPr sz="36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64725" y="0"/>
            <a:ext cx="90144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</a:pPr>
            <a:r>
              <a:rPr lang="en" u="sng" dirty="0"/>
              <a:t>Gold Medals: Age Vs. Wght Scatter Plot &amp; Age Round Up</a:t>
            </a:r>
            <a:endParaRPr u="sng" dirty="0"/>
          </a:p>
        </p:txBody>
      </p:sp>
      <p:pic>
        <p:nvPicPr>
          <p:cNvPr id="257" name="Google Shape;25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82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9" descr="A diagram of a graph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8063" y="918230"/>
            <a:ext cx="4252528" cy="31893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0" name="Google Shape;260;p39" descr="A diagram of a graph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074" y="2224450"/>
            <a:ext cx="2627990" cy="197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1" name="Google Shape;261;p39"/>
          <p:cNvSpPr/>
          <p:nvPr/>
        </p:nvSpPr>
        <p:spPr>
          <a:xfrm rot="3863652">
            <a:off x="1704518" y="738445"/>
            <a:ext cx="1250182" cy="1952094"/>
          </a:xfrm>
          <a:prstGeom prst="upArrow">
            <a:avLst>
              <a:gd name="adj1" fmla="val 31553"/>
              <a:gd name="adj2" fmla="val 49553"/>
            </a:avLst>
          </a:prstGeom>
          <a:blipFill rotWithShape="1">
            <a:blip r:embed="rId6">
              <a:alphaModFix/>
            </a:blip>
            <a:stretch>
              <a:fillRect/>
            </a:stretch>
          </a:blipFill>
          <a:ln w="12700" cap="flat" cmpd="sng">
            <a:solidFill>
              <a:srgbClr val="1B4B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1698575" y="2553775"/>
            <a:ext cx="1537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y = 0.55x + 56.81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6225000" y="1414925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venir"/>
                <a:ea typeface="Avenir"/>
                <a:cs typeface="Avenir"/>
                <a:sym typeface="Avenir"/>
              </a:rPr>
              <a:t>Chris</a:t>
            </a:r>
            <a:endParaRPr sz="36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75" y="1469198"/>
            <a:ext cx="4570500" cy="13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345915" y="45196"/>
            <a:ext cx="76527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/>
              <a:t>Identifying Outliers: Box &amp; Whisker</a:t>
            </a:r>
            <a:br>
              <a:rPr lang="en" u="sng"/>
            </a:br>
            <a:endParaRPr u="sng"/>
          </a:p>
        </p:txBody>
      </p:sp>
      <p:pic>
        <p:nvPicPr>
          <p:cNvPr id="269" name="Google Shape;26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1973" y="645868"/>
            <a:ext cx="4304700" cy="445243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654888" y="677300"/>
            <a:ext cx="38538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*Oscar Gomer Swahn from Sweden and Charles Jacobus from the USA are the oldest Gold Medal Winners at age 64</a:t>
            </a:r>
            <a:endParaRPr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975" y="3459550"/>
            <a:ext cx="3803660" cy="11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648999" y="2791250"/>
            <a:ext cx="3484500" cy="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*Dimitrios Loundras from Greece is the youngest medal winner at age 10!!</a:t>
            </a:r>
            <a:endParaRPr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>
            <a:spLocks noGrp="1"/>
          </p:cNvSpPr>
          <p:nvPr>
            <p:ph type="title"/>
          </p:nvPr>
        </p:nvSpPr>
        <p:spPr>
          <a:xfrm>
            <a:off x="315465" y="100446"/>
            <a:ext cx="76527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</a:pPr>
            <a:r>
              <a:rPr lang="en" u="sng"/>
              <a:t>Key Visualizations - Age vs Gender</a:t>
            </a:r>
            <a:endParaRPr u="sng"/>
          </a:p>
        </p:txBody>
      </p:sp>
      <p:pic>
        <p:nvPicPr>
          <p:cNvPr id="281" name="Google Shape;28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/>
        </p:nvSpPr>
        <p:spPr>
          <a:xfrm>
            <a:off x="7042200" y="27250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venir"/>
                <a:ea typeface="Avenir"/>
                <a:cs typeface="Avenir"/>
                <a:sym typeface="Avenir"/>
              </a:rPr>
              <a:t>Allison</a:t>
            </a:r>
            <a:endParaRPr sz="3600"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055725"/>
            <a:ext cx="2935416" cy="238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5" name="Google Shape;285;p41"/>
          <p:cNvPicPr preferRelativeResize="0"/>
          <p:nvPr/>
        </p:nvPicPr>
        <p:blipFill rotWithShape="1">
          <a:blip r:embed="rId5">
            <a:alphaModFix/>
          </a:blip>
          <a:srcRect l="8340" b="1487"/>
          <a:stretch/>
        </p:blipFill>
        <p:spPr>
          <a:xfrm>
            <a:off x="4004624" y="2571750"/>
            <a:ext cx="3762750" cy="238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6" name="Google Shape;28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0100" y="732550"/>
            <a:ext cx="2063250" cy="1772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/>
          </p:nvPr>
        </p:nvSpPr>
        <p:spPr>
          <a:xfrm>
            <a:off x="64716" y="-4"/>
            <a:ext cx="50898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2"/>
          </p:nvPr>
        </p:nvSpPr>
        <p:spPr>
          <a:xfrm>
            <a:off x="901618" y="1033314"/>
            <a:ext cx="66255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254000" lvl="0" indent="-2476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" b="1" dirty="0"/>
              <a:t>Top Sports: Athletics (Track &amp; Field), Gymnastics, Swimming</a:t>
            </a:r>
            <a:endParaRPr b="1" dirty="0"/>
          </a:p>
          <a:p>
            <a:pPr marL="254000" lvl="0" indent="-2476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" b="1" dirty="0"/>
              <a:t>Least Popular Sports: Basque Pelota, Roque Sport, Jeu De Paume</a:t>
            </a:r>
            <a:endParaRPr b="1" dirty="0"/>
          </a:p>
          <a:p>
            <a:pPr marL="254000" lvl="0" indent="-2476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" b="1" dirty="0"/>
              <a:t>Top countries for medals include USA, Russia, Great Britain</a:t>
            </a:r>
            <a:endParaRPr b="1" dirty="0"/>
          </a:p>
          <a:p>
            <a:pPr marL="254000" lvl="0" indent="-2476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" b="1" dirty="0"/>
              <a:t>Optimal age for medaling is in your mid 20s (23-28) </a:t>
            </a:r>
            <a:endParaRPr b="1" dirty="0"/>
          </a:p>
          <a:p>
            <a:pPr marL="254000" lvl="0" indent="-2476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" b="1" dirty="0"/>
              <a:t>Athletes have optimized weight based on Age &amp; Gold medalists are more finely tuned </a:t>
            </a:r>
            <a:endParaRPr b="1" dirty="0"/>
          </a:p>
          <a:p>
            <a:pPr marL="254000" lvl="0" indent="-2476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" b="1" dirty="0"/>
              <a:t>Males have 2x+ medals than women and have slight advantage in top age category (15-24) </a:t>
            </a:r>
            <a:endParaRPr b="1" dirty="0"/>
          </a:p>
        </p:txBody>
      </p:sp>
      <p:pic>
        <p:nvPicPr>
          <p:cNvPr id="293" name="Google Shape;29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82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2"/>
          <p:cNvSpPr txBox="1"/>
          <p:nvPr/>
        </p:nvSpPr>
        <p:spPr>
          <a:xfrm>
            <a:off x="6267100" y="732550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venir"/>
                <a:ea typeface="Avenir"/>
                <a:cs typeface="Avenir"/>
                <a:sym typeface="Avenir"/>
              </a:rPr>
              <a:t>Allison</a:t>
            </a:r>
            <a:endParaRPr sz="36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921975" y="1138425"/>
            <a:ext cx="5997000" cy="344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Structure</a:t>
            </a:r>
            <a:endParaRPr/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75" y="1548575"/>
            <a:ext cx="5817874" cy="27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64716" y="-4"/>
            <a:ext cx="50898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2"/>
          </p:nvPr>
        </p:nvSpPr>
        <p:spPr>
          <a:xfrm>
            <a:off x="610100" y="794575"/>
            <a:ext cx="75222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254000" lvl="0" indent="-2476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" b="1"/>
              <a:t>Our team reviewed a csv data set that contained Olympic participants information from 1896 to 2016</a:t>
            </a:r>
            <a:endParaRPr b="1"/>
          </a:p>
          <a:p>
            <a:pPr marL="254000" lvl="0" indent="-2476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" b="1"/>
              <a:t>Questions we wanted to understand about the data were:</a:t>
            </a:r>
            <a:endParaRPr b="1"/>
          </a:p>
          <a:p>
            <a:pPr marL="342900" lvl="1" indent="-698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" b="1"/>
              <a:t> What sports are the most popular?</a:t>
            </a:r>
            <a:endParaRPr b="1"/>
          </a:p>
          <a:p>
            <a:pPr marL="342900" lvl="1" indent="-698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" b="1"/>
              <a:t> Are there any underlying factors between Summer &amp; Winter games?</a:t>
            </a:r>
            <a:endParaRPr b="1"/>
          </a:p>
          <a:p>
            <a:pPr marL="342900" lvl="1" indent="-698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" b="1"/>
              <a:t> What countries have had success through the years?</a:t>
            </a:r>
            <a:endParaRPr b="1"/>
          </a:p>
          <a:p>
            <a:pPr marL="342900" lvl="1" indent="-698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" b="1"/>
              <a:t> Does a person’s sex factor into their success?</a:t>
            </a:r>
            <a:endParaRPr b="1"/>
          </a:p>
          <a:p>
            <a:pPr marL="254000" lvl="0" indent="-2476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" b="1"/>
              <a:t>Does Age Matter?</a:t>
            </a:r>
            <a:endParaRPr b="1"/>
          </a:p>
          <a:p>
            <a:pPr marL="342900" lvl="1" indent="-698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" b="1"/>
              <a:t> Finding the average optional age &amp; identify outliers</a:t>
            </a:r>
            <a:endParaRPr b="1"/>
          </a:p>
          <a:p>
            <a:pPr marL="342900" lvl="1" indent="-698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" b="1"/>
              <a:t> Distribution of ages in Summer vs Winter Olympics</a:t>
            </a:r>
            <a:endParaRPr b="1"/>
          </a:p>
          <a:p>
            <a:pPr marL="342900" lvl="1" indent="-698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" b="1"/>
              <a:t> Exploring height &amp; weight in correlation with age</a:t>
            </a:r>
            <a:endParaRPr b="1"/>
          </a:p>
          <a:p>
            <a:pPr marL="342900" lvl="1" indent="-698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" b="1"/>
              <a:t> Medal counts by age</a:t>
            </a:r>
            <a:endParaRPr b="1"/>
          </a:p>
          <a:p>
            <a:pPr marL="34290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/>
          </a:p>
          <a:p>
            <a:pPr marL="596900" lvl="1" indent="-1905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82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6415700" y="637475"/>
            <a:ext cx="18906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venir"/>
                <a:ea typeface="Avenir"/>
                <a:cs typeface="Avenir"/>
                <a:sym typeface="Avenir"/>
              </a:rPr>
              <a:t>Susan</a:t>
            </a:r>
            <a:endParaRPr sz="36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617850" y="754775"/>
            <a:ext cx="7823400" cy="3933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-952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CSV Data Included 275K+ rows</a:t>
            </a:r>
            <a:r>
              <a:rPr lang="en" sz="1500"/>
              <a:t> of Olympic Data including:</a:t>
            </a:r>
            <a:endParaRPr sz="1500"/>
          </a:p>
          <a:p>
            <a:pPr marL="596900" lvl="1" indent="-260350" algn="l" rtl="0">
              <a:spcBef>
                <a:spcPts val="7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 Name, Sex, Age, Height, Weight, Team, NOC, Games, Year, Season, City, Sport, Event,Medal</a:t>
            </a:r>
            <a:endParaRPr sz="1100"/>
          </a:p>
          <a:p>
            <a:pPr marL="0" lvl="0" indent="-952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Cleaned Up Data Removing NAs in Age, Weight, Medals</a:t>
            </a:r>
            <a:endParaRPr sz="1500" b="1"/>
          </a:p>
          <a:p>
            <a:pPr marL="0" lvl="0" indent="-952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Methods for Data Cleaning:</a:t>
            </a:r>
            <a:endParaRPr sz="1500" b="1"/>
          </a:p>
          <a:p>
            <a:pPr marL="342900" lvl="1" indent="-952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/>
              <a:t> Merging multiple CSVs to isolate country names &amp; geography with participants information</a:t>
            </a:r>
            <a:endParaRPr sz="1500" b="1"/>
          </a:p>
          <a:p>
            <a:pPr marL="342900" lvl="1" indent="-952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/>
              <a:t>Drop unused columns (some data columns that had fields with blank, N/A, or NaN were simply removed if not applicable to our achieved findings</a:t>
            </a:r>
            <a:endParaRPr sz="1500" b="1"/>
          </a:p>
          <a:p>
            <a:pPr marL="342900" lvl="1" indent="-95250" algn="l" rtl="0">
              <a:spcBef>
                <a:spcPts val="700"/>
              </a:spcBef>
              <a:spcAft>
                <a:spcPts val="0"/>
              </a:spcAft>
              <a:buSzPts val="1500"/>
              <a:buChar char="○"/>
            </a:pPr>
            <a:r>
              <a:rPr lang="en" sz="1500" b="1">
                <a:solidFill>
                  <a:schemeClr val="dk1"/>
                </a:solidFill>
              </a:rPr>
              <a:t>Replaced Null's; Clean DataFrames based on relevance to analysis </a:t>
            </a:r>
            <a:endParaRPr sz="1500" b="1">
              <a:solidFill>
                <a:schemeClr val="dk1"/>
              </a:solidFill>
            </a:endParaRPr>
          </a:p>
          <a:p>
            <a:pPr marL="342900" lvl="1" indent="-95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b="1">
                <a:solidFill>
                  <a:schemeClr val="dk1"/>
                </a:solidFill>
              </a:rPr>
              <a:t>Binning</a:t>
            </a:r>
            <a:endParaRPr sz="1500" b="1">
              <a:solidFill>
                <a:schemeClr val="dk1"/>
              </a:solidFill>
            </a:endParaRPr>
          </a:p>
          <a:p>
            <a:pPr marL="342900" lvl="1" indent="-95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b="1">
                <a:solidFill>
                  <a:schemeClr val="dk1"/>
                </a:solidFill>
              </a:rPr>
              <a:t>Subset Data Frames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-1" y="0"/>
            <a:ext cx="5036127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Cleaning our Data</a:t>
            </a:r>
            <a:endParaRPr dirty="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575" y="3085231"/>
            <a:ext cx="1961675" cy="147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64716" y="45196"/>
            <a:ext cx="61365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/>
              <a:t>Olympics Data Exploration: Overview </a:t>
            </a:r>
            <a:br>
              <a:rPr lang="en" u="sng"/>
            </a:br>
            <a:endParaRPr u="sng"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82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6498250" y="497150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venir"/>
                <a:ea typeface="Avenir"/>
                <a:cs typeface="Avenir"/>
                <a:sym typeface="Avenir"/>
              </a:rPr>
              <a:t>Anusha</a:t>
            </a:r>
            <a:endParaRPr sz="3600"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75" y="1235188"/>
            <a:ext cx="7416749" cy="23674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120297" y="0"/>
            <a:ext cx="4451700" cy="1344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Overview Analysis</a:t>
            </a:r>
            <a:endParaRPr b="1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175" y="719550"/>
            <a:ext cx="6597850" cy="37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64714" y="-4"/>
            <a:ext cx="8753703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</a:pPr>
            <a:r>
              <a:rPr lang="en" dirty="0"/>
              <a:t>Key Visualizations – Top Sports By Participation</a:t>
            </a:r>
            <a:endParaRPr dirty="0"/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286" y="840162"/>
            <a:ext cx="3699975" cy="3463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30"/>
          <p:cNvSpPr txBox="1"/>
          <p:nvPr/>
        </p:nvSpPr>
        <p:spPr>
          <a:xfrm>
            <a:off x="6692875" y="1793325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venir"/>
                <a:ea typeface="Avenir"/>
                <a:cs typeface="Avenir"/>
                <a:sym typeface="Avenir"/>
              </a:rPr>
              <a:t>Anusha</a:t>
            </a:r>
            <a:endParaRPr sz="36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1" y="84950"/>
            <a:ext cx="87888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 dirty="0"/>
              <a:t>Sports w/ Highest &amp; Lowest Participation</a:t>
            </a:r>
            <a:endParaRPr u="sng" dirty="0"/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00" y="1081125"/>
            <a:ext cx="3635275" cy="2726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3875" y="1119725"/>
            <a:ext cx="3635267" cy="2726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7" name="Google Shape;187;p31"/>
          <p:cNvSpPr txBox="1"/>
          <p:nvPr/>
        </p:nvSpPr>
        <p:spPr>
          <a:xfrm>
            <a:off x="6728875" y="591775"/>
            <a:ext cx="18546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venir"/>
                <a:ea typeface="Avenir"/>
                <a:cs typeface="Avenir"/>
                <a:sym typeface="Avenir"/>
              </a:rPr>
              <a:t>Anusha</a:t>
            </a:r>
            <a:endParaRPr sz="3600"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5546" y="3897760"/>
            <a:ext cx="737075" cy="9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0690" y="4062375"/>
            <a:ext cx="885814" cy="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7351" y="4023775"/>
            <a:ext cx="904500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64728" y="0"/>
            <a:ext cx="80598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 dirty="0"/>
              <a:t>Countries Over Time - Medal Count </a:t>
            </a:r>
            <a:br>
              <a:rPr lang="en" u="sng" dirty="0"/>
            </a:br>
            <a:endParaRPr u="sng" dirty="0"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550" y="847337"/>
            <a:ext cx="5130606" cy="34488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7" name="Google Shape;207;p33"/>
          <p:cNvSpPr txBox="1"/>
          <p:nvPr/>
        </p:nvSpPr>
        <p:spPr>
          <a:xfrm>
            <a:off x="7293450" y="1594050"/>
            <a:ext cx="24519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venir"/>
                <a:ea typeface="Avenir"/>
                <a:cs typeface="Avenir"/>
                <a:sym typeface="Avenir"/>
              </a:rPr>
              <a:t>Alex</a:t>
            </a:r>
            <a:endParaRPr sz="36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201800" y="0"/>
            <a:ext cx="3636600" cy="671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 Analysis</a:t>
            </a:r>
            <a:endParaRPr b="1"/>
          </a:p>
        </p:txBody>
      </p:sp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l="2570" t="4480" r="-2569" b="-4479"/>
          <a:stretch/>
        </p:blipFill>
        <p:spPr>
          <a:xfrm>
            <a:off x="951075" y="729625"/>
            <a:ext cx="6207000" cy="38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ismaticVTI">
  <a:themeElements>
    <a:clrScheme name="Prismatic">
      <a:dk1>
        <a:srgbClr val="000000"/>
      </a:dk1>
      <a:lt1>
        <a:srgbClr val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486</Words>
  <Application>Microsoft Office PowerPoint</Application>
  <PresentationFormat>On-screen Show (16:9)</PresentationFormat>
  <Paragraphs>65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Aharoni</vt:lpstr>
      <vt:lpstr>Arial</vt:lpstr>
      <vt:lpstr>Avenir</vt:lpstr>
      <vt:lpstr>Simple Light</vt:lpstr>
      <vt:lpstr>PrismaticVTI</vt:lpstr>
      <vt:lpstr>Who Makes Up Olympians?</vt:lpstr>
      <vt:lpstr>Project Overview</vt:lpstr>
      <vt:lpstr>PowerPoint Presentation</vt:lpstr>
      <vt:lpstr>Olympics Data Exploration: Overview  </vt:lpstr>
      <vt:lpstr>Overview Analysis</vt:lpstr>
      <vt:lpstr>Key Visualizations – Top Sports By Participation</vt:lpstr>
      <vt:lpstr>Sports w/ Highest &amp; Lowest Participation</vt:lpstr>
      <vt:lpstr>Countries Over Time - Medal Count  </vt:lpstr>
      <vt:lpstr>Age Analysis</vt:lpstr>
      <vt:lpstr>What country has the average youngest participants? </vt:lpstr>
      <vt:lpstr>Mapping out Participation by Age </vt:lpstr>
      <vt:lpstr>Age By Olympic Season </vt:lpstr>
      <vt:lpstr>Key Visualizations – Age By Type Of Medal </vt:lpstr>
      <vt:lpstr>Key Visualizations – Medal Count By Age  </vt:lpstr>
      <vt:lpstr>Gold Medals: Age Vs. Wght Scatter Plot &amp; Age Round Up</vt:lpstr>
      <vt:lpstr>Identifying Outliers: Box &amp; Whisker </vt:lpstr>
      <vt:lpstr>Key Visualizations - Age vs Gender</vt:lpstr>
      <vt:lpstr>Findings</vt:lpstr>
      <vt:lpstr>Github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Makes Up Olympians?</dc:title>
  <dc:creator>clayton langdon</dc:creator>
  <cp:lastModifiedBy>clayton langdon</cp:lastModifiedBy>
  <cp:revision>2</cp:revision>
  <dcterms:modified xsi:type="dcterms:W3CDTF">2023-08-17T04:46:19Z</dcterms:modified>
</cp:coreProperties>
</file>