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9" r:id="rId1"/>
  </p:sldMasterIdLst>
  <p:notesMasterIdLst>
    <p:notesMasterId r:id="rId21"/>
  </p:notesMasterIdLst>
  <p:sldIdLst>
    <p:sldId id="259" r:id="rId2"/>
    <p:sldId id="258" r:id="rId3"/>
    <p:sldId id="271" r:id="rId4"/>
    <p:sldId id="272" r:id="rId5"/>
    <p:sldId id="273" r:id="rId6"/>
    <p:sldId id="270" r:id="rId7"/>
    <p:sldId id="261" r:id="rId8"/>
    <p:sldId id="262" r:id="rId9"/>
    <p:sldId id="263" r:id="rId10"/>
    <p:sldId id="264" r:id="rId11"/>
    <p:sldId id="274" r:id="rId12"/>
    <p:sldId id="265" r:id="rId13"/>
    <p:sldId id="266" r:id="rId14"/>
    <p:sldId id="275" r:id="rId15"/>
    <p:sldId id="276" r:id="rId16"/>
    <p:sldId id="277" r:id="rId17"/>
    <p:sldId id="278" r:id="rId18"/>
    <p:sldId id="279" r:id="rId19"/>
    <p:sldId id="280" r:id="rId20"/>
  </p:sldIdLst>
  <p:sldSz cx="11522075" cy="648017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72267" autoAdjust="0"/>
  </p:normalViewPr>
  <p:slideViewPr>
    <p:cSldViewPr snapToGrid="0" snapToObjects="1">
      <p:cViewPr varScale="1">
        <p:scale>
          <a:sx n="89" d="100"/>
          <a:sy n="89" d="100"/>
        </p:scale>
        <p:origin x="1584" y="66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61A06-521D-4FE1-AFC2-E9A441FAFEB1}" type="datetimeFigureOut">
              <a:rPr lang="nl-NL" smtClean="0"/>
              <a:t>25-6-2015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F4D38-89ED-4567-AF2A-BD465BA012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352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Welcome</a:t>
            </a:r>
            <a:r>
              <a:rPr lang="nl-NL" dirty="0" smtClean="0"/>
              <a:t>,</a:t>
            </a:r>
          </a:p>
          <a:p>
            <a:endParaRPr lang="nl-NL" dirty="0" smtClean="0"/>
          </a:p>
          <a:p>
            <a:r>
              <a:rPr lang="nl-NL" dirty="0" err="1" smtClean="0"/>
              <a:t>Here’s</a:t>
            </a:r>
            <a:r>
              <a:rPr lang="nl-NL" baseline="0" dirty="0" smtClean="0"/>
              <a:t> Jens, Louis, Paul, Chris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myself</a:t>
            </a:r>
            <a:r>
              <a:rPr lang="nl-NL" baseline="0" dirty="0" smtClean="0"/>
              <a:t> Boudewijn</a:t>
            </a:r>
          </a:p>
          <a:p>
            <a:endParaRPr lang="nl-NL" baseline="0" dirty="0" smtClean="0"/>
          </a:p>
          <a:p>
            <a:r>
              <a:rPr lang="nl-NL" dirty="0" smtClean="0"/>
              <a:t>We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the next 30 minutes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present </a:t>
            </a:r>
            <a:r>
              <a:rPr lang="nl-NL" baseline="0" dirty="0" err="1" smtClean="0"/>
              <a:t>our</a:t>
            </a:r>
            <a:r>
              <a:rPr lang="nl-NL" baseline="0" dirty="0" smtClean="0"/>
              <a:t> product.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F4D38-89ED-4567-AF2A-BD465BA0121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26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Spreekt voor zichzelf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F4D38-89ED-4567-AF2A-BD465BA01217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1447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Excel </a:t>
            </a:r>
            <a:r>
              <a:rPr lang="nl-NL" dirty="0" err="1" smtClean="0"/>
              <a:t>comma</a:t>
            </a:r>
            <a:r>
              <a:rPr lang="nl-NL" dirty="0" smtClean="0"/>
              <a:t> -&gt; semicolon</a:t>
            </a:r>
          </a:p>
          <a:p>
            <a:r>
              <a:rPr lang="nl-NL" dirty="0" smtClean="0"/>
              <a:t>Mor</a:t>
            </a:r>
            <a:r>
              <a:rPr lang="nl-NL" baseline="0" dirty="0" smtClean="0"/>
              <a:t>e </a:t>
            </a:r>
            <a:r>
              <a:rPr lang="nl-NL" baseline="0" dirty="0" err="1" smtClean="0"/>
              <a:t>visualizations</a:t>
            </a:r>
            <a:endParaRPr lang="nl-NL" baseline="0" dirty="0" smtClean="0"/>
          </a:p>
          <a:p>
            <a:r>
              <a:rPr lang="nl-NL" baseline="0" dirty="0" err="1" smtClean="0"/>
              <a:t>Improvements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GUI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enhance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usability</a:t>
            </a:r>
            <a:r>
              <a:rPr lang="nl-NL" baseline="0" dirty="0" smtClean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F4D38-89ED-4567-AF2A-BD465BA01217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6283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 part 2 </a:t>
            </a:r>
            <a:r>
              <a:rPr lang="nl-NL" dirty="0" err="1" smtClean="0"/>
              <a:t>will</a:t>
            </a:r>
            <a:r>
              <a:rPr lang="nl-NL" dirty="0" smtClean="0"/>
              <a:t> go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more </a:t>
            </a:r>
            <a:r>
              <a:rPr lang="nl-NL" dirty="0" err="1" smtClean="0"/>
              <a:t>depth</a:t>
            </a:r>
            <a:r>
              <a:rPr lang="nl-NL" dirty="0" smtClean="0"/>
              <a:t> </a:t>
            </a:r>
            <a:r>
              <a:rPr lang="nl-NL" dirty="0" err="1" smtClean="0"/>
              <a:t>regarding</a:t>
            </a:r>
            <a:r>
              <a:rPr lang="nl-NL" dirty="0" smtClean="0"/>
              <a:t> the</a:t>
            </a:r>
            <a:r>
              <a:rPr lang="nl-NL" baseline="0" dirty="0" smtClean="0"/>
              <a:t> software engineering side of </a:t>
            </a:r>
            <a:r>
              <a:rPr lang="nl-NL" baseline="0" dirty="0" err="1" smtClean="0"/>
              <a:t>our</a:t>
            </a:r>
            <a:r>
              <a:rPr lang="nl-NL" baseline="0" dirty="0" smtClean="0"/>
              <a:t> product.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F4D38-89ED-4567-AF2A-BD465BA01217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1127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Slide uitleggen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F4D38-89ED-4567-AF2A-BD465BA01217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3301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Slide uitleggen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F4D38-89ED-4567-AF2A-BD465BA01217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8547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Slide uitleggen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F4D38-89ED-4567-AF2A-BD465BA01217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88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F4D38-89ED-4567-AF2A-BD465BA01217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793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 smtClean="0"/>
              <a:t>Walk </a:t>
            </a:r>
            <a:r>
              <a:rPr lang="nl-NL" baseline="0" dirty="0" err="1" smtClean="0"/>
              <a:t>through</a:t>
            </a:r>
            <a:r>
              <a:rPr lang="nl-NL" baseline="0" dirty="0" smtClean="0"/>
              <a:t>:</a:t>
            </a:r>
          </a:p>
          <a:p>
            <a:r>
              <a:rPr lang="nl-NL" baseline="0" dirty="0" smtClean="0"/>
              <a:t>	Background</a:t>
            </a:r>
          </a:p>
          <a:p>
            <a:r>
              <a:rPr lang="nl-NL" baseline="0" dirty="0" smtClean="0"/>
              <a:t>	The </a:t>
            </a:r>
            <a:r>
              <a:rPr lang="nl-NL" baseline="0" dirty="0" err="1" smtClean="0"/>
              <a:t>precise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task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were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given</a:t>
            </a:r>
            <a:endParaRPr lang="nl-NL" baseline="0" dirty="0" smtClean="0"/>
          </a:p>
          <a:p>
            <a:r>
              <a:rPr lang="nl-NL" baseline="0" dirty="0" smtClean="0"/>
              <a:t>	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actually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produced</a:t>
            </a:r>
            <a:endParaRPr lang="nl-NL" baseline="0" dirty="0" smtClean="0"/>
          </a:p>
          <a:p>
            <a:r>
              <a:rPr lang="nl-NL" baseline="0" dirty="0" smtClean="0"/>
              <a:t>	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we’d</a:t>
            </a:r>
            <a:r>
              <a:rPr lang="nl-NL" baseline="0" dirty="0" smtClean="0"/>
              <a:t> want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improve</a:t>
            </a:r>
            <a:endParaRPr lang="nl-NL" baseline="0" dirty="0" smtClean="0"/>
          </a:p>
          <a:p>
            <a:r>
              <a:rPr lang="nl-NL" baseline="0" dirty="0" smtClean="0"/>
              <a:t>	Demo</a:t>
            </a:r>
          </a:p>
          <a:p>
            <a:r>
              <a:rPr lang="nl-NL" baseline="0" dirty="0" smtClean="0"/>
              <a:t>	Part 2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F4D38-89ED-4567-AF2A-BD465BA0121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424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Short, </a:t>
            </a:r>
            <a:r>
              <a:rPr lang="nl-NL" dirty="0" err="1" smtClean="0"/>
              <a:t>everyone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knows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already</a:t>
            </a:r>
            <a:r>
              <a:rPr lang="nl-NL" baseline="0" dirty="0" smtClean="0"/>
              <a:t>.</a:t>
            </a:r>
          </a:p>
          <a:p>
            <a:endParaRPr lang="nl-NL" baseline="0" dirty="0" smtClean="0"/>
          </a:p>
          <a:p>
            <a:r>
              <a:rPr lang="nl-NL" baseline="0" dirty="0" smtClean="0"/>
              <a:t>Tell the </a:t>
            </a:r>
            <a:r>
              <a:rPr lang="nl-NL" baseline="0" dirty="0" err="1" smtClean="0"/>
              <a:t>entire</a:t>
            </a:r>
            <a:r>
              <a:rPr lang="nl-NL" baseline="0" dirty="0" smtClean="0"/>
              <a:t> ADMIRE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F4D38-89ED-4567-AF2A-BD465BA0121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0723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Slide</a:t>
            </a:r>
            <a:r>
              <a:rPr lang="nl-NL" baseline="0" dirty="0" smtClean="0"/>
              <a:t> spreekt voor zich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F4D38-89ED-4567-AF2A-BD465BA0121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8474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Tell stuff </a:t>
            </a:r>
            <a:r>
              <a:rPr lang="nl-NL" dirty="0" err="1" smtClean="0"/>
              <a:t>about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analysis</a:t>
            </a:r>
            <a:r>
              <a:rPr lang="nl-NL" baseline="0" dirty="0" smtClean="0"/>
              <a:t> tools </a:t>
            </a:r>
            <a:r>
              <a:rPr lang="nl-NL" baseline="0" dirty="0" err="1" smtClean="0"/>
              <a:t>too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generic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ours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specialized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thus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easier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F4D38-89ED-4567-AF2A-BD465BA0121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663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Final</a:t>
            </a:r>
            <a:r>
              <a:rPr lang="nl-NL" dirty="0" smtClean="0"/>
              <a:t> product is </a:t>
            </a:r>
            <a:r>
              <a:rPr lang="nl-NL" dirty="0" err="1" smtClean="0"/>
              <a:t>composed</a:t>
            </a:r>
            <a:r>
              <a:rPr lang="nl-NL" baseline="0" dirty="0" smtClean="0"/>
              <a:t> of these 5 modules</a:t>
            </a:r>
          </a:p>
          <a:p>
            <a:endParaRPr lang="nl-NL" baseline="0" dirty="0" smtClean="0"/>
          </a:p>
          <a:p>
            <a:r>
              <a:rPr lang="nl-NL" baseline="0" dirty="0" smtClean="0"/>
              <a:t>Import -&gt; </a:t>
            </a:r>
            <a:r>
              <a:rPr lang="nl-NL" baseline="0" dirty="0" err="1" smtClean="0"/>
              <a:t>importing</a:t>
            </a:r>
            <a:r>
              <a:rPr lang="nl-NL" baseline="0" dirty="0" smtClean="0"/>
              <a:t> data</a:t>
            </a:r>
          </a:p>
          <a:p>
            <a:r>
              <a:rPr lang="nl-NL" baseline="0" dirty="0" smtClean="0"/>
              <a:t>View -&gt; view the </a:t>
            </a:r>
            <a:r>
              <a:rPr lang="nl-NL" baseline="0" dirty="0" err="1" smtClean="0"/>
              <a:t>imported</a:t>
            </a:r>
            <a:r>
              <a:rPr lang="nl-NL" baseline="0" dirty="0" smtClean="0"/>
              <a:t> data</a:t>
            </a:r>
          </a:p>
          <a:p>
            <a:r>
              <a:rPr lang="nl-NL" baseline="0" dirty="0" smtClean="0"/>
              <a:t>Analyse -&gt; </a:t>
            </a:r>
            <a:r>
              <a:rPr lang="nl-NL" baseline="0" dirty="0" err="1" smtClean="0"/>
              <a:t>write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perform</a:t>
            </a:r>
            <a:r>
              <a:rPr lang="nl-NL" baseline="0" dirty="0" smtClean="0"/>
              <a:t> analysis</a:t>
            </a:r>
          </a:p>
          <a:p>
            <a:r>
              <a:rPr lang="nl-NL" baseline="0" dirty="0" err="1" smtClean="0"/>
              <a:t>Visualize</a:t>
            </a:r>
            <a:r>
              <a:rPr lang="nl-NL" baseline="0" dirty="0" smtClean="0"/>
              <a:t> -&gt; turn data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graphs</a:t>
            </a:r>
            <a:endParaRPr lang="nl-NL" baseline="0" dirty="0" smtClean="0"/>
          </a:p>
          <a:p>
            <a:r>
              <a:rPr lang="nl-NL" baseline="0" dirty="0" smtClean="0"/>
              <a:t>Export -&gt; export data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used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other</a:t>
            </a:r>
            <a:r>
              <a:rPr lang="nl-NL" baseline="0" dirty="0" smtClean="0"/>
              <a:t> tools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F4D38-89ED-4567-AF2A-BD465BA0121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50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Spreekt voor zichzelf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F4D38-89ED-4567-AF2A-BD465BA0121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326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Spreekt voor zichzelf</a:t>
            </a:r>
          </a:p>
          <a:p>
            <a:endParaRPr lang="nl-NL" dirty="0" smtClean="0"/>
          </a:p>
          <a:p>
            <a:r>
              <a:rPr lang="nl-NL" dirty="0" err="1" smtClean="0"/>
              <a:t>Additional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functions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like</a:t>
            </a:r>
            <a:r>
              <a:rPr lang="nl-NL" baseline="0" dirty="0" smtClean="0"/>
              <a:t> set operations </a:t>
            </a:r>
            <a:r>
              <a:rPr lang="nl-NL" baseline="0" dirty="0" err="1" smtClean="0"/>
              <a:t>such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union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difference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ease</a:t>
            </a:r>
            <a:r>
              <a:rPr lang="nl-NL" baseline="0" dirty="0" smtClean="0"/>
              <a:t> analysis </a:t>
            </a:r>
            <a:r>
              <a:rPr lang="nl-NL" baseline="0" dirty="0" err="1" smtClean="0"/>
              <a:t>writing</a:t>
            </a:r>
            <a:r>
              <a:rPr lang="nl-NL" baseline="0" dirty="0" smtClean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F4D38-89ED-4567-AF2A-BD465BA01217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501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Spreekt voor zichzelf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F4D38-89ED-4567-AF2A-BD465BA01217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931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480161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4" name="Picture 3" descr="TU_P5#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5720495"/>
            <a:ext cx="1368883" cy="84323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1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5828877"/>
            <a:ext cx="1104294" cy="430675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S_TUCAMP0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400" y="-7200"/>
            <a:ext cx="11588400" cy="6505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-1" y="13"/>
            <a:ext cx="1576384" cy="6480161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5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5720495"/>
            <a:ext cx="1368883" cy="84323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20" r:id="rId2"/>
    <p:sldLayoutId id="214748412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958985" y="859623"/>
            <a:ext cx="9563090" cy="277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9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Renal Transplant</a:t>
            </a:r>
          </a:p>
          <a:p>
            <a:pPr>
              <a:lnSpc>
                <a:spcPct val="90000"/>
              </a:lnSpc>
            </a:pPr>
            <a:r>
              <a:rPr lang="en-US" sz="9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Health Analysis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955801" y="3819127"/>
            <a:ext cx="9001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i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creation of software to analyze data about renal transplant patients</a:t>
            </a:r>
            <a:endParaRPr lang="en-US" sz="36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pic>
        <p:nvPicPr>
          <p:cNvPr id="6" name="Afbeelding 5" descr="health_informatics_logo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Define delimiters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Export to text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Usable in e.g. SPSS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Export</a:t>
            </a: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Export to excel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More visualizations</a:t>
            </a:r>
          </a:p>
          <a:p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GUI improvements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Future improvements</a:t>
            </a: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Demo</a:t>
            </a: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Demo (backup)</a:t>
            </a: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4812837" y="3080266"/>
            <a:ext cx="190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Insert</a:t>
            </a:r>
            <a:r>
              <a:rPr lang="nl-NL" dirty="0" smtClean="0"/>
              <a:t> video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9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End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6037" y="6012513"/>
            <a:ext cx="1838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Noon</a:t>
            </a:r>
            <a:r>
              <a:rPr lang="nl-NL" sz="1000" dirty="0" smtClean="0"/>
              <a:t> </a:t>
            </a:r>
            <a:r>
              <a:rPr lang="nl-NL" sz="1000" dirty="0" err="1" smtClean="0"/>
              <a:t>presentation</a:t>
            </a:r>
            <a:r>
              <a:rPr lang="nl-NL" sz="1000" dirty="0" smtClean="0"/>
              <a:t> </a:t>
            </a:r>
            <a:r>
              <a:rPr lang="nl-NL" sz="1000" dirty="0" err="1" smtClean="0"/>
              <a:t>ends</a:t>
            </a:r>
            <a:r>
              <a:rPr lang="nl-NL" sz="1000" dirty="0" smtClean="0"/>
              <a:t> </a:t>
            </a:r>
            <a:r>
              <a:rPr lang="nl-NL" sz="1000" dirty="0" err="1" smtClean="0"/>
              <a:t>here</a:t>
            </a:r>
            <a:endParaRPr lang="nl-NL" sz="1000" dirty="0"/>
          </a:p>
        </p:txBody>
      </p:sp>
      <p:pic>
        <p:nvPicPr>
          <p:cNvPr id="7" name="Afbeelding 6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41" y="1850644"/>
            <a:ext cx="4862336" cy="300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In this part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Data structure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Generics problem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Maintaining simplicity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Extended demonstration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96616" y="4043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Part two</a:t>
            </a:r>
          </a:p>
        </p:txBody>
      </p:sp>
    </p:spTree>
    <p:extLst>
      <p:ext uri="{BB962C8B-B14F-4D97-AF65-F5344CB8AC3E}">
        <p14:creationId xmlns:p14="http://schemas.microsoft.com/office/powerpoint/2010/main" val="253164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144216" y="1412644"/>
            <a:ext cx="90011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Structured in rows and columns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err="1" smtClean="0">
                <a:latin typeface="Arial"/>
                <a:ea typeface="ヒラギノ角ゴ ProN W3" charset="0"/>
                <a:cs typeface="Arial"/>
                <a:sym typeface="Tahoma" charset="0"/>
              </a:rPr>
              <a:t>DataValues</a:t>
            </a: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String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Boolean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>
                <a:latin typeface="Arial"/>
                <a:ea typeface="ヒラギノ角ゴ ProN W3" charset="0"/>
                <a:cs typeface="Arial"/>
                <a:sym typeface="Tahoma" charset="0"/>
              </a:rPr>
              <a:t>Int</a:t>
            </a:r>
            <a:endParaRPr lang="en-US" sz="20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342900" indent="-342900">
              <a:buFont typeface="Arial"/>
              <a:buChar char="•"/>
            </a:pP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Dates and times required subclasses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96616" y="4043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Data structure</a:t>
            </a: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3630116" y="1412644"/>
            <a:ext cx="90011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 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Float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Date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9352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Runtime problem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No type checking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Not easily fixable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96616" y="4043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Generics problem</a:t>
            </a:r>
          </a:p>
        </p:txBody>
      </p:sp>
    </p:spTree>
    <p:extLst>
      <p:ext uri="{BB962C8B-B14F-4D97-AF65-F5344CB8AC3E}">
        <p14:creationId xmlns:p14="http://schemas.microsoft.com/office/powerpoint/2010/main" val="19352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More features increases language complexity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More functionalities increases </a:t>
            </a:r>
            <a:r>
              <a:rPr lang="en-US" sz="3600" smtClean="0">
                <a:latin typeface="Arial"/>
                <a:ea typeface="ヒラギノ角ゴ ProN W3" charset="0"/>
                <a:cs typeface="Arial"/>
                <a:sym typeface="Tahoma" charset="0"/>
              </a:rPr>
              <a:t>GUI complexity</a:t>
            </a:r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96616" y="4043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Maintaining simplicity</a:t>
            </a:r>
          </a:p>
        </p:txBody>
      </p:sp>
    </p:spTree>
    <p:extLst>
      <p:ext uri="{BB962C8B-B14F-4D97-AF65-F5344CB8AC3E}">
        <p14:creationId xmlns:p14="http://schemas.microsoft.com/office/powerpoint/2010/main" val="19352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err="1" smtClean="0">
                <a:latin typeface="Arial"/>
                <a:ea typeface="ヒラギノ角ゴ ProN W3" charset="0"/>
                <a:cs typeface="Arial"/>
                <a:sym typeface="Tahoma" charset="0"/>
              </a:rPr>
              <a:t>Chriiiiiiiis</a:t>
            </a: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…………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96616" y="4043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Extended demonstration</a:t>
            </a:r>
          </a:p>
        </p:txBody>
      </p:sp>
      <p:pic>
        <p:nvPicPr>
          <p:cNvPr id="2" name="Afbeelding 1" descr="730111541_37316_1380495511807559863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1358900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133244"/>
            <a:ext cx="9001125" cy="507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ADMIRE project</a:t>
            </a:r>
          </a:p>
          <a:p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Our task</a:t>
            </a: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Final product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Future improvements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Demonstration</a:t>
            </a: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Overview</a:t>
            </a: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805988"/>
            <a:ext cx="9001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dirty="0">
                <a:latin typeface="Arial"/>
                <a:ea typeface="ヒラギノ角ゴ ProN W3" charset="0"/>
                <a:cs typeface="Arial"/>
                <a:sym typeface="Tahoma" charset="0"/>
              </a:rPr>
              <a:t>Assessment </a:t>
            </a:r>
            <a:r>
              <a:rPr lang="en-US" sz="24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of </a:t>
            </a:r>
            <a:r>
              <a:rPr lang="en-US" sz="2400" dirty="0">
                <a:latin typeface="Arial"/>
                <a:ea typeface="ヒラギノ角ゴ ProN W3" charset="0"/>
                <a:cs typeface="Arial"/>
                <a:sym typeface="Tahoma" charset="0"/>
              </a:rPr>
              <a:t>a Disease management system with Medical devices In </a:t>
            </a:r>
            <a:r>
              <a:rPr lang="en-US" sz="2400" dirty="0" err="1">
                <a:latin typeface="Arial"/>
                <a:ea typeface="ヒラギノ角ゴ ProN W3" charset="0"/>
                <a:cs typeface="Arial"/>
                <a:sym typeface="Tahoma" charset="0"/>
              </a:rPr>
              <a:t>REnal</a:t>
            </a:r>
            <a:r>
              <a:rPr lang="en-US" sz="2400" dirty="0">
                <a:latin typeface="Arial"/>
                <a:ea typeface="ヒラギノ角ゴ ProN W3" charset="0"/>
                <a:cs typeface="Arial"/>
                <a:sym typeface="Tahoma" charset="0"/>
              </a:rPr>
              <a:t> disease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The ADMIRE project</a:t>
            </a:r>
          </a:p>
        </p:txBody>
      </p:sp>
      <p:pic>
        <p:nvPicPr>
          <p:cNvPr id="5" name="Afbeelding 4" descr="logo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75" y="5575300"/>
            <a:ext cx="8401050" cy="904875"/>
          </a:xfrm>
          <a:prstGeom prst="rect">
            <a:avLst/>
          </a:prstGeom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144216" y="1951709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Home-based medical measuring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System to assess monitoring </a:t>
            </a: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systems</a:t>
            </a: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err="1" smtClean="0">
                <a:latin typeface="Arial"/>
                <a:ea typeface="ヒラギノ角ゴ ProN W3" charset="0"/>
                <a:cs typeface="Arial"/>
                <a:sym typeface="Tahoma" charset="0"/>
              </a:rPr>
              <a:t>Mijnnierinzicht.nl</a:t>
            </a:r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Data from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err="1" smtClean="0">
                <a:latin typeface="Arial"/>
                <a:ea typeface="ヒラギノ角ゴ ProN W3" charset="0"/>
                <a:cs typeface="Arial"/>
                <a:sym typeface="Tahoma" charset="0"/>
              </a:rPr>
              <a:t>Mijnnierinzicht.nl</a:t>
            </a:r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Measurement device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Hospital records</a:t>
            </a:r>
          </a:p>
          <a:p>
            <a:pPr marL="571500" indent="-571500">
              <a:buFont typeface="Arial"/>
              <a:buChar char="•"/>
            </a:pP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Tool to analyze and interpret this data</a:t>
            </a: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Our task</a:t>
            </a: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Our task – Why?</a:t>
            </a: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144216" y="18571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Other analysis tools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Specialized for quick analysis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463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Modules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Import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V</a:t>
            </a: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iew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Analyze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Visualize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Export</a:t>
            </a: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US" sz="36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Final product</a:t>
            </a: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845822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Import text or excel</a:t>
            </a:r>
          </a:p>
          <a:p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Define file structure with XML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View imported data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Import &amp; view</a:t>
            </a: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7" y="1628544"/>
            <a:ext cx="482808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C’s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Chunks		</a:t>
            </a:r>
          </a:p>
          <a:p>
            <a:pPr marL="285750" indent="-285750">
              <a:buFont typeface="Arial"/>
              <a:buChar char="•"/>
            </a:pPr>
            <a:r>
              <a:rPr lang="en-US" sz="1800" strike="sngStrike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Comments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Codes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Connections</a:t>
            </a:r>
          </a:p>
          <a:p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Additional functions</a:t>
            </a:r>
          </a:p>
          <a:p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Analyze</a:t>
            </a: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087317" y="1621732"/>
            <a:ext cx="4828084" cy="175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Comparisons		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Constraints</a:t>
            </a:r>
          </a:p>
          <a:p>
            <a:pPr marL="285750" indent="-285750">
              <a:buFont typeface="Arial"/>
              <a:buChar char="•"/>
            </a:pPr>
            <a:r>
              <a:rPr lang="en-US" sz="1800" strike="sngStrike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Conversions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Computations</a:t>
            </a:r>
          </a:p>
        </p:txBody>
      </p:sp>
    </p:spTree>
    <p:extLst>
      <p:ext uri="{BB962C8B-B14F-4D97-AF65-F5344CB8AC3E}">
        <p14:creationId xmlns:p14="http://schemas.microsoft.com/office/powerpoint/2010/main" val="6771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Boxplot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Bar chart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Visualize</a:t>
            </a: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pic>
        <p:nvPicPr>
          <p:cNvPr id="5" name="Afbeelding 4" descr="810613908_42926_1329053768014616410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699" y="2991481"/>
            <a:ext cx="3597275" cy="3355994"/>
          </a:xfrm>
          <a:prstGeom prst="rect">
            <a:avLst/>
          </a:prstGeom>
        </p:spPr>
      </p:pic>
      <p:pic>
        <p:nvPicPr>
          <p:cNvPr id="6" name="Afbeelding 5" descr="811819991_6865_287666482164549170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359" y="162707"/>
            <a:ext cx="3376281" cy="4726793"/>
          </a:xfrm>
          <a:prstGeom prst="rect">
            <a:avLst/>
          </a:prstGeom>
        </p:spPr>
      </p:pic>
      <p:pic>
        <p:nvPicPr>
          <p:cNvPr id="7" name="Afbeelding 6" descr="811718559_107894_1563522173047777367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604" y="162707"/>
            <a:ext cx="3371036" cy="47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ardthema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Standaardthema.thmx</Template>
  <TotalTime>485</TotalTime>
  <Words>386</Words>
  <Application>Microsoft Office PowerPoint</Application>
  <PresentationFormat>Custom</PresentationFormat>
  <Paragraphs>164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MS PGothic</vt:lpstr>
      <vt:lpstr>MS PGothic</vt:lpstr>
      <vt:lpstr>Arial</vt:lpstr>
      <vt:lpstr>Calibri</vt:lpstr>
      <vt:lpstr>Tahoma</vt:lpstr>
      <vt:lpstr>ヒラギノ角ゴ ProN W3</vt:lpstr>
      <vt:lpstr>Standaardthema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Ouwerkerk</dc:creator>
  <cp:lastModifiedBy>Boudewijn van Groos</cp:lastModifiedBy>
  <cp:revision>44</cp:revision>
  <dcterms:created xsi:type="dcterms:W3CDTF">2015-03-11T20:01:43Z</dcterms:created>
  <dcterms:modified xsi:type="dcterms:W3CDTF">2015-06-25T20:07:02Z</dcterms:modified>
</cp:coreProperties>
</file>