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400" y="-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‹nr.›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58985" y="859623"/>
            <a:ext cx="9563090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Renal Transplant</a:t>
            </a:r>
          </a:p>
          <a:p>
            <a:pPr>
              <a:lnSpc>
                <a:spcPct val="90000"/>
              </a:lnSpc>
            </a:pPr>
            <a:r>
              <a:rPr lang="en-US" sz="9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Health Analysis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955801" y="3819127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creation of software to analyze data about renal transplant patients</a:t>
            </a:r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6" name="Afbeelding 5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5511800" y="2354134"/>
            <a:ext cx="22732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nl-NL" sz="4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Finito</a:t>
            </a:r>
            <a:endParaRPr lang="nl-NL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67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Created system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Analyze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Visualize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Export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Overview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Import text or excel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file structure</a:t>
            </a:r>
          </a:p>
          <a:p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.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Import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C’s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Additional function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Standard Deviation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Etc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. 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Analyze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Boxplot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Bar chart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Stem leaf</a:t>
            </a:r>
            <a:endParaRPr lang="en-US" sz="36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Visualize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6" y="1628544"/>
            <a:ext cx="90011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Define delimiters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Expor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 to text</a:t>
            </a:r>
          </a:p>
          <a:p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Usable in SPSS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Export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pic>
        <p:nvPicPr>
          <p:cNvPr id="2" name="Afbeelding 1" descr="Schermafbeelding 2015-06-18 om 11.46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864647"/>
            <a:ext cx="5898647" cy="5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Walkthrough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Afbeelding 3" descr="health_informatics_logo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1" y="5038344"/>
            <a:ext cx="1778000" cy="109728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5219700" y="3009900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Etc</a:t>
            </a:r>
            <a:r>
              <a:rPr lang="nl-NL" dirty="0" smtClean="0"/>
              <a:t>……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90994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268</TotalTime>
  <Words>64</Words>
  <Application>Microsoft Macintosh PowerPoint</Application>
  <PresentationFormat>Aangepast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Standaardthema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Louis Gosschalk</cp:lastModifiedBy>
  <cp:revision>24</cp:revision>
  <dcterms:created xsi:type="dcterms:W3CDTF">2015-03-11T20:01:43Z</dcterms:created>
  <dcterms:modified xsi:type="dcterms:W3CDTF">2015-06-18T09:49:40Z</dcterms:modified>
</cp:coreProperties>
</file>