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57" r:id="rId8"/>
    <p:sldId id="260" r:id="rId9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400" y="-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58985" y="859623"/>
            <a:ext cx="9563090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Renal Transplant</a:t>
            </a:r>
          </a:p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Health Analysis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55801" y="3819127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creation of software to analyze data about renal transplant patients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6" name="Afbeelding 5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Created system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Analyze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Overview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 text or excel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file structure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.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Import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C’s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Additional function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Standard Deviation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. 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Analyze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Boxplot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Bar chart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Stem leaf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Visualize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delimiters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 to text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Usable in SPSS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3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29320" y="961496"/>
            <a:ext cx="8704912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Insert </a:t>
            </a: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Wingdings"/>
              </a:rPr>
              <a:t> Photo  Picture from file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Wingdings"/>
              </a:rPr>
              <a:t>Arrange  Send to back  </a:t>
            </a:r>
            <a:endParaRPr lang="en-US" sz="24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9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3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29320" y="961496"/>
            <a:ext cx="8704912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Insert </a:t>
            </a: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Wingdings"/>
              </a:rPr>
              <a:t> Photo  Picture from file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Wingdings"/>
              </a:rPr>
              <a:t>Arrange  Send to back  </a:t>
            </a:r>
            <a:endParaRPr lang="en-US" sz="24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331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262</TotalTime>
  <Words>86</Words>
  <Application>Microsoft Macintosh PowerPoint</Application>
  <PresentationFormat>Aangepast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Standaardthema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Louis Gosschalk</cp:lastModifiedBy>
  <cp:revision>22</cp:revision>
  <dcterms:created xsi:type="dcterms:W3CDTF">2015-03-11T20:01:43Z</dcterms:created>
  <dcterms:modified xsi:type="dcterms:W3CDTF">2015-06-18T09:43:16Z</dcterms:modified>
</cp:coreProperties>
</file>