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2" d="100"/>
          <a:sy n="10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8B02-C2DB-B443-8A8A-F111C2786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8588A-956C-7921-A6EF-DF206587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19B8-B74D-C2FC-E106-1E15CE40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8800-A685-5424-CB1D-E962D9DE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9E67-0BDC-725D-10FF-C865D9DD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0018-89BF-9D64-DCDC-FA5B8756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7B3BB-CC0A-7F11-999B-872ECEA11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A58C-7A9B-F59D-35C4-017A9801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C4AC-BD55-ACDA-21BF-5BD106E2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E068-C6F7-46D5-B4E7-0D6CB27B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FC8DA-BE59-02FA-AFEF-5E9E7E9BE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5EF6C-EE72-78B5-99E2-FE0B7D6D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427F-C4D1-E062-44D8-D4DA382D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84CB-76A7-EBA5-0A48-3C919F72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E4AB-1CA9-4A4C-8F56-BAF5E317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7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6880-D4D7-5DD7-5955-D095DD60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B10F-90BA-CDDF-5759-25904B77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F229-F98A-16AD-6EF3-7702FDFB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89A27-8652-64E9-563B-076D8B54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94BF-71F2-164E-91F5-3DE8E264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94AC-BE4E-DE47-5F2F-4E69D743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72D8-EBFF-7FE6-9CAC-D3F755B9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31E9-971C-E1E6-B447-87A9A06F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BC7C-7F0B-01D6-C526-F124E659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EBF6-9C2F-933F-2447-91F5D242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3763-6118-B7A9-E57D-23C657A2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EF8D-DF8F-84B6-2649-C53CEF70C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1751-D86E-BAE6-7052-C764D6994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F46A4-7BD1-F0B0-0366-B056DB8D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353CC-FBA3-7AB6-0FF3-4F5884EA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AFBE5-9DD0-756B-4674-23884A8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32B8-900E-EBBB-A734-F6D931B6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CD244-CBAB-5A09-9682-9BC8B562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6E231-FBAF-5EE4-D1E0-832EE181F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ACEF3-F52F-B5EB-E20C-4815C1C6C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D5AAA-D5A9-4CD7-6077-33AAF8AC1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95DB7-13EA-F08D-14DB-757243BF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B8ACD-93CD-9CEA-CAF4-2D67452E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31E72-90BD-1C06-6FC0-CBA4B41B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A712-71F5-3C58-AB54-1FFEB27D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1A8B7-0810-C8CB-3AB2-462B65E4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F04FB-20DE-824C-AFF4-31AD5643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EF6A-496A-F238-1B57-978E6552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F5F5E-E97E-16E3-CA17-354E579F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5CDD9-E7CC-00C6-8C4D-ABC647D3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A568F-44A9-3FCC-A257-90BB21AD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8EEE-530D-72FF-861F-DCF6C2ED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7526-2EFD-75FA-0D71-095B9BC4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5BF3-8383-03B0-2F97-7F2EFF51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40718-89F4-CFAA-8971-6B740E4B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5D321-6EE7-8914-EBA4-596950B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28A7B-4702-AD1B-87C6-E3E9D845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019D-8282-9869-ADEE-4E7AE4EE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C8EB3-C129-B331-547A-2068E5E55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2CBB2-FD1B-6A2E-CED7-97687E677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8AA38-F9E4-BAF4-1B61-61EC4131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DA4A5-B5EE-FFCE-D59E-44560DF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F0403-A937-DD07-127C-7C17A75E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B6F99-191F-7FF3-931A-8473CC07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CE132-9B4F-5350-742C-A59835B6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E2C0-8E5E-419D-2D81-ED8C1A664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BF9D-3F63-CC49-B8D7-C78CAE5CF513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1172-5EB0-324E-535C-697E340FE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D8C2-278C-268D-5499-2F84AB01D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BBA4-B359-8843-83BD-1444D58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F40A1CD-86AB-DF6D-A7AE-72450390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8" y="1032005"/>
            <a:ext cx="6059692" cy="479398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72A489E-8612-C6B3-06A8-AB96C6EC3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3123"/>
            <a:ext cx="5875289" cy="41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Hinton</dc:creator>
  <cp:lastModifiedBy>Charlie Hinton</cp:lastModifiedBy>
  <cp:revision>1</cp:revision>
  <dcterms:created xsi:type="dcterms:W3CDTF">2023-01-03T01:09:20Z</dcterms:created>
  <dcterms:modified xsi:type="dcterms:W3CDTF">2023-01-03T19:54:45Z</dcterms:modified>
</cp:coreProperties>
</file>