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9" r:id="rId4"/>
    <p:sldId id="262" r:id="rId5"/>
    <p:sldId id="270" r:id="rId6"/>
    <p:sldId id="265" r:id="rId7"/>
    <p:sldId id="258" r:id="rId8"/>
    <p:sldId id="273" r:id="rId9"/>
    <p:sldId id="272" r:id="rId10"/>
    <p:sldId id="263" r:id="rId11"/>
    <p:sldId id="264" r:id="rId12"/>
    <p:sldId id="260" r:id="rId13"/>
    <p:sldId id="261" r:id="rId14"/>
    <p:sldId id="271" r:id="rId15"/>
    <p:sldId id="266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6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2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5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5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4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7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CE0D-0883-43A4-9E80-C60ABB1C6BA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5498-FC43-4B03-B212-92E2EA5B7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4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CPU </a:t>
            </a:r>
            <a:r>
              <a:rPr lang="zh-CN" altLang="en-US" dirty="0" smtClean="0"/>
              <a:t>相关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/>
              <a:t>LeanStore</a:t>
            </a:r>
            <a:r>
              <a:rPr lang="en-US" altLang="zh-CN" sz="4400" dirty="0"/>
              <a:t>: In-Memory Data </a:t>
            </a:r>
            <a:r>
              <a:rPr lang="en-US" altLang="zh-CN" sz="4400" dirty="0" smtClean="0"/>
              <a:t>Management Beyond </a:t>
            </a:r>
            <a:r>
              <a:rPr lang="en-US" altLang="zh-CN" sz="4400" dirty="0"/>
              <a:t>Main Memory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值得一读，</a:t>
            </a:r>
            <a:r>
              <a:rPr lang="en-US" altLang="zh-CN" dirty="0" smtClean="0"/>
              <a:t>memory overflow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pic>
        <p:nvPicPr>
          <p:cNvPr id="6" name="Picture 2" descr="flower, nature, pl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66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1066470"/>
            <a:ext cx="706853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Hybrid Data Layouts for Tiered HTAP </a:t>
            </a:r>
            <a:r>
              <a:rPr lang="en-US" altLang="zh-CN" sz="4000" dirty="0" smtClean="0"/>
              <a:t>Databases with </a:t>
            </a:r>
            <a:r>
              <a:rPr lang="en-US" altLang="zh-CN" sz="4000" dirty="0"/>
              <a:t>Pareto-Optimal Data Placements</a:t>
            </a:r>
            <a:endParaRPr lang="zh-CN" altLang="en-US" sz="4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存储层面考虑 </a:t>
            </a:r>
            <a:r>
              <a:rPr lang="en-US" altLang="zh-CN" dirty="0" smtClean="0"/>
              <a:t>HTAP </a:t>
            </a:r>
            <a:r>
              <a:rPr lang="zh-CN" altLang="en-US" dirty="0" smtClean="0"/>
              <a:t>的问题，是一个好问题。意义不太好说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1066215"/>
            <a:ext cx="709711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Consistent Snapshot Algorithms for In-Memory</a:t>
            </a:r>
            <a:br>
              <a:rPr lang="en-US" altLang="zh-CN" sz="3200" dirty="0"/>
            </a:br>
            <a:r>
              <a:rPr lang="en-US" altLang="zh-CN" sz="3200" dirty="0"/>
              <a:t>Database Systems: Experiments and Analysis</a:t>
            </a: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经典数据库问题的深入分析，推荐阅读。</a:t>
            </a:r>
            <a:endParaRPr lang="zh-CN" altLang="en-US" dirty="0"/>
          </a:p>
        </p:txBody>
      </p:sp>
      <p:pic>
        <p:nvPicPr>
          <p:cNvPr id="6" name="Picture 2" descr="flower, nature, pl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66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828312"/>
            <a:ext cx="6954220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7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CUB, a Consensus Unit-based Storage Scheme </a:t>
            </a:r>
            <a:r>
              <a:rPr lang="en-US" altLang="zh-CN" sz="4400" dirty="0" smtClean="0"/>
              <a:t>for </a:t>
            </a:r>
            <a:r>
              <a:rPr lang="en-US" altLang="zh-CN" sz="4400" dirty="0" err="1" smtClean="0"/>
              <a:t>Blockchain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System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蹭热点，做算法，不推荐</a:t>
            </a:r>
            <a:endParaRPr lang="zh-CN" altLang="en-US" dirty="0"/>
          </a:p>
        </p:txBody>
      </p:sp>
      <p:pic>
        <p:nvPicPr>
          <p:cNvPr id="2050" name="Picture 2" descr="dislike, down, hand, media, social, thumb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8" y="336299"/>
            <a:ext cx="1085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542522"/>
            <a:ext cx="6954220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并发相关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On the Design of Adaptive and Speculative Concurrency Control in </a:t>
            </a:r>
            <a:r>
              <a:rPr lang="en-US" altLang="zh-CN" sz="3600" dirty="0" smtClean="0"/>
              <a:t>Distributed Databases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想做</a:t>
            </a:r>
            <a:r>
              <a:rPr lang="en-US" altLang="zh-CN" dirty="0" smtClean="0"/>
              <a:t>CC</a:t>
            </a:r>
            <a:r>
              <a:rPr lang="zh-CN" altLang="en-US" dirty="0" smtClean="0"/>
              <a:t>的可以看看，总的来说是结合</a:t>
            </a:r>
            <a:r>
              <a:rPr lang="en-US" altLang="zh-CN" dirty="0" smtClean="0"/>
              <a:t>workload</a:t>
            </a:r>
            <a:r>
              <a:rPr lang="zh-CN" altLang="en-US" dirty="0" smtClean="0"/>
              <a:t>来搞一些调度，目前来说也就是这么个思路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00" y="1347497"/>
            <a:ext cx="698279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Performance of OLTP via Intelligent Scheduling</a:t>
            </a:r>
            <a:endParaRPr lang="zh-CN" altLang="en-US" sz="4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r>
              <a:rPr lang="en-US" altLang="zh-CN" dirty="0" smtClean="0"/>
              <a:t>+</a:t>
            </a:r>
            <a:r>
              <a:rPr lang="zh-CN" altLang="en-US" dirty="0" smtClean="0"/>
              <a:t>调度的方式减少冲突，可以读一读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971207"/>
            <a:ext cx="696374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Rethinking Concurrency Control for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In-Memory OLAP </a:t>
            </a:r>
            <a:r>
              <a:rPr lang="en-US" altLang="zh-CN" sz="4000" dirty="0"/>
              <a:t>DBMSs</a:t>
            </a:r>
            <a:endParaRPr lang="zh-CN" altLang="en-US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结合 </a:t>
            </a:r>
            <a:r>
              <a:rPr lang="en-US" altLang="zh-CN" dirty="0" smtClean="0"/>
              <a:t>HTAP </a:t>
            </a:r>
            <a:r>
              <a:rPr lang="zh-CN" altLang="en-US" dirty="0" smtClean="0"/>
              <a:t>考虑 </a:t>
            </a:r>
            <a:r>
              <a:rPr lang="en-US" altLang="zh-CN" dirty="0" smtClean="0"/>
              <a:t>CC</a:t>
            </a:r>
            <a:r>
              <a:rPr lang="zh-CN" altLang="en-US" dirty="0" smtClean="0"/>
              <a:t>，可以读一读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237679"/>
            <a:ext cx="7068536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Range Optimistic Concurrency Control for a composite OLTP and Bulk Processing Workload</a:t>
            </a: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结合负载，推一套方法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2" y="0"/>
            <a:ext cx="6674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Accelerating Concurrent Workloads with CPU cache partitioning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是个问题，但可能不会太明显，想做一这块的难度会比较大。可以试着分析看看，这种文章有的时候可能是凑结论的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00" y="1361786"/>
            <a:ext cx="698279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An Elastic Multi-Core Allocation Mechanism for database systems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考虑的比较底层，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的使用等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866162"/>
            <a:ext cx="6992326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Easy Lock-Free Indexing in 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Non-Volatile </a:t>
            </a:r>
            <a:r>
              <a:rPr lang="en-US" altLang="zh-CN" sz="4800" dirty="0"/>
              <a:t>Memory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可以看看，</a:t>
            </a:r>
            <a:r>
              <a:rPr lang="en-US" altLang="zh-CN" dirty="0" smtClean="0"/>
              <a:t>NVM + CPU-friendly 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pic>
        <p:nvPicPr>
          <p:cNvPr id="8" name="Picture 2" descr="flower, nature, pl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66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542522"/>
            <a:ext cx="6992326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2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查询引擎相关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err="1"/>
              <a:t>LevelHeaded</a:t>
            </a:r>
            <a:r>
              <a:rPr lang="en-US" altLang="zh-CN" sz="3600" dirty="0"/>
              <a:t>: A Unified Engine for Business</a:t>
            </a:r>
            <a:br>
              <a:rPr lang="en-US" altLang="zh-CN" sz="3600" dirty="0"/>
            </a:br>
            <a:r>
              <a:rPr lang="en-US" altLang="zh-CN" sz="3600" dirty="0"/>
              <a:t>Intelligence and Linear Algebra Querying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力荐，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Machine Learning</a:t>
            </a:r>
            <a:r>
              <a:rPr lang="zh-CN" altLang="en-US" dirty="0" smtClean="0"/>
              <a:t>的结合点，大家都可以读一下</a:t>
            </a:r>
            <a:endParaRPr lang="zh-CN" altLang="en-US" dirty="0"/>
          </a:p>
        </p:txBody>
      </p:sp>
      <p:pic>
        <p:nvPicPr>
          <p:cNvPr id="6" name="Picture 2" descr="flower, nature, pl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66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1" y="413916"/>
            <a:ext cx="7011378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Adaptive Execution of Compiled Queries</a:t>
            </a:r>
            <a:endParaRPr lang="zh-CN" altLang="en-US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值得一读</a:t>
            </a:r>
            <a:endParaRPr lang="zh-CN" altLang="en-US" dirty="0"/>
          </a:p>
        </p:txBody>
      </p:sp>
      <p:pic>
        <p:nvPicPr>
          <p:cNvPr id="1026" name="Picture 2" descr="flower, nature, pl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66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47" y="1099812"/>
            <a:ext cx="702090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6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Parallelizing Multiple Pipelines of One Query in a main memory database cluster</a:t>
            </a:r>
            <a:endParaRPr lang="zh-CN" altLang="en-US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并行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资源调度 可以读一读</a:t>
            </a: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923575"/>
            <a:ext cx="700185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存储相关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286</Words>
  <Application>Microsoft Office PowerPoint</Application>
  <PresentationFormat>宽屏</PresentationFormat>
  <Paragraphs>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CPU 相关</vt:lpstr>
      <vt:lpstr>Accelerating Concurrent Workloads with CPU cache partitioning</vt:lpstr>
      <vt:lpstr>An Elastic Multi-Core Allocation Mechanism for database systems</vt:lpstr>
      <vt:lpstr>Easy Lock-Free Indexing in  Non-Volatile Memory</vt:lpstr>
      <vt:lpstr>查询引擎相关</vt:lpstr>
      <vt:lpstr>LevelHeaded: A Unified Engine for Business Intelligence and Linear Algebra Querying</vt:lpstr>
      <vt:lpstr>Adaptive Execution of Compiled Queries</vt:lpstr>
      <vt:lpstr>Parallelizing Multiple Pipelines of One Query in a main memory database cluster</vt:lpstr>
      <vt:lpstr>存储相关</vt:lpstr>
      <vt:lpstr>LeanStore: In-Memory Data Management Beyond Main Memory</vt:lpstr>
      <vt:lpstr>Hybrid Data Layouts for Tiered HTAP Databases with Pareto-Optimal Data Placements</vt:lpstr>
      <vt:lpstr>Consistent Snapshot Algorithms for In-Memory Database Systems: Experiments and Analysis</vt:lpstr>
      <vt:lpstr>CUB, a Consensus Unit-based Storage Scheme for Blockchain System</vt:lpstr>
      <vt:lpstr>并发相关</vt:lpstr>
      <vt:lpstr>On the Design of Adaptive and Speculative Concurrency Control in Distributed Databases</vt:lpstr>
      <vt:lpstr>Performance of OLTP via Intelligent Scheduling</vt:lpstr>
      <vt:lpstr>Rethinking Concurrency Control for  In-Memory OLAP DBMSs</vt:lpstr>
      <vt:lpstr>Range Optimistic Concurrency Control for a composite OLTP and Bulk Processing Workload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Concurrent Workloads with CPU cache partitioning</dc:title>
  <dc:creator>zhutao</dc:creator>
  <cp:lastModifiedBy>Zhu Tao</cp:lastModifiedBy>
  <cp:revision>9</cp:revision>
  <dcterms:created xsi:type="dcterms:W3CDTF">2018-05-24T06:32:09Z</dcterms:created>
  <dcterms:modified xsi:type="dcterms:W3CDTF">2018-05-30T04:02:44Z</dcterms:modified>
</cp:coreProperties>
</file>