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81" r:id="rId4"/>
    <p:sldId id="282" r:id="rId5"/>
    <p:sldId id="265" r:id="rId6"/>
    <p:sldId id="266" r:id="rId7"/>
    <p:sldId id="283" r:id="rId8"/>
    <p:sldId id="284" r:id="rId9"/>
    <p:sldId id="285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73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2018-10-24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2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08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2018-10-24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 fix </a:t>
            </a:r>
          </a:p>
          <a:p>
            <a:pPr lvl="1"/>
            <a:r>
              <a:rPr lang="zh-CN" altLang="en-US" dirty="0" smtClean="0"/>
              <a:t>测试的基本概念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测试的目的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验证软件是否满足用户的需求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目标不是消灭所有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降低到可控范围，不影响用户的绝大多数的正常使用场景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53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收益递减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随着测试的持续进行，发现新的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越来越难</a:t>
            </a:r>
            <a:endParaRPr lang="en-US" altLang="zh-CN" dirty="0" smtClean="0"/>
          </a:p>
          <a:p>
            <a:r>
              <a:rPr lang="zh-CN" altLang="en-US" dirty="0" smtClean="0"/>
              <a:t>版本发布</a:t>
            </a:r>
            <a:r>
              <a:rPr lang="en-US" altLang="zh-CN" dirty="0" smtClean="0"/>
              <a:t>deadline</a:t>
            </a:r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影响不大，确保准时发布新版本</a:t>
            </a:r>
            <a:endParaRPr lang="en-US" altLang="zh-CN" dirty="0" smtClean="0"/>
          </a:p>
          <a:p>
            <a:r>
              <a:rPr lang="zh-CN" altLang="en-US" dirty="0" smtClean="0"/>
              <a:t>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有时候很危险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5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Bug fix(cont.)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Bug </a:t>
            </a:r>
            <a:r>
              <a:rPr lang="zh-CN" altLang="en-US" dirty="0" smtClean="0"/>
              <a:t>的优先级因素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严重性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是否影响可用性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给用户造成多少损失？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是否存在应对策略</a:t>
            </a:r>
            <a:endParaRPr lang="en-US" altLang="zh-CN" dirty="0" smtClean="0"/>
          </a:p>
          <a:p>
            <a:pPr lvl="1"/>
            <a:r>
              <a:rPr lang="zh-CN" altLang="en-US" dirty="0"/>
              <a:t>出现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修复造成的风险</a:t>
            </a:r>
            <a:endParaRPr lang="en-US" altLang="zh-CN" dirty="0" smtClean="0"/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测试基本概念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r>
              <a:rPr lang="zh-CN" altLang="en-US" dirty="0" smtClean="0"/>
              <a:t>其他测试概念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测试数据如何生成？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测试案例如何设计？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2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穷举测试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参数组合太多，无法一一穷举</a:t>
            </a:r>
            <a:endParaRPr lang="en-US" altLang="zh-CN" dirty="0" smtClean="0"/>
          </a:p>
          <a:p>
            <a:r>
              <a:rPr lang="zh-CN" altLang="en-US" dirty="0"/>
              <a:t>黑盒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不知道方法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函数的实现细节，设计测试案例</a:t>
            </a:r>
            <a:endParaRPr lang="en-US" altLang="zh-CN" dirty="0"/>
          </a:p>
          <a:p>
            <a:r>
              <a:rPr lang="zh-CN" altLang="en-US" dirty="0" smtClean="0"/>
              <a:t>白盒测试</a:t>
            </a:r>
            <a:endParaRPr lang="en-US" altLang="zh-CN" dirty="0" smtClean="0"/>
          </a:p>
          <a:p>
            <a:pPr marL="548640" lvl="2">
              <a:spcBef>
                <a:spcPts val="2200"/>
              </a:spcBef>
            </a:pPr>
            <a:r>
              <a:rPr lang="zh-CN" altLang="en-US" dirty="0" smtClean="0"/>
              <a:t>针对方法</a:t>
            </a:r>
            <a:r>
              <a:rPr lang="en-US" altLang="zh-CN" dirty="0"/>
              <a:t>/</a:t>
            </a:r>
            <a:r>
              <a:rPr lang="zh-CN" altLang="en-US" dirty="0"/>
              <a:t>函数的实现细节，设计测试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548640" lvl="2">
              <a:spcBef>
                <a:spcPts val="2200"/>
              </a:spcBef>
            </a:pPr>
            <a:r>
              <a:rPr lang="zh-CN" altLang="en-US" dirty="0" smtClean="0"/>
              <a:t>开发人员都假定代码能够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，容易忽略某些测试场景</a:t>
            </a:r>
            <a:endParaRPr lang="en-US" altLang="zh-CN" dirty="0"/>
          </a:p>
          <a:p>
            <a:r>
              <a:rPr lang="zh-CN" altLang="en-US" dirty="0" smtClean="0"/>
              <a:t>灰盒测试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6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自测</a:t>
            </a:r>
            <a:endParaRPr lang="en-US" altLang="zh-CN" dirty="0" smtClean="0"/>
          </a:p>
          <a:p>
            <a:r>
              <a:rPr lang="zh-CN" altLang="en-US" dirty="0" smtClean="0"/>
              <a:t>提交代码库</a:t>
            </a:r>
            <a:endParaRPr lang="en-US" altLang="zh-CN" dirty="0" smtClean="0"/>
          </a:p>
          <a:p>
            <a:r>
              <a:rPr lang="zh-CN" altLang="en-US" dirty="0" smtClean="0"/>
              <a:t>自动构建</a:t>
            </a:r>
            <a:endParaRPr lang="en-US" altLang="zh-CN" dirty="0" smtClean="0"/>
          </a:p>
          <a:p>
            <a:r>
              <a:rPr lang="zh-CN" altLang="en-US" dirty="0" smtClean="0"/>
              <a:t>回归测试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456</TotalTime>
  <Words>240</Words>
  <Application>Microsoft Office PowerPoint</Application>
  <PresentationFormat>宽屏</PresentationFormat>
  <Paragraphs>67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Microsoft YaHei UI</vt:lpstr>
      <vt:lpstr>Arial</vt:lpstr>
      <vt:lpstr>科学项目 16x9</vt:lpstr>
      <vt:lpstr>软件工程</vt:lpstr>
      <vt:lpstr>课程内容</vt:lpstr>
      <vt:lpstr>测试的目的</vt:lpstr>
      <vt:lpstr>Bug Fix</vt:lpstr>
      <vt:lpstr>Bug fix(cont.)</vt:lpstr>
      <vt:lpstr>测试基本概念</vt:lpstr>
      <vt:lpstr>测试方法</vt:lpstr>
      <vt:lpstr>测试方法(cont.)</vt:lpstr>
      <vt:lpstr>测试流程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27</cp:revision>
  <dcterms:created xsi:type="dcterms:W3CDTF">2018-08-29T16:23:50Z</dcterms:created>
  <dcterms:modified xsi:type="dcterms:W3CDTF">2018-10-24T15:25:47Z</dcterms:modified>
</cp:coreProperties>
</file>