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43" autoAdjust="0"/>
    <p:restoredTop sz="94671" autoAdjust="0"/>
  </p:normalViewPr>
  <p:slideViewPr>
    <p:cSldViewPr>
      <p:cViewPr varScale="1">
        <p:scale>
          <a:sx n="85" d="100"/>
          <a:sy n="85" d="100"/>
        </p:scale>
        <p:origin x="162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D266C0-C4AB-44F4-8809-9C8F2C42FE51}" type="datetimeFigureOut">
              <a:rPr lang="en-US" smtClean="0"/>
              <a:pPr/>
              <a:t>7/6/2016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3E7292-AE8F-4BB0-BE09-D8659E213FBE}" type="slidenum">
              <a:rPr lang="en-US" smtClean="0"/>
              <a:pPr/>
              <a:t>‹#›</a:t>
            </a:fld>
            <a:endParaRPr lang="en-US"/>
          </a:p>
        </p:txBody>
      </p:sp>
    </p:spTree>
    <p:extLst>
      <p:ext uri="{BB962C8B-B14F-4D97-AF65-F5344CB8AC3E}">
        <p14:creationId xmlns:p14="http://schemas.microsoft.com/office/powerpoint/2010/main" val="158822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03E7292-AE8F-4BB0-BE09-D8659E213FBE}" type="slidenum">
              <a:rPr lang="en-US" smtClean="0"/>
              <a:pPr/>
              <a:t>1</a:t>
            </a:fld>
            <a:endParaRPr lang="en-US"/>
          </a:p>
        </p:txBody>
      </p:sp>
    </p:spTree>
    <p:extLst>
      <p:ext uri="{BB962C8B-B14F-4D97-AF65-F5344CB8AC3E}">
        <p14:creationId xmlns:p14="http://schemas.microsoft.com/office/powerpoint/2010/main" val="785341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7/6/2016</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805263"/>
            <a:ext cx="3574257" cy="1052737"/>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805264"/>
            <a:ext cx="9146380" cy="1052737"/>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43445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864722">
            <a:off x="65351" y="6152052"/>
            <a:ext cx="1516035" cy="251502"/>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7/6/2016</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8988" y="1295400"/>
            <a:ext cx="5638800" cy="1200329"/>
          </a:xfrm>
          <a:prstGeom prst="rect">
            <a:avLst/>
          </a:prstGeom>
          <a:noFill/>
        </p:spPr>
        <p:txBody>
          <a:bodyPr wrap="square" rtlCol="0">
            <a:spAutoFit/>
          </a:bodyPr>
          <a:lstStyle/>
          <a:p>
            <a:r>
              <a:rPr lang="en-US" sz="3600" b="1" dirty="0" smtClean="0"/>
              <a:t>Software Testing</a:t>
            </a:r>
            <a:br>
              <a:rPr lang="en-US" sz="3600" b="1" dirty="0" smtClean="0"/>
            </a:br>
            <a:r>
              <a:rPr lang="en-US" sz="3600" b="1" dirty="0" smtClean="0"/>
              <a:t>Overview</a:t>
            </a:r>
          </a:p>
        </p:txBody>
      </p:sp>
      <p:pic>
        <p:nvPicPr>
          <p:cNvPr id="1026" name="Picture 2" descr="D:\PG Main\PGBoard\PG\Logo Company\PG Logo New Oct2014\powergate_orange_L.png"/>
          <p:cNvPicPr>
            <a:picLocks noChangeAspect="1" noChangeArrowheads="1"/>
          </p:cNvPicPr>
          <p:nvPr/>
        </p:nvPicPr>
        <p:blipFill>
          <a:blip r:embed="rId3" cstate="print"/>
          <a:srcRect/>
          <a:stretch>
            <a:fillRect/>
          </a:stretch>
        </p:blipFill>
        <p:spPr bwMode="auto">
          <a:xfrm>
            <a:off x="148988" y="228600"/>
            <a:ext cx="5423987" cy="762000"/>
          </a:xfrm>
          <a:prstGeom prst="rect">
            <a:avLst/>
          </a:prstGeom>
          <a:noFill/>
        </p:spPr>
      </p:pic>
    </p:spTree>
    <p:extLst>
      <p:ext uri="{BB962C8B-B14F-4D97-AF65-F5344CB8AC3E}">
        <p14:creationId xmlns:p14="http://schemas.microsoft.com/office/powerpoint/2010/main" val="871416680"/>
      </p:ext>
    </p:extLst>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What is a software?</a:t>
            </a:r>
            <a:endParaRPr lang="en-US" sz="3200" b="1" dirty="0"/>
          </a:p>
        </p:txBody>
      </p:sp>
      <p:sp>
        <p:nvSpPr>
          <p:cNvPr id="3" name="Content Placeholder 2"/>
          <p:cNvSpPr>
            <a:spLocks noGrp="1"/>
          </p:cNvSpPr>
          <p:nvPr>
            <p:ph idx="1"/>
          </p:nvPr>
        </p:nvSpPr>
        <p:spPr>
          <a:xfrm>
            <a:off x="838200" y="1100628"/>
            <a:ext cx="5273040" cy="4344596"/>
          </a:xfrm>
        </p:spPr>
        <p:txBody>
          <a:bodyPr>
            <a:normAutofit/>
          </a:bodyPr>
          <a:lstStyle/>
          <a:p>
            <a:pPr>
              <a:buFontTx/>
              <a:buChar char="-"/>
            </a:pPr>
            <a:r>
              <a:rPr lang="en-US" sz="2000" b="0" dirty="0" smtClean="0"/>
              <a:t>Software </a:t>
            </a:r>
            <a:r>
              <a:rPr lang="en-US" sz="2000" b="0" dirty="0"/>
              <a:t>is a general term for the various kinds </a:t>
            </a:r>
            <a:r>
              <a:rPr lang="en-US" sz="2000" b="0" dirty="0" smtClean="0"/>
              <a:t>of</a:t>
            </a:r>
            <a:r>
              <a:rPr lang="en-US" sz="2000" b="0" dirty="0"/>
              <a:t> </a:t>
            </a:r>
            <a:r>
              <a:rPr lang="en-US" sz="2000" b="0" dirty="0" smtClean="0"/>
              <a:t>programs used </a:t>
            </a:r>
            <a:r>
              <a:rPr lang="en-US" sz="2000" b="0" dirty="0"/>
              <a:t>to operate </a:t>
            </a:r>
            <a:r>
              <a:rPr lang="en-US" sz="2000" b="0" dirty="0" smtClean="0"/>
              <a:t>computer</a:t>
            </a:r>
            <a:r>
              <a:rPr lang="en-US" sz="2000" b="0" dirty="0"/>
              <a:t> </a:t>
            </a:r>
            <a:r>
              <a:rPr lang="en-US" sz="2000" b="0" dirty="0" smtClean="0"/>
              <a:t>and </a:t>
            </a:r>
            <a:r>
              <a:rPr lang="en-US" sz="2000" b="0" dirty="0"/>
              <a:t>related devices</a:t>
            </a:r>
            <a:r>
              <a:rPr lang="en-US" sz="2000" b="0" dirty="0" smtClean="0"/>
              <a:t>.</a:t>
            </a:r>
          </a:p>
          <a:p>
            <a:pPr>
              <a:buFontTx/>
              <a:buChar char="-"/>
            </a:pPr>
            <a:r>
              <a:rPr lang="en-US" sz="2000" b="0" dirty="0" smtClean="0"/>
              <a:t>Software development is:</a:t>
            </a:r>
          </a:p>
          <a:p>
            <a:pPr marL="457200" lvl="3" indent="0">
              <a:buNone/>
            </a:pPr>
            <a:r>
              <a:rPr lang="en-US" sz="2000" dirty="0" smtClean="0"/>
              <a:t>+ Documenting</a:t>
            </a:r>
          </a:p>
          <a:p>
            <a:pPr marL="457200" lvl="3" indent="0">
              <a:buNone/>
            </a:pPr>
            <a:r>
              <a:rPr lang="en-US" sz="2000" b="0" dirty="0" smtClean="0"/>
              <a:t>+ Computer programming</a:t>
            </a:r>
          </a:p>
          <a:p>
            <a:pPr marL="457200" lvl="3" indent="0">
              <a:buNone/>
            </a:pPr>
            <a:r>
              <a:rPr lang="en-US" sz="2000" b="1" dirty="0" smtClean="0"/>
              <a:t>+ Testing</a:t>
            </a:r>
          </a:p>
          <a:p>
            <a:pPr marL="457200" lvl="3" indent="0">
              <a:buNone/>
            </a:pPr>
            <a:r>
              <a:rPr lang="en-US" sz="2000" b="0" dirty="0" smtClean="0"/>
              <a:t>+ Bug fixing (Maintain)</a:t>
            </a:r>
          </a:p>
          <a:p>
            <a:pPr>
              <a:buFontTx/>
              <a:buChar char="-"/>
            </a:pP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0" y="1105177"/>
            <a:ext cx="2548337" cy="3776172"/>
          </a:xfrm>
          <a:prstGeom prst="rect">
            <a:avLst/>
          </a:prstGeom>
        </p:spPr>
      </p:pic>
    </p:spTree>
    <p:extLst>
      <p:ext uri="{BB962C8B-B14F-4D97-AF65-F5344CB8AC3E}">
        <p14:creationId xmlns:p14="http://schemas.microsoft.com/office/powerpoint/2010/main" val="2602079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What is Software testing?</a:t>
            </a:r>
            <a:endParaRPr lang="en-US" sz="3200" b="1" dirty="0"/>
          </a:p>
        </p:txBody>
      </p:sp>
      <p:sp>
        <p:nvSpPr>
          <p:cNvPr id="3" name="Content Placeholder 2"/>
          <p:cNvSpPr>
            <a:spLocks noGrp="1"/>
          </p:cNvSpPr>
          <p:nvPr>
            <p:ph idx="1"/>
          </p:nvPr>
        </p:nvSpPr>
        <p:spPr/>
        <p:txBody>
          <a:bodyPr>
            <a:normAutofit/>
          </a:bodyPr>
          <a:lstStyle/>
          <a:p>
            <a:pPr>
              <a:buFontTx/>
              <a:buChar char="-"/>
            </a:pPr>
            <a:r>
              <a:rPr lang="en-US" sz="2000" b="0" dirty="0" smtClean="0"/>
              <a:t>Is a process of executing a program or application with the intent of finding software bugs (ISTQB)</a:t>
            </a:r>
          </a:p>
          <a:p>
            <a:pPr>
              <a:buFontTx/>
              <a:buChar char="-"/>
            </a:pPr>
            <a:r>
              <a:rPr lang="en-US" sz="2000" b="0" dirty="0" smtClean="0"/>
              <a:t>Types of Testing:</a:t>
            </a:r>
          </a:p>
          <a:p>
            <a:pPr marL="228600" lvl="2" indent="0">
              <a:buNone/>
            </a:pPr>
            <a:r>
              <a:rPr lang="en-US" sz="2000" dirty="0" smtClean="0"/>
              <a:t>+ Unit Testing (developers)</a:t>
            </a:r>
          </a:p>
          <a:p>
            <a:pPr marL="228600" lvl="2" indent="0">
              <a:buNone/>
            </a:pPr>
            <a:r>
              <a:rPr lang="en-US" sz="2000" dirty="0" smtClean="0"/>
              <a:t>+ Functional Testing</a:t>
            </a:r>
          </a:p>
          <a:p>
            <a:pPr marL="228600" lvl="2" indent="0">
              <a:buNone/>
            </a:pPr>
            <a:r>
              <a:rPr lang="en-US" sz="2000" dirty="0" smtClean="0"/>
              <a:t>+ Integration Testing</a:t>
            </a:r>
          </a:p>
          <a:p>
            <a:pPr marL="228600" lvl="2" indent="0">
              <a:buNone/>
            </a:pPr>
            <a:r>
              <a:rPr lang="en-US" sz="2000" dirty="0" smtClean="0"/>
              <a:t>+ System Testing</a:t>
            </a:r>
          </a:p>
          <a:p>
            <a:pPr marL="228600" lvl="2" indent="0">
              <a:buNone/>
            </a:pPr>
            <a:r>
              <a:rPr lang="en-US" sz="2000" dirty="0" smtClean="0"/>
              <a:t>+ Regression Testing</a:t>
            </a:r>
          </a:p>
          <a:p>
            <a:pPr marL="228600" lvl="2" indent="0">
              <a:buNone/>
            </a:pPr>
            <a:r>
              <a:rPr lang="en-US" sz="2000" dirty="0" smtClean="0"/>
              <a:t>+ Acceptance Testing</a:t>
            </a:r>
          </a:p>
          <a:p>
            <a:pPr marL="0" lvl="1" indent="0">
              <a:buNone/>
            </a:pPr>
            <a:endParaRPr lang="en-US" sz="1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2606774"/>
            <a:ext cx="4752975" cy="2838450"/>
          </a:xfrm>
          <a:prstGeom prst="rect">
            <a:avLst/>
          </a:prstGeom>
        </p:spPr>
      </p:pic>
    </p:spTree>
    <p:extLst>
      <p:ext uri="{BB962C8B-B14F-4D97-AF65-F5344CB8AC3E}">
        <p14:creationId xmlns:p14="http://schemas.microsoft.com/office/powerpoint/2010/main" val="3821290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Importance of Software Testing</a:t>
            </a:r>
            <a:endParaRPr lang="en-US" sz="3200" b="1" dirty="0"/>
          </a:p>
        </p:txBody>
      </p:sp>
      <p:sp>
        <p:nvSpPr>
          <p:cNvPr id="3" name="Content Placeholder 2"/>
          <p:cNvSpPr>
            <a:spLocks noGrp="1"/>
          </p:cNvSpPr>
          <p:nvPr>
            <p:ph idx="1"/>
          </p:nvPr>
        </p:nvSpPr>
        <p:spPr/>
        <p:txBody>
          <a:bodyPr>
            <a:noAutofit/>
          </a:bodyPr>
          <a:lstStyle/>
          <a:p>
            <a:pPr marL="228600" lvl="2" indent="-169164"/>
            <a:r>
              <a:rPr lang="en-US" sz="1800" b="0" dirty="0" smtClean="0"/>
              <a:t>Software </a:t>
            </a:r>
            <a:r>
              <a:rPr lang="en-US" sz="1800" b="0" dirty="0"/>
              <a:t>testing is really required to point out the defects and errors that were </a:t>
            </a:r>
            <a:r>
              <a:rPr lang="en-US" sz="1800" b="0" dirty="0" smtClean="0"/>
              <a:t>made during </a:t>
            </a:r>
            <a:r>
              <a:rPr lang="en-US" sz="1800" b="0" dirty="0"/>
              <a:t>the development phases.</a:t>
            </a:r>
          </a:p>
          <a:p>
            <a:pPr marL="228600" lvl="2" indent="-169164"/>
            <a:r>
              <a:rPr lang="en-US" sz="1800" b="0" dirty="0" smtClean="0"/>
              <a:t>It’s </a:t>
            </a:r>
            <a:r>
              <a:rPr lang="en-US" sz="1800" b="0" dirty="0"/>
              <a:t>essential since it makes sure of the Customer’s reliability and their satisfaction in the application.</a:t>
            </a:r>
          </a:p>
          <a:p>
            <a:pPr marL="228600" lvl="2" indent="-169164"/>
            <a:r>
              <a:rPr lang="en-US" sz="1800" b="0" dirty="0" smtClean="0"/>
              <a:t>It </a:t>
            </a:r>
            <a:r>
              <a:rPr lang="en-US" sz="1800" b="0" dirty="0"/>
              <a:t>is very important to ensure the Quality of the product.  </a:t>
            </a:r>
            <a:endParaRPr lang="en-US" sz="1800" b="0" dirty="0" smtClean="0"/>
          </a:p>
          <a:p>
            <a:pPr marL="228600" lvl="2" indent="-169164"/>
            <a:r>
              <a:rPr lang="en-US" sz="1800" b="0" dirty="0" smtClean="0"/>
              <a:t>Testing </a:t>
            </a:r>
            <a:r>
              <a:rPr lang="en-US" sz="1800" b="0" dirty="0"/>
              <a:t>is necessary in order to provide the facilities to the customers like the delivery of high quality product or software application which requires lower maintenance cost and hence results into more accurate, consistent and reliable results.</a:t>
            </a:r>
          </a:p>
          <a:p>
            <a:pPr marL="228600" lvl="2" indent="-169164"/>
            <a:r>
              <a:rPr lang="en-US" sz="1800" b="0" dirty="0" smtClean="0"/>
              <a:t>Testing </a:t>
            </a:r>
            <a:r>
              <a:rPr lang="en-US" sz="1800" b="0" dirty="0"/>
              <a:t>is required for an effective performance of software application or product.</a:t>
            </a:r>
          </a:p>
          <a:p>
            <a:pPr marL="228600" lvl="2" indent="-169164"/>
            <a:r>
              <a:rPr lang="en-US" sz="1800" b="0" dirty="0" smtClean="0"/>
              <a:t>It’s </a:t>
            </a:r>
            <a:r>
              <a:rPr lang="en-US" sz="1800" b="0" dirty="0"/>
              <a:t>important to ensure that the application should not result into any failures because it can be very expensive in the future or in the later stages of the development.</a:t>
            </a:r>
          </a:p>
          <a:p>
            <a:pPr marL="228600" lvl="2" indent="-169164"/>
            <a:r>
              <a:rPr lang="en-US" sz="1800" b="0" dirty="0" smtClean="0"/>
              <a:t>It’s </a:t>
            </a:r>
            <a:r>
              <a:rPr lang="en-US" sz="1800" b="0" dirty="0"/>
              <a:t>required to stay in the business.</a:t>
            </a:r>
          </a:p>
        </p:txBody>
      </p:sp>
    </p:spTree>
    <p:extLst>
      <p:ext uri="{BB962C8B-B14F-4D97-AF65-F5344CB8AC3E}">
        <p14:creationId xmlns:p14="http://schemas.microsoft.com/office/powerpoint/2010/main" val="2604779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Roles and Responsibilities of a Tester?</a:t>
            </a:r>
            <a:endParaRPr lang="en-US" b="1" dirty="0"/>
          </a:p>
        </p:txBody>
      </p:sp>
      <p:sp>
        <p:nvSpPr>
          <p:cNvPr id="3" name="Content Placeholder 2"/>
          <p:cNvSpPr>
            <a:spLocks noGrp="1"/>
          </p:cNvSpPr>
          <p:nvPr>
            <p:ph idx="1"/>
          </p:nvPr>
        </p:nvSpPr>
        <p:spPr>
          <a:xfrm>
            <a:off x="822960" y="1100628"/>
            <a:ext cx="5806440" cy="4344596"/>
          </a:xfrm>
        </p:spPr>
        <p:txBody>
          <a:bodyPr>
            <a:normAutofit/>
          </a:bodyPr>
          <a:lstStyle/>
          <a:p>
            <a:pPr>
              <a:buFontTx/>
              <a:buChar char="-"/>
            </a:pPr>
            <a:r>
              <a:rPr lang="en-US" sz="2000" b="0" dirty="0" smtClean="0"/>
              <a:t>Analyzing the Requirements from client</a:t>
            </a:r>
          </a:p>
          <a:p>
            <a:pPr>
              <a:buFontTx/>
              <a:buChar char="-"/>
            </a:pPr>
            <a:r>
              <a:rPr lang="en-US" sz="2000" b="0" dirty="0" smtClean="0"/>
              <a:t>Reviewing documents, contributing to test plan</a:t>
            </a:r>
          </a:p>
          <a:p>
            <a:pPr>
              <a:buFontTx/>
              <a:buChar char="-"/>
            </a:pPr>
            <a:r>
              <a:rPr lang="en-US" sz="2000" b="0" dirty="0" smtClean="0"/>
              <a:t>Setting up test environment</a:t>
            </a:r>
          </a:p>
          <a:p>
            <a:pPr>
              <a:buFontTx/>
              <a:buChar char="-"/>
            </a:pPr>
            <a:r>
              <a:rPr lang="en-US" sz="2000" b="0" dirty="0" smtClean="0"/>
              <a:t>Creating and Maintaining Test cases</a:t>
            </a:r>
          </a:p>
          <a:p>
            <a:pPr>
              <a:buFontTx/>
              <a:buChar char="-"/>
            </a:pPr>
            <a:r>
              <a:rPr lang="en-US" sz="2000" b="0" dirty="0" smtClean="0"/>
              <a:t>Executing test cases</a:t>
            </a:r>
          </a:p>
          <a:p>
            <a:pPr>
              <a:buFontTx/>
              <a:buChar char="-"/>
            </a:pPr>
            <a:r>
              <a:rPr lang="en-US" sz="2000" b="0" dirty="0" smtClean="0"/>
              <a:t>Finding bugs then logging bugs</a:t>
            </a:r>
          </a:p>
          <a:p>
            <a:pPr>
              <a:buFontTx/>
              <a:buChar char="-"/>
            </a:pPr>
            <a:r>
              <a:rPr lang="en-US" sz="2000" b="0" dirty="0" smtClean="0"/>
              <a:t>Tracking Defects</a:t>
            </a:r>
          </a:p>
          <a:p>
            <a:pPr>
              <a:buFontTx/>
              <a:buChar char="-"/>
            </a:pPr>
            <a:r>
              <a:rPr lang="en-US" sz="2000" b="0" dirty="0" smtClean="0"/>
              <a:t>Communication with Test Lead/ Test Manager/ Other Testers/ Developers/ </a:t>
            </a:r>
          </a:p>
          <a:p>
            <a:pPr>
              <a:buFontTx/>
              <a:buChar char="-"/>
            </a:pPr>
            <a:r>
              <a:rPr lang="en-US" sz="2000" b="0" dirty="0" smtClean="0"/>
              <a:t>Reporting about defects and test results</a:t>
            </a:r>
          </a:p>
          <a:p>
            <a:pPr>
              <a:buFontTx/>
              <a:buChar char="-"/>
            </a:pPr>
            <a:endParaRPr lang="en-US" sz="2000" b="0"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9143" b="9143"/>
          <a:stretch/>
        </p:blipFill>
        <p:spPr>
          <a:xfrm>
            <a:off x="6629400" y="3464906"/>
            <a:ext cx="2437060" cy="2132427"/>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29400" y="948519"/>
            <a:ext cx="1905000" cy="2178050"/>
          </a:xfrm>
          <a:prstGeom prst="rect">
            <a:avLst/>
          </a:prstGeom>
        </p:spPr>
      </p:pic>
    </p:spTree>
    <p:extLst>
      <p:ext uri="{BB962C8B-B14F-4D97-AF65-F5344CB8AC3E}">
        <p14:creationId xmlns:p14="http://schemas.microsoft.com/office/powerpoint/2010/main" val="789449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 Example of Testing</a:t>
            </a:r>
            <a:endParaRPr lang="en-US" b="1" dirty="0"/>
          </a:p>
        </p:txBody>
      </p:sp>
      <p:sp>
        <p:nvSpPr>
          <p:cNvPr id="5" name="Content Placeholder 4"/>
          <p:cNvSpPr>
            <a:spLocks noGrp="1"/>
          </p:cNvSpPr>
          <p:nvPr>
            <p:ph idx="1"/>
          </p:nvPr>
        </p:nvSpPr>
        <p:spPr>
          <a:xfrm>
            <a:off x="3886200" y="1100628"/>
            <a:ext cx="4457700" cy="4344596"/>
          </a:xfrm>
        </p:spPr>
        <p:txBody>
          <a:bodyPr>
            <a:normAutofit/>
          </a:bodyPr>
          <a:lstStyle/>
          <a:p>
            <a:pPr>
              <a:buFontTx/>
              <a:buChar char="-"/>
            </a:pPr>
            <a:r>
              <a:rPr lang="en-US" sz="2000" b="0" dirty="0" smtClean="0"/>
              <a:t>What if user does not input email/ password?</a:t>
            </a:r>
          </a:p>
          <a:p>
            <a:pPr>
              <a:buFontTx/>
              <a:buChar char="-"/>
            </a:pPr>
            <a:r>
              <a:rPr lang="en-US" sz="2000" b="0" dirty="0" smtClean="0"/>
              <a:t>What if user inputs correct/ wrong email/ password?</a:t>
            </a:r>
          </a:p>
          <a:p>
            <a:pPr>
              <a:buFontTx/>
              <a:buChar char="-"/>
            </a:pPr>
            <a:r>
              <a:rPr lang="en-US" sz="2000" b="0" dirty="0" smtClean="0"/>
              <a:t>What if user inputs 5000 characters into email/ password </a:t>
            </a:r>
            <a:r>
              <a:rPr lang="en-US" sz="2000" b="0" smtClean="0"/>
              <a:t>field?</a:t>
            </a:r>
            <a:endParaRPr lang="en-US" sz="2000" b="0" dirty="0" smtClean="0"/>
          </a:p>
          <a:p>
            <a:pPr>
              <a:buFontTx/>
              <a:buChar char="-"/>
            </a:pPr>
            <a:r>
              <a:rPr lang="en-US" sz="2000" b="0" dirty="0" smtClean="0"/>
              <a:t>What </a:t>
            </a:r>
            <a:r>
              <a:rPr lang="en-US" sz="2000" b="0" dirty="0"/>
              <a:t>if user inputs non email format into Email field?</a:t>
            </a:r>
          </a:p>
          <a:p>
            <a:pPr>
              <a:buFontTx/>
              <a:buChar char="-"/>
            </a:pPr>
            <a:r>
              <a:rPr lang="en-US" sz="2000" b="0" dirty="0" smtClean="0"/>
              <a:t>What happen if user clicks to Forgot Password? No Account Yet?</a:t>
            </a:r>
          </a:p>
          <a:p>
            <a:pPr marL="0" indent="0"/>
            <a:r>
              <a:rPr lang="en-US" sz="2000" b="0" dirty="0" smtClean="0"/>
              <a:t> </a:t>
            </a:r>
            <a:endParaRPr lang="en-US" sz="2000" b="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7468"/>
            <a:ext cx="3352800" cy="5960532"/>
          </a:xfrm>
          <a:prstGeom prst="rect">
            <a:avLst/>
          </a:prstGeom>
        </p:spPr>
      </p:pic>
    </p:spTree>
    <p:extLst>
      <p:ext uri="{BB962C8B-B14F-4D97-AF65-F5344CB8AC3E}">
        <p14:creationId xmlns:p14="http://schemas.microsoft.com/office/powerpoint/2010/main" val="363763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2819400"/>
            <a:ext cx="2971800" cy="548640"/>
          </a:xfrm>
        </p:spPr>
        <p:txBody>
          <a:bodyPr/>
          <a:lstStyle/>
          <a:p>
            <a:r>
              <a:rPr lang="en-US" sz="9600" b="1" dirty="0" smtClean="0"/>
              <a:t>Q&amp;A</a:t>
            </a:r>
            <a:endParaRPr lang="en-US" sz="9600" b="1" dirty="0"/>
          </a:p>
        </p:txBody>
      </p:sp>
    </p:spTree>
    <p:extLst>
      <p:ext uri="{BB962C8B-B14F-4D97-AF65-F5344CB8AC3E}">
        <p14:creationId xmlns:p14="http://schemas.microsoft.com/office/powerpoint/2010/main" val="371789130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G PPT Template v1.0">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PG PPT Template v1.0</Template>
  <TotalTime>2203</TotalTime>
  <Words>244</Words>
  <Application>Microsoft Office PowerPoint</Application>
  <PresentationFormat>On-screen Show (4:3)</PresentationFormat>
  <Paragraphs>44</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Tunga</vt:lpstr>
      <vt:lpstr>Wingdings</vt:lpstr>
      <vt:lpstr>PG PPT Template v1.0</vt:lpstr>
      <vt:lpstr>PowerPoint Presentation</vt:lpstr>
      <vt:lpstr>What is a software?</vt:lpstr>
      <vt:lpstr>What is Software testing?</vt:lpstr>
      <vt:lpstr>Importance of Software Testing</vt:lpstr>
      <vt:lpstr>Roles and Responsibilities of a Tester?</vt:lpstr>
      <vt:lpstr>An Example of Testing</vt:lpstr>
      <vt:lpstr>Q&amp;A</vt:lpstr>
    </vt:vector>
  </TitlesOfParts>
  <Company>PowerGate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PowerGate Profile</dc:title>
  <dc:creator>Cuong Nguyen Van</dc:creator>
  <cp:lastModifiedBy>APC</cp:lastModifiedBy>
  <cp:revision>255</cp:revision>
  <dcterms:created xsi:type="dcterms:W3CDTF">2012-01-16T10:48:14Z</dcterms:created>
  <dcterms:modified xsi:type="dcterms:W3CDTF">2016-07-06T09:29:36Z</dcterms:modified>
</cp:coreProperties>
</file>