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43" autoAdjust="0"/>
    <p:restoredTop sz="94671" autoAdjust="0"/>
  </p:normalViewPr>
  <p:slideViewPr>
    <p:cSldViewPr>
      <p:cViewPr>
        <p:scale>
          <a:sx n="90" d="100"/>
          <a:sy n="90" d="100"/>
        </p:scale>
        <p:origin x="870" y="-3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266C0-C4AB-44F4-8809-9C8F2C42FE51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E7292-AE8F-4BB0-BE09-D8659E213F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E7292-AE8F-4BB0-BE09-D8659E213F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805263"/>
            <a:ext cx="3574257" cy="1052737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805264"/>
            <a:ext cx="9146380" cy="105273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434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864722">
            <a:off x="65351" y="6152052"/>
            <a:ext cx="1516035" cy="251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8988" y="12954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to </a:t>
            </a:r>
            <a:r>
              <a:rPr lang="en-US" sz="3600" dirty="0" smtClean="0"/>
              <a:t>write test </a:t>
            </a:r>
            <a:r>
              <a:rPr lang="en-US" sz="3600" dirty="0"/>
              <a:t>cases?</a:t>
            </a:r>
            <a:endParaRPr lang="en-US" sz="3600" b="1" dirty="0" smtClean="0"/>
          </a:p>
        </p:txBody>
      </p:sp>
      <p:pic>
        <p:nvPicPr>
          <p:cNvPr id="1026" name="Picture 2" descr="D:\PG Main\PGBoard\PG\Logo Company\PG Logo New Oct2014\powergate_orange_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88" y="228600"/>
            <a:ext cx="5423987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4166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How to write test case?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863840" cy="43445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0" dirty="0" smtClean="0"/>
              <a:t>Read requirement carefully, define which functions need to be tested</a:t>
            </a:r>
          </a:p>
          <a:p>
            <a:pPr>
              <a:buFontTx/>
              <a:buChar char="-"/>
            </a:pPr>
            <a:r>
              <a:rPr lang="en-US" sz="2000" b="0" dirty="0" smtClean="0"/>
              <a:t>Note down questions about requirement (if any)</a:t>
            </a:r>
          </a:p>
          <a:p>
            <a:pPr>
              <a:buFontTx/>
              <a:buChar char="-"/>
            </a:pPr>
            <a:r>
              <a:rPr lang="en-US" sz="2000" b="0" dirty="0" smtClean="0"/>
              <a:t>Break requirement in to cases</a:t>
            </a:r>
          </a:p>
          <a:p>
            <a:pPr>
              <a:buFontTx/>
              <a:buChar char="-"/>
            </a:pPr>
            <a:r>
              <a:rPr lang="en-US" sz="2000" b="0" dirty="0" smtClean="0"/>
              <a:t>Outline possible cases that might be happen</a:t>
            </a:r>
          </a:p>
          <a:p>
            <a:pPr>
              <a:buFontTx/>
              <a:buChar char="-"/>
            </a:pPr>
            <a:r>
              <a:rPr lang="en-US" sz="2000" b="0" dirty="0" smtClean="0"/>
              <a:t>Write test case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07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Needed information in a test case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400" dirty="0"/>
              <a:t>Test case id:</a:t>
            </a:r>
          </a:p>
          <a:p>
            <a:pPr marL="0" indent="0"/>
            <a:r>
              <a:rPr lang="en-US" sz="2400" dirty="0"/>
              <a:t>Unit to test: </a:t>
            </a:r>
            <a:r>
              <a:rPr lang="en-US" sz="2400" b="0" dirty="0"/>
              <a:t>What to be verified?</a:t>
            </a:r>
          </a:p>
          <a:p>
            <a:pPr marL="0" indent="0"/>
            <a:r>
              <a:rPr lang="en-US" sz="2400" dirty="0"/>
              <a:t>Test data: </a:t>
            </a:r>
            <a:r>
              <a:rPr lang="en-US" sz="2400" b="0" dirty="0"/>
              <a:t>Variables and their values</a:t>
            </a:r>
          </a:p>
          <a:p>
            <a:pPr marL="0" indent="0"/>
            <a:r>
              <a:rPr lang="en-US" sz="2400" dirty="0"/>
              <a:t>Test description/ Test name</a:t>
            </a:r>
            <a:r>
              <a:rPr lang="en-US" sz="2400" dirty="0" smtClean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Steps to be executed:</a:t>
            </a:r>
            <a:br>
              <a:rPr lang="en-US" sz="2400" dirty="0"/>
            </a:br>
            <a:r>
              <a:rPr lang="en-US" sz="2400" dirty="0"/>
              <a:t>Expected result:</a:t>
            </a:r>
            <a:br>
              <a:rPr lang="en-US" sz="2400" dirty="0"/>
            </a:br>
            <a:r>
              <a:rPr lang="en-US" sz="2400" dirty="0"/>
              <a:t>Pass/Fail:</a:t>
            </a:r>
            <a:br>
              <a:rPr lang="en-US" sz="2400" dirty="0"/>
            </a:br>
            <a:r>
              <a:rPr lang="en-US" sz="2400" dirty="0"/>
              <a:t>Comments: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129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PG’s Test Template</a:t>
            </a:r>
            <a:endParaRPr lang="en-US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" y="1371600"/>
            <a:ext cx="9144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7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Notice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863840" cy="434459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Don’t </a:t>
            </a:r>
            <a:r>
              <a:rPr lang="en-US" sz="2400" b="0" dirty="0"/>
              <a:t>need to specify the expected result for each test step if the result is obvious.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If </a:t>
            </a:r>
            <a:r>
              <a:rPr lang="en-US" sz="2400" b="0" dirty="0"/>
              <a:t>test case has too many test steps, think about breaking up the test case into a set of smaller 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Remember Preconditions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Expected </a:t>
            </a:r>
            <a:r>
              <a:rPr lang="en-US" sz="2400" b="0" dirty="0"/>
              <a:t>Result should clearly mention the expected result of the application/system under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Legible </a:t>
            </a:r>
            <a:r>
              <a:rPr lang="en-US" sz="2400" b="0" dirty="0"/>
              <a:t>&amp; Easily Understandable by </a:t>
            </a:r>
            <a:r>
              <a:rPr lang="en-US" sz="2400" b="0" dirty="0" smtClean="0"/>
              <a:t>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Do not Assume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 smtClean="0"/>
              <a:t>Peer review is helpful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78944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819400"/>
            <a:ext cx="2971800" cy="548640"/>
          </a:xfrm>
        </p:spPr>
        <p:txBody>
          <a:bodyPr/>
          <a:lstStyle/>
          <a:p>
            <a:r>
              <a:rPr lang="en-US" sz="9600" b="1" dirty="0" smtClean="0"/>
              <a:t>Q&amp;A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717891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G PPT Template v1.0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PG PPT Template v1.0</Template>
  <TotalTime>2442</TotalTime>
  <Words>135</Words>
  <Application>Microsoft Office PowerPoint</Application>
  <PresentationFormat>On-screen Show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Tunga</vt:lpstr>
      <vt:lpstr>Wingdings</vt:lpstr>
      <vt:lpstr>PG PPT Template v1.0</vt:lpstr>
      <vt:lpstr>PowerPoint Presentation</vt:lpstr>
      <vt:lpstr>How to write test case?</vt:lpstr>
      <vt:lpstr>Needed information in a test case</vt:lpstr>
      <vt:lpstr>PG’s Test Template</vt:lpstr>
      <vt:lpstr>Notice</vt:lpstr>
      <vt:lpstr>Q&amp;A</vt:lpstr>
    </vt:vector>
  </TitlesOfParts>
  <Company>PowerGate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PowerGate Profile</dc:title>
  <dc:creator>Cuong Nguyen Van</dc:creator>
  <cp:lastModifiedBy>User</cp:lastModifiedBy>
  <cp:revision>260</cp:revision>
  <dcterms:created xsi:type="dcterms:W3CDTF">2012-01-16T10:48:14Z</dcterms:created>
  <dcterms:modified xsi:type="dcterms:W3CDTF">2016-09-23T08:08:51Z</dcterms:modified>
</cp:coreProperties>
</file>