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63" r:id="rId2"/>
    <p:sldId id="318" r:id="rId3"/>
    <p:sldId id="379" r:id="rId4"/>
    <p:sldId id="381" r:id="rId5"/>
    <p:sldId id="382" r:id="rId6"/>
    <p:sldId id="581" r:id="rId7"/>
    <p:sldId id="378" r:id="rId8"/>
    <p:sldId id="256" r:id="rId9"/>
    <p:sldId id="504" r:id="rId10"/>
    <p:sldId id="488" r:id="rId11"/>
    <p:sldId id="482" r:id="rId12"/>
    <p:sldId id="483" r:id="rId13"/>
    <p:sldId id="484" r:id="rId14"/>
    <p:sldId id="485" r:id="rId15"/>
    <p:sldId id="486" r:id="rId16"/>
    <p:sldId id="487" r:id="rId17"/>
    <p:sldId id="419" r:id="rId18"/>
    <p:sldId id="422" r:id="rId19"/>
    <p:sldId id="424" r:id="rId20"/>
    <p:sldId id="428" r:id="rId21"/>
    <p:sldId id="426" r:id="rId22"/>
    <p:sldId id="427" r:id="rId23"/>
    <p:sldId id="429" r:id="rId24"/>
    <p:sldId id="432" r:id="rId25"/>
    <p:sldId id="430" r:id="rId26"/>
    <p:sldId id="436" r:id="rId27"/>
    <p:sldId id="435" r:id="rId28"/>
    <p:sldId id="440" r:id="rId29"/>
    <p:sldId id="442" r:id="rId30"/>
    <p:sldId id="494" r:id="rId31"/>
    <p:sldId id="495" r:id="rId32"/>
    <p:sldId id="496" r:id="rId33"/>
    <p:sldId id="497" r:id="rId34"/>
    <p:sldId id="498" r:id="rId35"/>
    <p:sldId id="499" r:id="rId36"/>
    <p:sldId id="500" r:id="rId37"/>
    <p:sldId id="501" r:id="rId38"/>
    <p:sldId id="505" r:id="rId39"/>
    <p:sldId id="517" r:id="rId40"/>
    <p:sldId id="515" r:id="rId41"/>
    <p:sldId id="506" r:id="rId42"/>
    <p:sldId id="507" r:id="rId43"/>
    <p:sldId id="518" r:id="rId44"/>
    <p:sldId id="520" r:id="rId45"/>
    <p:sldId id="519" r:id="rId46"/>
    <p:sldId id="508" r:id="rId47"/>
    <p:sldId id="509" r:id="rId48"/>
    <p:sldId id="510" r:id="rId49"/>
    <p:sldId id="511" r:id="rId50"/>
    <p:sldId id="512" r:id="rId51"/>
    <p:sldId id="478" r:id="rId52"/>
    <p:sldId id="463" r:id="rId53"/>
    <p:sldId id="464" r:id="rId54"/>
    <p:sldId id="489" r:id="rId55"/>
    <p:sldId id="490" r:id="rId56"/>
    <p:sldId id="491" r:id="rId57"/>
    <p:sldId id="492" r:id="rId58"/>
    <p:sldId id="493" r:id="rId59"/>
    <p:sldId id="369" r:id="rId60"/>
    <p:sldId id="582" r:id="rId61"/>
    <p:sldId id="339" r:id="rId62"/>
    <p:sldId id="380" r:id="rId63"/>
    <p:sldId id="358" r:id="rId64"/>
    <p:sldId id="374" r:id="rId65"/>
    <p:sldId id="294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7D6EE76-2EED-433F-9637-FA0455F98D15}">
          <p14:sldIdLst>
            <p14:sldId id="263"/>
            <p14:sldId id="318"/>
            <p14:sldId id="379"/>
            <p14:sldId id="381"/>
            <p14:sldId id="382"/>
            <p14:sldId id="581"/>
            <p14:sldId id="378"/>
            <p14:sldId id="256"/>
            <p14:sldId id="504"/>
            <p14:sldId id="488"/>
            <p14:sldId id="482"/>
            <p14:sldId id="483"/>
            <p14:sldId id="484"/>
            <p14:sldId id="485"/>
            <p14:sldId id="486"/>
            <p14:sldId id="487"/>
            <p14:sldId id="419"/>
            <p14:sldId id="422"/>
            <p14:sldId id="424"/>
            <p14:sldId id="428"/>
            <p14:sldId id="426"/>
            <p14:sldId id="427"/>
            <p14:sldId id="429"/>
            <p14:sldId id="432"/>
            <p14:sldId id="430"/>
            <p14:sldId id="436"/>
            <p14:sldId id="435"/>
            <p14:sldId id="440"/>
            <p14:sldId id="442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5"/>
            <p14:sldId id="517"/>
            <p14:sldId id="515"/>
            <p14:sldId id="506"/>
            <p14:sldId id="507"/>
            <p14:sldId id="518"/>
            <p14:sldId id="520"/>
            <p14:sldId id="519"/>
            <p14:sldId id="508"/>
            <p14:sldId id="509"/>
            <p14:sldId id="510"/>
            <p14:sldId id="511"/>
            <p14:sldId id="512"/>
            <p14:sldId id="478"/>
            <p14:sldId id="463"/>
            <p14:sldId id="464"/>
            <p14:sldId id="489"/>
            <p14:sldId id="490"/>
            <p14:sldId id="491"/>
            <p14:sldId id="492"/>
            <p14:sldId id="493"/>
            <p14:sldId id="369"/>
          </p14:sldIdLst>
        </p14:section>
        <p14:section name="설계단계" id="{079FB007-4044-4E60-AD09-4E9512A5438F}">
          <p14:sldIdLst>
            <p14:sldId id="582"/>
            <p14:sldId id="339"/>
            <p14:sldId id="380"/>
            <p14:sldId id="358"/>
            <p14:sldId id="374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" lastIdx="1" clrIdx="0">
    <p:extLst>
      <p:ext uri="{19B8F6BF-5375-455C-9EA6-DF929625EA0E}">
        <p15:presenceInfo xmlns:p15="http://schemas.microsoft.com/office/powerpoint/2012/main" userId="db14934585662e3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C9474-7A81-4BAF-9EA9-F9DB17D5A865}" v="1" dt="2021-12-19T08:36:07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766" autoAdjust="0"/>
  </p:normalViewPr>
  <p:slideViewPr>
    <p:cSldViewPr>
      <p:cViewPr varScale="1">
        <p:scale>
          <a:sx n="65" d="100"/>
          <a:sy n="65" d="100"/>
        </p:scale>
        <p:origin x="13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nwls961013@naver.com" userId="e7f1bda34ee892b5" providerId="LiveId" clId="{92BC9474-7A81-4BAF-9EA9-F9DB17D5A865}"/>
    <pc:docChg chg="undo redo custSel modSld">
      <pc:chgData name="tnwls961013@naver.com" userId="e7f1bda34ee892b5" providerId="LiveId" clId="{92BC9474-7A81-4BAF-9EA9-F9DB17D5A865}" dt="2021-12-19T09:37:19.831" v="35" actId="1076"/>
      <pc:docMkLst>
        <pc:docMk/>
      </pc:docMkLst>
      <pc:sldChg chg="modSp mod">
        <pc:chgData name="tnwls961013@naver.com" userId="e7f1bda34ee892b5" providerId="LiveId" clId="{92BC9474-7A81-4BAF-9EA9-F9DB17D5A865}" dt="2021-11-17T07:55:42.405" v="21" actId="207"/>
        <pc:sldMkLst>
          <pc:docMk/>
          <pc:sldMk cId="904391866" sldId="339"/>
        </pc:sldMkLst>
        <pc:graphicFrameChg chg="modGraphic">
          <ac:chgData name="tnwls961013@naver.com" userId="e7f1bda34ee892b5" providerId="LiveId" clId="{92BC9474-7A81-4BAF-9EA9-F9DB17D5A865}" dt="2021-11-17T07:55:42.405" v="21" actId="207"/>
          <ac:graphicFrameMkLst>
            <pc:docMk/>
            <pc:sldMk cId="904391866" sldId="339"/>
            <ac:graphicFrameMk id="12" creationId="{FE4DF7EF-6E9D-4561-BEA7-45ACABEFE81D}"/>
          </ac:graphicFrameMkLst>
        </pc:graphicFrameChg>
      </pc:sldChg>
      <pc:sldChg chg="modSp mod">
        <pc:chgData name="tnwls961013@naver.com" userId="e7f1bda34ee892b5" providerId="LiveId" clId="{92BC9474-7A81-4BAF-9EA9-F9DB17D5A865}" dt="2021-12-19T09:37:19.831" v="35" actId="1076"/>
        <pc:sldMkLst>
          <pc:docMk/>
          <pc:sldMk cId="3070913542" sldId="369"/>
        </pc:sldMkLst>
        <pc:picChg chg="mod">
          <ac:chgData name="tnwls961013@naver.com" userId="e7f1bda34ee892b5" providerId="LiveId" clId="{92BC9474-7A81-4BAF-9EA9-F9DB17D5A865}" dt="2021-12-19T09:37:19.831" v="35" actId="1076"/>
          <ac:picMkLst>
            <pc:docMk/>
            <pc:sldMk cId="3070913542" sldId="369"/>
            <ac:picMk id="12" creationId="{1E057944-5C25-42EC-950D-AF8924D2147B}"/>
          </ac:picMkLst>
        </pc:picChg>
      </pc:sldChg>
      <pc:sldChg chg="addSp delSp modSp mod">
        <pc:chgData name="tnwls961013@naver.com" userId="e7f1bda34ee892b5" providerId="LiveId" clId="{92BC9474-7A81-4BAF-9EA9-F9DB17D5A865}" dt="2021-12-19T09:34:52.957" v="33" actId="478"/>
        <pc:sldMkLst>
          <pc:docMk/>
          <pc:sldMk cId="153642628" sldId="378"/>
        </pc:sldMkLst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2" creationId="{782418D8-300A-4A13-82EC-2B4EB06B2E9C}"/>
          </ac:spMkLst>
        </pc:spChg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12" creationId="{C8379977-7C73-414D-96A0-29046BE2AB3C}"/>
          </ac:spMkLst>
        </pc:spChg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14" creationId="{44EF23A8-0587-415D-AA44-550F0066E9FB}"/>
          </ac:spMkLst>
        </pc:spChg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15" creationId="{3489F958-2F9E-4D4F-8609-F01966F3B490}"/>
          </ac:spMkLst>
        </pc:spChg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16" creationId="{0FF45B5F-ECD3-4C85-A292-431A03455D08}"/>
          </ac:spMkLst>
        </pc:spChg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17" creationId="{0954450A-C494-44EC-A64E-AE7D9A2DB8C5}"/>
          </ac:spMkLst>
        </pc:spChg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19" creationId="{D1312137-B3C7-4137-A8A5-2102652C0324}"/>
          </ac:spMkLst>
        </pc:spChg>
        <pc:spChg chg="add del mod">
          <ac:chgData name="tnwls961013@naver.com" userId="e7f1bda34ee892b5" providerId="LiveId" clId="{92BC9474-7A81-4BAF-9EA9-F9DB17D5A865}" dt="2021-11-17T07:35:41.654" v="13" actId="478"/>
          <ac:spMkLst>
            <pc:docMk/>
            <pc:sldMk cId="153642628" sldId="378"/>
            <ac:spMk id="20" creationId="{3A690396-B30B-469D-9BB6-F0C2EA268ACA}"/>
          </ac:spMkLst>
        </pc:spChg>
        <pc:spChg chg="mod">
          <ac:chgData name="tnwls961013@naver.com" userId="e7f1bda34ee892b5" providerId="LiveId" clId="{92BC9474-7A81-4BAF-9EA9-F9DB17D5A865}" dt="2021-12-19T08:42:42.758" v="27" actId="1076"/>
          <ac:spMkLst>
            <pc:docMk/>
            <pc:sldMk cId="153642628" sldId="378"/>
            <ac:spMk id="21" creationId="{00000000-0000-0000-0000-000000000000}"/>
          </ac:spMkLst>
        </pc:spChg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23" creationId="{13CD6A6A-D937-4860-81EF-B072D49261C8}"/>
          </ac:spMkLst>
        </pc:spChg>
        <pc:spChg chg="del mod">
          <ac:chgData name="tnwls961013@naver.com" userId="e7f1bda34ee892b5" providerId="LiveId" clId="{92BC9474-7A81-4BAF-9EA9-F9DB17D5A865}" dt="2021-11-17T07:35:52.704" v="16" actId="478"/>
          <ac:spMkLst>
            <pc:docMk/>
            <pc:sldMk cId="153642628" sldId="378"/>
            <ac:spMk id="24" creationId="{A2F34D3C-BFD9-4EC4-A06B-0CE064EAF600}"/>
          </ac:spMkLst>
        </pc:spChg>
        <pc:spChg chg="add del mod">
          <ac:chgData name="tnwls961013@naver.com" userId="e7f1bda34ee892b5" providerId="LiveId" clId="{92BC9474-7A81-4BAF-9EA9-F9DB17D5A865}" dt="2021-12-19T09:34:52.957" v="33" actId="478"/>
          <ac:spMkLst>
            <pc:docMk/>
            <pc:sldMk cId="153642628" sldId="378"/>
            <ac:spMk id="26" creationId="{D4CFB026-8DC8-454C-B09D-C38674B58745}"/>
          </ac:spMkLst>
        </pc:spChg>
        <pc:spChg chg="mod">
          <ac:chgData name="tnwls961013@naver.com" userId="e7f1bda34ee892b5" providerId="LiveId" clId="{92BC9474-7A81-4BAF-9EA9-F9DB17D5A865}" dt="2021-12-19T09:34:52.016" v="31" actId="1076"/>
          <ac:spMkLst>
            <pc:docMk/>
            <pc:sldMk cId="153642628" sldId="378"/>
            <ac:spMk id="27" creationId="{7D4A25E9-A1C8-4D46-84D5-EBD24683334B}"/>
          </ac:spMkLst>
        </pc:spChg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29" creationId="{5F8B4D88-95AB-4326-A89D-A449A6A1B3E2}"/>
          </ac:spMkLst>
        </pc:spChg>
        <pc:spChg chg="mod">
          <ac:chgData name="tnwls961013@naver.com" userId="e7f1bda34ee892b5" providerId="LiveId" clId="{92BC9474-7A81-4BAF-9EA9-F9DB17D5A865}" dt="2021-11-17T07:35:31.038" v="7" actId="113"/>
          <ac:spMkLst>
            <pc:docMk/>
            <pc:sldMk cId="153642628" sldId="378"/>
            <ac:spMk id="31" creationId="{88BB69D3-6765-45CF-A8DD-2E74A870B7A9}"/>
          </ac:spMkLst>
        </pc:spChg>
        <pc:spChg chg="add del mod">
          <ac:chgData name="tnwls961013@naver.com" userId="e7f1bda34ee892b5" providerId="LiveId" clId="{92BC9474-7A81-4BAF-9EA9-F9DB17D5A865}" dt="2021-12-19T08:42:07.804" v="26" actId="478"/>
          <ac:spMkLst>
            <pc:docMk/>
            <pc:sldMk cId="153642628" sldId="378"/>
            <ac:spMk id="33" creationId="{53F4ECE0-96DE-4B7B-974B-113B080AE422}"/>
          </ac:spMkLst>
        </pc:spChg>
        <pc:cxnChg chg="add del mod">
          <ac:chgData name="tnwls961013@naver.com" userId="e7f1bda34ee892b5" providerId="LiveId" clId="{92BC9474-7A81-4BAF-9EA9-F9DB17D5A865}" dt="2021-11-17T07:35:41.951" v="15" actId="478"/>
          <ac:cxnSpMkLst>
            <pc:docMk/>
            <pc:sldMk cId="153642628" sldId="378"/>
            <ac:cxnSpMk id="54" creationId="{C12170EA-478F-4AAE-B948-7F95204FE215}"/>
          </ac:cxnSpMkLst>
        </pc:cxnChg>
        <pc:cxnChg chg="add del mod">
          <ac:chgData name="tnwls961013@naver.com" userId="e7f1bda34ee892b5" providerId="LiveId" clId="{92BC9474-7A81-4BAF-9EA9-F9DB17D5A865}" dt="2021-12-19T09:34:52.957" v="33" actId="478"/>
          <ac:cxnSpMkLst>
            <pc:docMk/>
            <pc:sldMk cId="153642628" sldId="378"/>
            <ac:cxnSpMk id="62" creationId="{5B6F8065-B061-49B0-BAF4-36CA6CA0B27E}"/>
          </ac:cxnSpMkLst>
        </pc:cxnChg>
        <pc:cxnChg chg="mod">
          <ac:chgData name="tnwls961013@naver.com" userId="e7f1bda34ee892b5" providerId="LiveId" clId="{92BC9474-7A81-4BAF-9EA9-F9DB17D5A865}" dt="2021-12-19T09:34:52.016" v="31" actId="1076"/>
          <ac:cxnSpMkLst>
            <pc:docMk/>
            <pc:sldMk cId="153642628" sldId="378"/>
            <ac:cxnSpMk id="64" creationId="{BA3A49F2-626B-4F15-8815-775749FB1732}"/>
          </ac:cxnSpMkLst>
        </pc:cxnChg>
        <pc:cxnChg chg="del mod">
          <ac:chgData name="tnwls961013@naver.com" userId="e7f1bda34ee892b5" providerId="LiveId" clId="{92BC9474-7A81-4BAF-9EA9-F9DB17D5A865}" dt="2021-11-17T07:35:55.630" v="17" actId="478"/>
          <ac:cxnSpMkLst>
            <pc:docMk/>
            <pc:sldMk cId="153642628" sldId="378"/>
            <ac:cxnSpMk id="66" creationId="{FD07655D-218B-4246-9832-4B78093719E2}"/>
          </ac:cxnSpMkLst>
        </pc:cxnChg>
      </pc:sldChg>
      <pc:sldChg chg="modSp mod">
        <pc:chgData name="tnwls961013@naver.com" userId="e7f1bda34ee892b5" providerId="LiveId" clId="{92BC9474-7A81-4BAF-9EA9-F9DB17D5A865}" dt="2021-11-17T08:41:54.918" v="23" actId="207"/>
        <pc:sldMkLst>
          <pc:docMk/>
          <pc:sldMk cId="1201001641" sldId="379"/>
        </pc:sldMkLst>
        <pc:graphicFrameChg chg="modGraphic">
          <ac:chgData name="tnwls961013@naver.com" userId="e7f1bda34ee892b5" providerId="LiveId" clId="{92BC9474-7A81-4BAF-9EA9-F9DB17D5A865}" dt="2021-11-17T08:41:54.918" v="23" actId="207"/>
          <ac:graphicFrameMkLst>
            <pc:docMk/>
            <pc:sldMk cId="1201001641" sldId="379"/>
            <ac:graphicFrameMk id="3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BC37A83-F8A8-4F63-AD70-6163A564FB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3815A5-7EB5-41A2-8CE5-B50D8B3FDA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9D1CCE-4379-4CEC-9223-BED920E42CB4}" type="datetimeFigureOut">
              <a:rPr lang="ko-KR" altLang="en-US" smtClean="0"/>
              <a:t>2021-12-19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A0B0D9-B94A-42C5-AB01-967A804F05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84F75E-4F5C-4458-B90A-8007CB0051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0A9AD-A7ED-42B1-8304-D243B841CC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6500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22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8F4FB-3717-4373-B2C7-148FE751FC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08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D85EE-51FF-49B2-AE4A-EF643293EA7A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1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8C18-F846-4F83-9E4A-EF96E909B73F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2DE9A-8BD0-4588-90EC-B8326F0668FE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B5EE-9957-45ED-8881-249F27AAE9BD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9821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4">
            <a:extLst>
              <a:ext uri="{FF2B5EF4-FFF2-40B4-BE49-F238E27FC236}">
                <a16:creationId xmlns:a16="http://schemas.microsoft.com/office/drawing/2014/main" id="{18BEE26B-40FA-417D-B6BD-C5E08C20788B}"/>
              </a:ext>
            </a:extLst>
          </p:cNvPr>
          <p:cNvSpPr>
            <a:spLocks noChangeArrowheads="1"/>
          </p:cNvSpPr>
          <p:nvPr userDrawn="1"/>
        </p:nvSpPr>
        <p:spPr>
          <a:xfrm>
            <a:off x="235929" y="6654852"/>
            <a:ext cx="8623789" cy="158591"/>
          </a:xfrm>
          <a:prstGeom prst="roundRect">
            <a:avLst>
              <a:gd name="adj" fmla="val 22644"/>
            </a:avLst>
          </a:prstGeom>
          <a:solidFill>
            <a:schemeClr val="bg1"/>
          </a:solidFill>
          <a:ln w="9525">
            <a:noFill/>
            <a:round/>
          </a:ln>
          <a:effectLst/>
        </p:spPr>
        <p:txBody>
          <a:bodyPr lIns="17996" tIns="0" rIns="17996" bIns="0">
            <a:spAutoFit/>
          </a:bodyPr>
          <a:lstStyle/>
          <a:p>
            <a:pPr marL="0" marR="0" lvl="0" indent="0" algn="ctr" defTabSz="914354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1C5899-2296-405C-8F20-CE1A4228D044}" type="slidenum"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바탕"/>
                <a:ea typeface="바탕"/>
                <a:cs typeface="+mn-cs"/>
              </a:rPr>
              <a:pPr marL="0" marR="0" lvl="0" indent="0" algn="ctr" defTabSz="914354" rtl="0" eaLnBrk="1" fontAlgn="auto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바탕"/>
              <a:ea typeface="바탕"/>
              <a:cs typeface="+mn-cs"/>
            </a:endParaRPr>
          </a:p>
        </p:txBody>
      </p:sp>
      <p:graphicFrame>
        <p:nvGraphicFramePr>
          <p:cNvPr id="6" name="Group 312">
            <a:extLst>
              <a:ext uri="{FF2B5EF4-FFF2-40B4-BE49-F238E27FC236}">
                <a16:creationId xmlns:a16="http://schemas.microsoft.com/office/drawing/2014/main" id="{2919DA1A-4F5A-489E-8A70-0182C9771AF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52403" y="620569"/>
          <a:ext cx="6872653" cy="5975554"/>
        </p:xfrm>
        <a:graphic>
          <a:graphicData uri="http://schemas.openxmlformats.org/drawingml/2006/table">
            <a:tbl>
              <a:tblPr/>
              <a:tblGrid>
                <a:gridCol w="687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75554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67">
            <a:extLst>
              <a:ext uri="{FF2B5EF4-FFF2-40B4-BE49-F238E27FC236}">
                <a16:creationId xmlns:a16="http://schemas.microsoft.com/office/drawing/2014/main" id="{0F8E7CF0-8C42-4347-A570-7CE8E7E8FE5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79047396"/>
              </p:ext>
            </p:extLst>
          </p:nvPr>
        </p:nvGraphicFramePr>
        <p:xfrm>
          <a:off x="152400" y="117448"/>
          <a:ext cx="8877318" cy="405576"/>
        </p:xfrm>
        <a:graphic>
          <a:graphicData uri="http://schemas.openxmlformats.org/drawingml/2006/table">
            <a:tbl>
              <a:tblPr/>
              <a:tblGrid>
                <a:gridCol w="1686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6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화면명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53"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 dirty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경로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dist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ko-KR" altLang="en-US" sz="1000" b="0" i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화면아이디</a:t>
                      </a: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080135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49847" marR="49847" marT="25194" marB="25194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3C5F0E-454B-49C4-94E0-29ED2F5E93E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1922057"/>
              </p:ext>
            </p:extLst>
          </p:nvPr>
        </p:nvGraphicFramePr>
        <p:xfrm>
          <a:off x="7102701" y="620569"/>
          <a:ext cx="1927019" cy="5975554"/>
        </p:xfrm>
        <a:graphic>
          <a:graphicData uri="http://schemas.openxmlformats.org/drawingml/2006/table">
            <a:tbl>
              <a:tblPr firstRow="1" bandRow="1"/>
              <a:tblGrid>
                <a:gridCol w="257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658">
                <a:tc gridSpan="2"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altLang="ko-KR" sz="10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800" b="0" i="0">
                        <a:solidFill>
                          <a:schemeClr val="tx1"/>
                        </a:solidFill>
                        <a:latin typeface="굴림"/>
                        <a:ea typeface="굴림"/>
                      </a:endParaRPr>
                    </a:p>
                  </a:txBody>
                  <a:tcPr marL="46800" marR="46800" marT="46800" marB="4680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en-US" altLang="ko-KR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ko-KR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나눔고딕 ExtraBold" panose="020D0904000000000000" pitchFamily="50" charset="-127"/>
                        <a:ea typeface="나눔고딕 ExtraBold" panose="020D0904000000000000" pitchFamily="50" charset="-127"/>
                      </a:endParaRPr>
                    </a:p>
                  </a:txBody>
                  <a:tcPr marL="42731" marR="42731" marT="56959" marB="5695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9658">
                <a:tc>
                  <a:txBody>
                    <a:bodyPr/>
                    <a:lstStyle/>
                    <a:p>
                      <a:pPr marL="0" lvl="0" indent="0" algn="ctr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defTabSz="153019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endParaRPr lang="en-US" altLang="ko-KR" sz="1000" b="0" i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42731" marR="42731" marT="56959" marB="5695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DCCAE1C4-B5CB-4E78-92EC-015F40966F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51424" y="117478"/>
            <a:ext cx="4233863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 err="1"/>
              <a:t>화면명</a:t>
            </a:r>
            <a:endParaRPr lang="ko-KR" altLang="en-US" dirty="0"/>
          </a:p>
        </p:txBody>
      </p:sp>
      <p:sp>
        <p:nvSpPr>
          <p:cNvPr id="13" name="텍스트 개체 틀 11">
            <a:extLst>
              <a:ext uri="{FF2B5EF4-FFF2-40B4-BE49-F238E27FC236}">
                <a16:creationId xmlns:a16="http://schemas.microsoft.com/office/drawing/2014/main" id="{B12639F6-A1DA-46D3-86B8-9443ED99EB3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51424" y="318212"/>
            <a:ext cx="4233863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경로</a:t>
            </a:r>
          </a:p>
        </p:txBody>
      </p:sp>
      <p:sp>
        <p:nvSpPr>
          <p:cNvPr id="14" name="텍스트 개체 틀 11">
            <a:extLst>
              <a:ext uri="{FF2B5EF4-FFF2-40B4-BE49-F238E27FC236}">
                <a16:creationId xmlns:a16="http://schemas.microsoft.com/office/drawing/2014/main" id="{337E31D1-4021-4873-99BE-5420760CD50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96012" y="117449"/>
            <a:ext cx="1633706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/>
              <a:t>업무구분</a:t>
            </a:r>
          </a:p>
        </p:txBody>
      </p:sp>
      <p:sp>
        <p:nvSpPr>
          <p:cNvPr id="15" name="텍스트 개체 틀 11">
            <a:extLst>
              <a:ext uri="{FF2B5EF4-FFF2-40B4-BE49-F238E27FC236}">
                <a16:creationId xmlns:a16="http://schemas.microsoft.com/office/drawing/2014/main" id="{126F74A4-3D77-45C4-A045-EE1B6C2502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98091" y="328040"/>
            <a:ext cx="1633706" cy="206375"/>
          </a:xfrm>
        </p:spPr>
        <p:txBody>
          <a:bodyPr/>
          <a:lstStyle>
            <a:lvl1pPr marL="0" indent="0">
              <a:buNone/>
              <a:defRPr sz="11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/>
              <a:t>화면아이디</a:t>
            </a:r>
            <a:endParaRPr lang="ko-KR" altLang="en-US" dirty="0"/>
          </a:p>
        </p:txBody>
      </p:sp>
      <p:sp>
        <p:nvSpPr>
          <p:cNvPr id="9" name="그림 개체 틀 8"/>
          <p:cNvSpPr>
            <a:spLocks noGrp="1"/>
          </p:cNvSpPr>
          <p:nvPr>
            <p:ph type="pic" sz="quarter" idx="14"/>
          </p:nvPr>
        </p:nvSpPr>
        <p:spPr>
          <a:xfrm>
            <a:off x="166254" y="623814"/>
            <a:ext cx="6839100" cy="5961600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328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DBE8A-08A0-4AE2-B806-C9B9A473B0ED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13E15-7006-4370-B5F6-60D7104AE3B4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0D11-2C95-44F2-9DFC-D0C737CB5390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35845-0C4F-469E-8726-3EBFD71077A7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FC019-3CDA-4483-987D-B12D1EB4D233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36E48-2907-481B-8F8C-35E94B4338B9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1E666-04C9-40C3-88DF-F7C22C7A6172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27B48-006F-4BC1-BDC8-3C8CA726AC13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한이음 ▶ 프로그램 설계서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6EC2E-D34C-4476-B4C7-64731BF56572}" type="datetime1">
              <a:rPr lang="ko-KR" altLang="en-US" smtClean="0"/>
              <a:pPr/>
              <a:t>2021-12-19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한이음 ▶ 프로그램 설계서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microsoft.com/office/2007/relationships/hdphoto" Target="../media/hdphoto4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microsoft.com/office/2007/relationships/hdphoto" Target="../media/hdphoto3.wdp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4509120"/>
            <a:ext cx="9144000" cy="2348880"/>
          </a:xfrm>
          <a:prstGeom prst="rect">
            <a:avLst/>
          </a:prstGeom>
          <a:solidFill>
            <a:srgbClr val="E2E6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21600000">
            <a:off x="0" y="764704"/>
            <a:ext cx="4716016" cy="352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376273" y="1665123"/>
            <a:ext cx="467948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chemeClr val="accent2">
                    <a:lumMod val="75000"/>
                  </a:schemeClr>
                </a:solidFill>
              </a:rPr>
              <a:t>SW </a:t>
            </a:r>
            <a:r>
              <a:rPr lang="ko-KR" altLang="en-US" sz="5000" b="1" spc="-150" dirty="0">
                <a:solidFill>
                  <a:schemeClr val="accent2">
                    <a:lumMod val="75000"/>
                  </a:schemeClr>
                </a:solidFill>
              </a:rPr>
              <a:t>개발 설계서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616" y="384856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solidFill>
                  <a:srgbClr val="77787B"/>
                </a:solidFill>
              </a:rPr>
              <a:t>프로젝트 명 </a:t>
            </a:r>
            <a:r>
              <a:rPr lang="en-US" altLang="ko-KR" sz="2400" b="1" spc="-150" dirty="0">
                <a:solidFill>
                  <a:srgbClr val="77787B"/>
                </a:solidFill>
              </a:rPr>
              <a:t>: </a:t>
            </a:r>
            <a:r>
              <a:rPr lang="ko-KR" altLang="en-US" sz="2400" b="1" spc="-150" dirty="0">
                <a:solidFill>
                  <a:srgbClr val="77787B"/>
                </a:solidFill>
              </a:rPr>
              <a:t>청각 장애인을 위한 발음 교정 애플리케이션</a:t>
            </a: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74DCC92-C2D7-489C-8F64-6F5BB9BD981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92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C96969D-DA7C-4EE2-A8AB-A5402B06B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46" y="725318"/>
            <a:ext cx="3488687" cy="5814479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E46F478-102E-4CAA-BB48-74AEF2CD23A3}"/>
              </a:ext>
            </a:extLst>
          </p:cNvPr>
          <p:cNvSpPr/>
          <p:nvPr/>
        </p:nvSpPr>
        <p:spPr>
          <a:xfrm>
            <a:off x="3554290" y="371402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4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1AA7821-232C-4753-8D42-F84461776D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4B6FB5-05A4-40A8-96F1-ACDB80A088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FB9221-9089-4391-A20E-753BE3F4A3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7DAFF3-8644-443E-AFC7-97A6BA2E51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LOGIN_001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403A08F3-22A7-4ACF-AAC8-2C2F5E6852D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F56F16FC-9A42-4FA5-A63C-2296DFCD37CD}"/>
              </a:ext>
            </a:extLst>
          </p:cNvPr>
          <p:cNvSpPr/>
          <p:nvPr/>
        </p:nvSpPr>
        <p:spPr>
          <a:xfrm>
            <a:off x="3378723" y="291632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3E6B115-F322-4BEA-B711-13CE6E0F901C}"/>
              </a:ext>
            </a:extLst>
          </p:cNvPr>
          <p:cNvSpPr/>
          <p:nvPr/>
        </p:nvSpPr>
        <p:spPr>
          <a:xfrm>
            <a:off x="3378723" y="33644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2DDB09-B9A0-4173-A9C2-E2D76178AF9A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1C1ACC-4AB9-4C40-B48D-A536932A2404}"/>
              </a:ext>
            </a:extLst>
          </p:cNvPr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5013B-F35A-4097-952E-4F20103B40D8}"/>
              </a:ext>
            </a:extLst>
          </p:cNvPr>
          <p:cNvSpPr txBox="1"/>
          <p:nvPr/>
        </p:nvSpPr>
        <p:spPr>
          <a:xfrm>
            <a:off x="7096126" y="16225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15657-7BC1-4C3C-AC0B-0D817FF20938}"/>
              </a:ext>
            </a:extLst>
          </p:cNvPr>
          <p:cNvSpPr txBox="1"/>
          <p:nvPr/>
        </p:nvSpPr>
        <p:spPr>
          <a:xfrm>
            <a:off x="7390140" y="153481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2678119" y="44942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866E4-772F-4985-9370-18C917D95739}"/>
              </a:ext>
            </a:extLst>
          </p:cNvPr>
          <p:cNvSpPr txBox="1"/>
          <p:nvPr/>
        </p:nvSpPr>
        <p:spPr>
          <a:xfrm>
            <a:off x="7096126" y="20735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345B4-7007-4626-8A5B-06ABD6D90869}"/>
              </a:ext>
            </a:extLst>
          </p:cNvPr>
          <p:cNvSpPr txBox="1"/>
          <p:nvPr/>
        </p:nvSpPr>
        <p:spPr>
          <a:xfrm>
            <a:off x="7390140" y="198579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사용자 정보가 없는 경우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C6F27E-CB28-4FCE-8781-25A81DA55848}"/>
              </a:ext>
            </a:extLst>
          </p:cNvPr>
          <p:cNvSpPr txBox="1"/>
          <p:nvPr/>
        </p:nvSpPr>
        <p:spPr>
          <a:xfrm>
            <a:off x="7096126" y="2542399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6D5B62-DA25-4BF9-A93A-095FE4B89B1B}"/>
              </a:ext>
            </a:extLst>
          </p:cNvPr>
          <p:cNvSpPr txBox="1"/>
          <p:nvPr/>
        </p:nvSpPr>
        <p:spPr>
          <a:xfrm>
            <a:off x="7390140" y="2454663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유저인 경우에는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관리자인 경우에는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2678119" y="50916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C6F27E-CB28-4FCE-8781-25A81DA55848}"/>
              </a:ext>
            </a:extLst>
          </p:cNvPr>
          <p:cNvSpPr txBox="1"/>
          <p:nvPr/>
        </p:nvSpPr>
        <p:spPr>
          <a:xfrm>
            <a:off x="7096126" y="301126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C949E19-57C4-408A-85C7-6D61E50E50E5}"/>
              </a:ext>
            </a:extLst>
          </p:cNvPr>
          <p:cNvSpPr/>
          <p:nvPr/>
        </p:nvSpPr>
        <p:spPr>
          <a:xfrm>
            <a:off x="3260519" y="38455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B15657-7BC1-4C3C-AC0B-0D817FF20938}"/>
              </a:ext>
            </a:extLst>
          </p:cNvPr>
          <p:cNvSpPr txBox="1"/>
          <p:nvPr/>
        </p:nvSpPr>
        <p:spPr>
          <a:xfrm>
            <a:off x="7390140" y="290353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/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971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10D904-D17D-4A5C-903C-09F902101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0B771-B14F-4427-9799-4893A8A6E3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B5A4C-5A87-4810-849B-DC3CEFDE14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7D591D-CB7F-4F9F-B803-FC50A8271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LOGIN_002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3ED5F3B7-C1E0-4C23-A795-F4243A2E55D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14D420F7-F267-4DAE-86A7-2120ED82D9DD}"/>
              </a:ext>
            </a:extLst>
          </p:cNvPr>
          <p:cNvSpPr/>
          <p:nvPr/>
        </p:nvSpPr>
        <p:spPr>
          <a:xfrm>
            <a:off x="2829309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1929-8B80-42CC-959E-87FAA0A5B39A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15039-EFD5-49BA-BAA0-F75D11D2EB1D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14516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69D35B-84EB-45C3-9E94-1E639147E4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19362-4E87-4874-9228-D49C5B3DB0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02E47-E299-4B46-9968-EC996AE15F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033553-2719-4279-8372-A6600F4DC9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LOGIN_003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FC0D0B1-7462-4FEF-B500-5252217748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B16F57-7AEA-457F-81B8-978D4770DCF7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E1240-1CCC-40C7-9EDA-800A2581738C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98270C3-2C5C-451D-A757-BC1C01D24251}"/>
              </a:ext>
            </a:extLst>
          </p:cNvPr>
          <p:cNvSpPr/>
          <p:nvPr/>
        </p:nvSpPr>
        <p:spPr>
          <a:xfrm>
            <a:off x="2837401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385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E6CB3-097E-49AF-B37A-89586D324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LOGIN_FALSE_4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E4D83-F4EE-4408-9DC2-9E5B98901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8AE0-E017-4340-931D-123CEED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C5F69-C5B6-4099-8827-CF67DF74A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LOGIN_004</a:t>
            </a:r>
            <a:endParaRPr lang="ko-KR" altLang="en-US" dirty="0"/>
          </a:p>
        </p:txBody>
      </p:sp>
      <p:pic>
        <p:nvPicPr>
          <p:cNvPr id="8" name="그림 개체 틀 7">
            <a:extLst>
              <a:ext uri="{FF2B5EF4-FFF2-40B4-BE49-F238E27FC236}">
                <a16:creationId xmlns:a16="http://schemas.microsoft.com/office/drawing/2014/main" id="{6C2E38B2-6167-47F0-AF97-A1EB9E52B0E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1D78AE84-8629-4201-884F-7B2E084DACC6}"/>
              </a:ext>
            </a:extLst>
          </p:cNvPr>
          <p:cNvSpPr/>
          <p:nvPr/>
        </p:nvSpPr>
        <p:spPr>
          <a:xfrm>
            <a:off x="2796941" y="385388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B9B7EB-5E68-4EC9-9655-5AEB797E8DF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4387E-41D0-4783-B5D8-66EA99B119DA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91375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0DE6CB3-097E-49AF-B37A-89586D3248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LOGIN_USER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DE4D83-F4EE-4408-9DC2-9E5B989018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0D8AE0-E017-4340-931D-123CEEDA6B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C5F69-C5B6-4099-8827-CF67DF74A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LOGIN_005</a:t>
            </a:r>
            <a:endParaRPr lang="ko-KR" altLang="en-US" dirty="0"/>
          </a:p>
        </p:txBody>
      </p:sp>
      <p:pic>
        <p:nvPicPr>
          <p:cNvPr id="15" name="그림 개체 틀 14">
            <a:extLst>
              <a:ext uri="{FF2B5EF4-FFF2-40B4-BE49-F238E27FC236}">
                <a16:creationId xmlns:a16="http://schemas.microsoft.com/office/drawing/2014/main" id="{C2AF2156-270E-4FFF-9CE4-6ADB1ADA8FD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B9B7EB-5E68-4EC9-9655-5AEB797E8DF3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04387E-41D0-4783-B5D8-66EA99B119DA}"/>
              </a:ext>
            </a:extLst>
          </p:cNvPr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>
                <a:latin typeface="나눔고딕" panose="020D0604000000000000" pitchFamily="50" charset="-127"/>
                <a:ea typeface="나눔고딕" panose="020D0604000000000000" pitchFamily="50" charset="-127"/>
              </a:rPr>
              <a:t>, USER_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F18E87BF-8896-46D1-9F7D-EEB905BAFFE3}"/>
              </a:ext>
            </a:extLst>
          </p:cNvPr>
          <p:cNvSpPr/>
          <p:nvPr/>
        </p:nvSpPr>
        <p:spPr>
          <a:xfrm>
            <a:off x="2805033" y="38377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78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2F4627-0A9C-4FE4-8064-24949E29A2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LOGIN_ADMIN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478DE7-5E8C-4687-9990-A28D73810F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DE2ED-7497-4C9C-B97A-8B3AF088CF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56353A-8D14-478A-8BF4-33BDCF3DEC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LOGIN_006</a:t>
            </a:r>
            <a:endParaRPr lang="ko-KR" altLang="en-US" dirty="0"/>
          </a:p>
        </p:txBody>
      </p:sp>
      <p:pic>
        <p:nvPicPr>
          <p:cNvPr id="10" name="그림 개체 틀 9">
            <a:extLst>
              <a:ext uri="{FF2B5EF4-FFF2-40B4-BE49-F238E27FC236}">
                <a16:creationId xmlns:a16="http://schemas.microsoft.com/office/drawing/2014/main" id="{9D580815-A66E-4A3E-B61E-171E6213FD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8A2FE-AAD5-4AFD-AB76-97CB0203DDCF}"/>
              </a:ext>
            </a:extLst>
          </p:cNvPr>
          <p:cNvSpPr txBox="1"/>
          <p:nvPr/>
        </p:nvSpPr>
        <p:spPr>
          <a:xfrm>
            <a:off x="71342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470E93-0FBE-40E7-96FF-0CF945DCDA2B}"/>
              </a:ext>
            </a:extLst>
          </p:cNvPr>
          <p:cNvSpPr txBox="1"/>
          <p:nvPr/>
        </p:nvSpPr>
        <p:spPr>
          <a:xfrm>
            <a:off x="74282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2C6621-855B-404E-BB36-353D4BAAABC1}"/>
              </a:ext>
            </a:extLst>
          </p:cNvPr>
          <p:cNvSpPr/>
          <p:nvPr/>
        </p:nvSpPr>
        <p:spPr>
          <a:xfrm>
            <a:off x="2788849" y="386197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7DE116-7377-4815-A596-B5F5A20D17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JOIN_FORM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B7F69-D136-4CAB-AA7F-FA744B6821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257665-94E7-40A7-A980-8979E7DC9B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8C985-3E7F-4F9C-8D98-DEB87CC8F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JOIN_001</a:t>
            </a:r>
            <a:endParaRPr lang="ko-KR" altLang="en-US" dirty="0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2B2E2105-BA13-4C52-9B96-A1ADD00AF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235" y="624848"/>
            <a:ext cx="3576960" cy="5961600"/>
          </a:xfrm>
          <a:prstGeom prst="rect">
            <a:avLst/>
          </a:prstGeom>
        </p:spPr>
      </p:pic>
      <p:sp>
        <p:nvSpPr>
          <p:cNvPr id="53" name="타원 52">
            <a:extLst>
              <a:ext uri="{FF2B5EF4-FFF2-40B4-BE49-F238E27FC236}">
                <a16:creationId xmlns:a16="http://schemas.microsoft.com/office/drawing/2014/main" id="{AD735156-6ACE-4619-8520-C485412C15B9}"/>
              </a:ext>
            </a:extLst>
          </p:cNvPr>
          <p:cNvSpPr/>
          <p:nvPr/>
        </p:nvSpPr>
        <p:spPr>
          <a:xfrm>
            <a:off x="3260718" y="18964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6A8BB5B-4B3C-4EE5-9630-22820E3EE10A}"/>
              </a:ext>
            </a:extLst>
          </p:cNvPr>
          <p:cNvSpPr/>
          <p:nvPr/>
        </p:nvSpPr>
        <p:spPr>
          <a:xfrm>
            <a:off x="3285295" y="34730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13CBECC1-71F2-4970-B5FE-85E802631953}"/>
              </a:ext>
            </a:extLst>
          </p:cNvPr>
          <p:cNvSpPr/>
          <p:nvPr/>
        </p:nvSpPr>
        <p:spPr>
          <a:xfrm>
            <a:off x="4414193" y="59130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DEA75F3-F420-42A1-AE1B-962D299DCA4D}"/>
              </a:ext>
            </a:extLst>
          </p:cNvPr>
          <p:cNvSpPr/>
          <p:nvPr/>
        </p:nvSpPr>
        <p:spPr>
          <a:xfrm>
            <a:off x="2662065" y="591305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32D50427-558B-4EAA-A91F-1404A2BDFE38}"/>
              </a:ext>
            </a:extLst>
          </p:cNvPr>
          <p:cNvSpPr/>
          <p:nvPr/>
        </p:nvSpPr>
        <p:spPr>
          <a:xfrm>
            <a:off x="3260717" y="267836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603B0-2E40-45C1-B570-9E486045B2EC}"/>
              </a:ext>
            </a:extLst>
          </p:cNvPr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3110D2-A296-46D5-8BAE-D6F1683896DB}"/>
              </a:ext>
            </a:extLst>
          </p:cNvPr>
          <p:cNvSpPr txBox="1"/>
          <p:nvPr/>
        </p:nvSpPr>
        <p:spPr>
          <a:xfrm>
            <a:off x="7390140" y="1083840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C21B8E6-C9EC-4D8C-B3C1-9AFAF4087B9C}"/>
              </a:ext>
            </a:extLst>
          </p:cNvPr>
          <p:cNvSpPr txBox="1"/>
          <p:nvPr/>
        </p:nvSpPr>
        <p:spPr>
          <a:xfrm>
            <a:off x="7096126" y="161944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83880AC-9076-4F65-98EB-738BF6F0A514}"/>
              </a:ext>
            </a:extLst>
          </p:cNvPr>
          <p:cNvSpPr txBox="1"/>
          <p:nvPr/>
        </p:nvSpPr>
        <p:spPr>
          <a:xfrm>
            <a:off x="7096126" y="208235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47B20D-F56D-4AB7-87BA-E92E36D4E7DD}"/>
              </a:ext>
            </a:extLst>
          </p:cNvPr>
          <p:cNvSpPr txBox="1"/>
          <p:nvPr/>
        </p:nvSpPr>
        <p:spPr>
          <a:xfrm>
            <a:off x="7390140" y="1994616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암호와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D2506D-C508-4A48-B95E-D0060139319A}"/>
              </a:ext>
            </a:extLst>
          </p:cNvPr>
          <p:cNvSpPr txBox="1"/>
          <p:nvPr/>
        </p:nvSpPr>
        <p:spPr>
          <a:xfrm>
            <a:off x="7096126" y="254526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D69816D-671E-4DC7-B96E-B055BE25F55F}"/>
              </a:ext>
            </a:extLst>
          </p:cNvPr>
          <p:cNvSpPr txBox="1"/>
          <p:nvPr/>
        </p:nvSpPr>
        <p:spPr>
          <a:xfrm>
            <a:off x="7390140" y="2457523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이메일 중복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회원 가입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JOIN_009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36B534-AC5F-40D3-8F78-55F8DADCC597}"/>
              </a:ext>
            </a:extLst>
          </p:cNvPr>
          <p:cNvSpPr txBox="1"/>
          <p:nvPr/>
        </p:nvSpPr>
        <p:spPr>
          <a:xfrm>
            <a:off x="7096126" y="300874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022C19E-0728-4817-97C9-EB8F720D3566}"/>
              </a:ext>
            </a:extLst>
          </p:cNvPr>
          <p:cNvSpPr txBox="1"/>
          <p:nvPr/>
        </p:nvSpPr>
        <p:spPr>
          <a:xfrm>
            <a:off x="7390140" y="292100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LOGIN_001</a:t>
            </a:r>
            <a:r>
              <a:rPr lang="ko-KR" altLang="en-US" sz="800" dirty="0"/>
              <a:t>로 이동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F9DD2A4-CEDE-41E0-A1DD-7AAE9D837FD7}"/>
              </a:ext>
            </a:extLst>
          </p:cNvPr>
          <p:cNvSpPr txBox="1"/>
          <p:nvPr/>
        </p:nvSpPr>
        <p:spPr>
          <a:xfrm>
            <a:off x="7390140" y="1531132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JOIN_004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JOIN_006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53653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2C4E778-2D1F-4771-A2E7-9E14B1492E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92CAEB-6FE4-456B-B0A0-A8013D6CCE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0E07D8-AC26-4192-8016-E004F465E5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03127F-E397-41A9-BC96-2EC5061723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JOIN_002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D7FE693-32BB-41E8-AB7C-EC7024E1C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43" y="623816"/>
            <a:ext cx="3572692" cy="595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50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CE43198-851E-48AD-BED7-AD75350B2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5241BF-6A99-4FB9-9193-5C9FA86BDC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D23D6-CC8A-4C6D-BDFD-E83BB41E86F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E85F68-296F-4622-880F-93AB5EC118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8FEB5B-AC25-4F2F-B07C-E41E23D7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F8F18F39-CA3E-4778-9F85-8839D3F0B763}"/>
              </a:ext>
            </a:extLst>
          </p:cNvPr>
          <p:cNvSpPr/>
          <p:nvPr/>
        </p:nvSpPr>
        <p:spPr>
          <a:xfrm>
            <a:off x="1918587" y="38447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D847C-11C4-4E5F-B1F9-69490FE8FF46}"/>
              </a:ext>
            </a:extLst>
          </p:cNvPr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34055-D371-4CFF-8CDE-881C6FC3094F}"/>
              </a:ext>
            </a:extLst>
          </p:cNvPr>
          <p:cNvSpPr txBox="1"/>
          <p:nvPr/>
        </p:nvSpPr>
        <p:spPr>
          <a:xfrm>
            <a:off x="739966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82227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  <a:defRPr/>
            </a:pPr>
            <a:r>
              <a:rPr lang="ko-KR" altLang="en-US" sz="1700" b="1">
                <a:solidFill>
                  <a:schemeClr val="bg1"/>
                </a:solidFill>
                <a:latin typeface="+mn-ea"/>
              </a:rPr>
              <a:t>시장</a:t>
            </a:r>
            <a:r>
              <a:rPr lang="en-US" altLang="ko-KR" sz="17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기술 동향 분석</a:t>
            </a:r>
            <a:endParaRPr lang="en-US" altLang="ko-KR" sz="1700" b="1" dirty="0">
              <a:solidFill>
                <a:schemeClr val="bg1"/>
              </a:solidFill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454200" cy="4907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21DDDFB1-B56F-42EC-B99E-5B81FA5037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D55A97D-F935-4FC8-BA1E-9F20B69C5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610752"/>
              </p:ext>
            </p:extLst>
          </p:nvPr>
        </p:nvGraphicFramePr>
        <p:xfrm>
          <a:off x="405738" y="1665939"/>
          <a:ext cx="7982685" cy="2843180"/>
        </p:xfrm>
        <a:graphic>
          <a:graphicData uri="http://schemas.openxmlformats.org/drawingml/2006/table">
            <a:tbl>
              <a:tblPr/>
              <a:tblGrid>
                <a:gridCol w="1488301">
                  <a:extLst>
                    <a:ext uri="{9D8B030D-6E8A-4147-A177-3AD203B41FA5}">
                      <a16:colId xmlns:a16="http://schemas.microsoft.com/office/drawing/2014/main" val="1222509272"/>
                    </a:ext>
                  </a:extLst>
                </a:gridCol>
                <a:gridCol w="1971146">
                  <a:extLst>
                    <a:ext uri="{9D8B030D-6E8A-4147-A177-3AD203B41FA5}">
                      <a16:colId xmlns:a16="http://schemas.microsoft.com/office/drawing/2014/main" val="1499918109"/>
                    </a:ext>
                  </a:extLst>
                </a:gridCol>
                <a:gridCol w="2261619">
                  <a:extLst>
                    <a:ext uri="{9D8B030D-6E8A-4147-A177-3AD203B41FA5}">
                      <a16:colId xmlns:a16="http://schemas.microsoft.com/office/drawing/2014/main" val="1131403654"/>
                    </a:ext>
                  </a:extLst>
                </a:gridCol>
                <a:gridCol w="2261619">
                  <a:extLst>
                    <a:ext uri="{9D8B030D-6E8A-4147-A177-3AD203B41FA5}">
                      <a16:colId xmlns:a16="http://schemas.microsoft.com/office/drawing/2014/main" val="2140893843"/>
                    </a:ext>
                  </a:extLst>
                </a:gridCol>
              </a:tblGrid>
              <a:tr h="27426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deaf-Hearing chat D/H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제안하는 애플리케이션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0B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10526"/>
                  </a:ext>
                </a:extLst>
              </a:tr>
              <a:tr h="3829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비용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4,900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어플 설치비용 약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4,500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무료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141752"/>
                  </a:ext>
                </a:extLst>
              </a:tr>
              <a:tr h="819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발음 교정 학습 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청각장애인들 간의 대화 기능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발음 교정 학습 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AI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챗봇과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 음성 채팅 기능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,</a:t>
                      </a: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타 사용자와 음성채팅 기능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740807"/>
                  </a:ext>
                </a:extLst>
              </a:tr>
              <a:tr h="8195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대화 기능 미포함 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무료서비스 이용 시 </a:t>
                      </a:r>
                      <a:b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</a:b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학습과정 확인 불가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한국어 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IOS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외국어 미지원</a:t>
                      </a:r>
                      <a:endParaRPr lang="en-US" altLang="ko-KR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초기 사용자 확보 어려움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9320"/>
                  </a:ext>
                </a:extLst>
              </a:tr>
              <a:tr h="5468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웹서비스 지원 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미지원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바탕" panose="02030600000101010101" pitchFamily="18" charset="-127"/>
                        </a:rPr>
                        <a:t>지원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719679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BE29E0A-8DB9-4308-B04E-2DFD9F7A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109" y="242158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4F8D05-EE8A-4AAD-A454-91A7FC9DD037}"/>
              </a:ext>
            </a:extLst>
          </p:cNvPr>
          <p:cNvSpPr txBox="1"/>
          <p:nvPr/>
        </p:nvSpPr>
        <p:spPr>
          <a:xfrm>
            <a:off x="405737" y="4645950"/>
            <a:ext cx="79826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-</a:t>
            </a:r>
            <a:r>
              <a:rPr lang="ko-KR" altLang="en-US" sz="1600" dirty="0"/>
              <a:t>제안하는 애플리케이션은 현재 발음 교정 학습 시장에서 유료로 제공되는 서비스를 무료로 제공함으로써 청각장애인에게 구어학습에 있어 금전적인 부담을 해소시킬</a:t>
            </a:r>
            <a:br>
              <a:rPr lang="en-US" altLang="ko-KR" sz="1600" dirty="0"/>
            </a:br>
            <a:r>
              <a:rPr lang="ko-KR" altLang="en-US" sz="1600" dirty="0"/>
              <a:t>것이다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또한 웹서비스를 지원함으로써 핸드폰 뿐만 아닌 컴퓨터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</a:t>
            </a:r>
            <a:r>
              <a:rPr lang="en-US" altLang="ko-KR" sz="1600" dirty="0"/>
              <a:t>PC</a:t>
            </a:r>
            <a:r>
              <a:rPr lang="ko-KR" altLang="en-US" sz="1600" dirty="0"/>
              <a:t>등의</a:t>
            </a:r>
            <a:r>
              <a:rPr lang="en-US" altLang="ko-KR" sz="1600" dirty="0"/>
              <a:t> </a:t>
            </a:r>
            <a:r>
              <a:rPr lang="ko-KR" altLang="en-US" sz="1600" dirty="0"/>
              <a:t>다양한</a:t>
            </a:r>
            <a:endParaRPr lang="en-US" altLang="ko-KR" sz="1600" dirty="0"/>
          </a:p>
          <a:p>
            <a:r>
              <a:rPr lang="ko-KR" altLang="en-US" sz="1600" dirty="0"/>
              <a:t>기기를 통해 청각장애인에게 발음 교정 서비스를 제공할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9774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496577-B66D-47E1-B840-34A7B33B4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JOIN_FALSE_3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B5434-C8BA-4357-83F4-CC4876DE4B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3C858C-0307-4A3D-B916-6C6689E157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338235-2746-4AE5-9881-9B25A2A0A8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5CCFE4-C044-4D93-8D83-4AD7C7DFC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21" y="623815"/>
            <a:ext cx="3577107" cy="596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9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74A8D4-D25A-4752-8E4C-78CED8D63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84C19-7FD0-4D2D-88AF-FFCC9A8CF4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86B8CC-E865-460D-94F5-4CCDC10C7D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7CA4F2-6410-4844-A629-81B8DE76BF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0A640C-EDE7-4BA5-8E83-A0B196FA1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27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CA19F4A-7972-4E17-B71C-0D567F1E00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JOIN_TRUE_1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504F28-FC23-4AFF-A6C1-C996B55703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3AF1D9-BB47-4BFE-9230-0C28B0AADB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3E647A-C88C-4E70-AFB9-4B106B8B2E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844331-D72E-4185-A4CE-6A3DB16F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9"/>
            <a:ext cx="3576959" cy="596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39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E4E0D01-6557-4E86-973B-2C09B24B84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EF5DC-4E9E-443E-A15F-5EA7EF2CB8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2084F-04E1-4909-B4A0-251EA6B4731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D16544-38B0-46A2-90E1-A159EEF3A8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F334D8-9193-4D68-8CE3-12A679F9E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85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15CB03A-C151-4E9C-AEFC-513CB0707D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JOIN_FALSE_6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62002B-68A1-4D70-ADB7-93F9AF9C54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DC01AF-428D-4713-80ED-48ADA0E841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B2461-A59B-41F9-ADB6-4AD18149A2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5D706F9-D2D4-4573-B1E2-A03DB8A14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553" y="619114"/>
            <a:ext cx="3574139" cy="595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7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776109A-D81B-4777-A2A4-0F8F6F625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JOIN_TRUE_2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125FFD-5E3C-4B74-BEDC-AAB3827F99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회원가입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FDFCA-E77E-4857-98E0-0E7DC9AA562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92C2E-4BCB-4A89-97CD-77BF6128D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JOIN_009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AF0476-FA49-4BCE-9A3F-B2C6885B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D3FCB7B-84F9-488F-A1FF-1FB6ABADE677}"/>
              </a:ext>
            </a:extLst>
          </p:cNvPr>
          <p:cNvSpPr/>
          <p:nvPr/>
        </p:nvSpPr>
        <p:spPr>
          <a:xfrm>
            <a:off x="1918587" y="38447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451CE-E88E-46B2-BCE1-4B45EBC97BCB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49D85-635B-4017-89C0-4ADC393B9BCD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JOIN_001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798961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47284C4-E29F-4B47-B9C8-1858C76D9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56ACB-C6D8-4850-8442-77E7FE971F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9462B2-AAA6-4634-84AD-C6FA0083E2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75B23BF-22B5-47AF-8E5C-C3E04339DB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REPW_001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B67ECB2-A782-4F24-A1CA-AC49803AA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29671B-5628-4EC4-ABF1-385A2D1F26A5}"/>
              </a:ext>
            </a:extLst>
          </p:cNvPr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42FA3B0-BF9C-4562-AFB7-A366C898DF89}"/>
              </a:ext>
            </a:extLst>
          </p:cNvPr>
          <p:cNvSpPr/>
          <p:nvPr/>
        </p:nvSpPr>
        <p:spPr>
          <a:xfrm>
            <a:off x="3257075" y="256433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BC8E017-3F88-4842-BF55-A1A93A07ECA8}"/>
              </a:ext>
            </a:extLst>
          </p:cNvPr>
          <p:cNvSpPr/>
          <p:nvPr/>
        </p:nvSpPr>
        <p:spPr>
          <a:xfrm>
            <a:off x="4302650" y="35309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741B9-9B08-429A-93D0-BDECC55919C0}"/>
              </a:ext>
            </a:extLst>
          </p:cNvPr>
          <p:cNvSpPr txBox="1"/>
          <p:nvPr/>
        </p:nvSpPr>
        <p:spPr>
          <a:xfrm>
            <a:off x="7105651" y="16113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84412A-2621-4BB6-A407-56800308B7A6}"/>
              </a:ext>
            </a:extLst>
          </p:cNvPr>
          <p:cNvSpPr txBox="1"/>
          <p:nvPr/>
        </p:nvSpPr>
        <p:spPr>
          <a:xfrm>
            <a:off x="7399665" y="153440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FE7C70-07F4-4559-A5A4-702F3DC313D7}"/>
              </a:ext>
            </a:extLst>
          </p:cNvPr>
          <p:cNvSpPr txBox="1"/>
          <p:nvPr/>
        </p:nvSpPr>
        <p:spPr>
          <a:xfrm>
            <a:off x="7399665" y="1079364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공란일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정보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조회 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REPW_004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140262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E45260-0653-4781-844C-DA2C876A1E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REPW_FALSE_1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17F145-D5E9-4D50-A459-21A1CA5F19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C86FE2-445C-41B0-B7E0-264F30F16EC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EAE47C-917F-4C50-9355-264668F3C3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738809-96A6-426E-98DC-2DF76B3FF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1F8AA24-6E70-421F-9714-EB27EBC3486D}"/>
              </a:ext>
            </a:extLst>
          </p:cNvPr>
          <p:cNvSpPr/>
          <p:nvPr/>
        </p:nvSpPr>
        <p:spPr>
          <a:xfrm>
            <a:off x="3629029" y="304341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BCE45-2A2F-4CBC-85F4-EE825C175CD9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C47CD-AC7A-4A83-AD98-CADEEDA06269}"/>
              </a:ext>
            </a:extLst>
          </p:cNvPr>
          <p:cNvSpPr txBox="1"/>
          <p:nvPr/>
        </p:nvSpPr>
        <p:spPr>
          <a:xfrm>
            <a:off x="7409190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569593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7E98C8-524B-489D-96D9-F65DDAAECE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REPW_FALSE_2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59488B-3709-40ED-A30D-EC6F2A7D2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F687B3-0C2C-4559-886C-CE399C8ABD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E20F95-41DB-4432-9807-75FFAD54C8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947762-1F76-4C7C-9090-51C51E584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2" y="623815"/>
            <a:ext cx="3576960" cy="59616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6CDF4A0E-51BB-497F-A8B2-8A386B18C59A}"/>
              </a:ext>
            </a:extLst>
          </p:cNvPr>
          <p:cNvSpPr/>
          <p:nvPr/>
        </p:nvSpPr>
        <p:spPr>
          <a:xfrm>
            <a:off x="3490917" y="30191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ED7DF-EA62-4FC6-A9CA-650DCC9B944A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25D60-51DC-4297-87CF-3A8F589F081C}"/>
              </a:ext>
            </a:extLst>
          </p:cNvPr>
          <p:cNvSpPr txBox="1"/>
          <p:nvPr/>
        </p:nvSpPr>
        <p:spPr>
          <a:xfrm>
            <a:off x="7409190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800" dirty="0"/>
              <a:t>REPW_001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570723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B5F25F-70BD-4C3A-9EC7-DC4E1C9527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REPW_TRUE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4215F-0EBA-439A-A35D-52981E5D15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PW</a:t>
            </a:r>
            <a:r>
              <a:rPr lang="ko-KR" altLang="en-US" dirty="0"/>
              <a:t>재발급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64D044-9B45-4ABA-8A14-5F66F8B055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EE2128-785E-4F24-83EF-F9BE2C1D2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REPW_004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F20640-67CE-47F7-94B8-28CEE88C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35" y="623815"/>
            <a:ext cx="3577876" cy="5963128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5E400556-F32C-43B0-8BDF-B78CCF1D477E}"/>
              </a:ext>
            </a:extLst>
          </p:cNvPr>
          <p:cNvSpPr/>
          <p:nvPr/>
        </p:nvSpPr>
        <p:spPr>
          <a:xfrm>
            <a:off x="3490917" y="302723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0D67BA-F3AA-4673-9576-227430C494AF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46A0DD-154C-4264-A878-C863AAB514F7}"/>
              </a:ext>
            </a:extLst>
          </p:cNvPr>
          <p:cNvSpPr txBox="1"/>
          <p:nvPr/>
        </p:nvSpPr>
        <p:spPr>
          <a:xfrm>
            <a:off x="7418715" y="107936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83778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요구사항 정의서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507771"/>
              </p:ext>
            </p:extLst>
          </p:nvPr>
        </p:nvGraphicFramePr>
        <p:xfrm>
          <a:off x="474354" y="1274480"/>
          <a:ext cx="7842062" cy="5042316"/>
        </p:xfrm>
        <a:graphic>
          <a:graphicData uri="http://schemas.openxmlformats.org/drawingml/2006/table">
            <a:tbl>
              <a:tblPr/>
              <a:tblGrid>
                <a:gridCol w="782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3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19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193">
                <a:tc rowSpan="1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S/W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선택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학습하고 싶은 단어 혹은 문장을 선택할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학습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선택한 단어 혹은 문장의 발음을 학습할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결과 조회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자신의 학습 결과를 조회할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사용자간 음성채팅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타 사용자와 음성을 통한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채팅을 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음성채팅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 </a:t>
                      </a:r>
                      <a:r>
                        <a:rPr lang="ko-KR" alt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챗봇과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음성을 통한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채팅을 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추가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학습하고 싶은 단어 혹은 문장을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문장 삭제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자신이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DBMS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추가한 단어 혹은 문장을 삭제할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조회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데이터를 확인할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수정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데이터를 일부 수정할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가입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회원가입을 통해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생성할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01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 탈퇴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사용자는 유저 데이터베이스에 저장된 자신의 모든 데이터를 삭제할 수 있다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36000" marR="36000" marT="8570" marB="857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ADB2ED36-72F3-4E94-9536-A97839AF48D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1001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096125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0140" y="153682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158433" y="4296546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90915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83673" y="58787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38743" y="587873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96122" y="208680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390140" y="203064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USER_013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6122" y="254442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390140" y="2467472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USER_014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 </a:t>
            </a:r>
          </a:p>
        </p:txBody>
      </p:sp>
    </p:spTree>
    <p:extLst>
      <p:ext uri="{BB962C8B-B14F-4D97-AF65-F5344CB8AC3E}">
        <p14:creationId xmlns:p14="http://schemas.microsoft.com/office/powerpoint/2010/main" val="1558431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USER_REPW_MAIN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05650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9665" y="1083840"/>
            <a:ext cx="211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USRE_004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형식 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99665" y="1536832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공란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암호와 불일치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006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385010" y="275905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385010" y="3599310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99329" y="46742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24645" y="467420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05647" y="208680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7105647" y="254934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9665" y="2025251"/>
            <a:ext cx="211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성공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  <a:endParaRPr lang="en-US" altLang="ko-KR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99665" y="248778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1295865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612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39014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USER_002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80407" y="39324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9624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USER_004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44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USER_REPW_TRUE_1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USER_005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48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USER_REPW_FALSE_3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USER_006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1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USER_REPW_TRUE_2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비번 변경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USER_007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223169" y="388385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1528006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118239F8-824C-4742-ABB7-F60E6748A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89742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단어연습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USER_008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15823" y="57137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USER_009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40365" y="5731609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0763143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665C57CD-86A8-49FB-8F68-EA7F1C118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2"/>
            <a:ext cx="3495512" cy="58258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단어 연습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5176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5175" y="255126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24435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31319" y="478285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15854" y="5703861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88547" y="5640918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572003" y="825477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40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테이블이(가) 표시된 사진&#10;&#10;자동 생성된 설명">
            <a:extLst>
              <a:ext uri="{FF2B5EF4-FFF2-40B4-BE49-F238E27FC236}">
                <a16:creationId xmlns:a16="http://schemas.microsoft.com/office/drawing/2014/main" id="{E8ADB5C1-B833-4E6B-B49C-5E96D9394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1"/>
            <a:ext cx="3495512" cy="582585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문제 풀기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USER_110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</a:t>
            </a:r>
            <a:r>
              <a:rPr lang="en-US" altLang="ko-KR" sz="800" dirty="0"/>
              <a:t>MAIN_001</a:t>
            </a:r>
            <a:r>
              <a:rPr lang="ko-KR" altLang="en-US" sz="800" dirty="0"/>
              <a:t>로 이동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103366" y="5834193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A263C05-9C84-459A-8EA2-7BACDF55D06A}"/>
              </a:ext>
            </a:extLst>
          </p:cNvPr>
          <p:cNvSpPr/>
          <p:nvPr/>
        </p:nvSpPr>
        <p:spPr>
          <a:xfrm>
            <a:off x="3490917" y="5831726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7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dirty="0">
                <a:solidFill>
                  <a:schemeClr val="bg1"/>
                </a:solidFill>
                <a:latin typeface="+mn-ea"/>
                <a:cs typeface="+mj-cs"/>
              </a:rPr>
              <a:t>유즈케이스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732C4665-3A54-4837-9B64-8FC5C38A3E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8C3ADF8-045E-476E-9806-149872F43531}"/>
              </a:ext>
            </a:extLst>
          </p:cNvPr>
          <p:cNvSpPr/>
          <p:nvPr/>
        </p:nvSpPr>
        <p:spPr>
          <a:xfrm>
            <a:off x="2019003" y="1196753"/>
            <a:ext cx="5040560" cy="548282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AD4B6BB-DEDC-4EEB-8E15-55E90B252A99}"/>
              </a:ext>
            </a:extLst>
          </p:cNvPr>
          <p:cNvSpPr/>
          <p:nvPr/>
        </p:nvSpPr>
        <p:spPr>
          <a:xfrm rot="10800000" flipV="1">
            <a:off x="3891212" y="221767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로그인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B053484-03C4-456C-9A32-CE1C72B4116A}"/>
              </a:ext>
            </a:extLst>
          </p:cNvPr>
          <p:cNvSpPr/>
          <p:nvPr/>
        </p:nvSpPr>
        <p:spPr>
          <a:xfrm rot="10800000" flipV="1">
            <a:off x="3891211" y="2872648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구어 학습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079EC9-5A49-4A27-A754-4CF9596E90D5}"/>
              </a:ext>
            </a:extLst>
          </p:cNvPr>
          <p:cNvSpPr/>
          <p:nvPr/>
        </p:nvSpPr>
        <p:spPr>
          <a:xfrm rot="10800000" flipV="1">
            <a:off x="3891212" y="3582272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사용자 문제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66227E9-55EC-4AA5-9B7E-DBC233B3E5CD}"/>
              </a:ext>
            </a:extLst>
          </p:cNvPr>
          <p:cNvSpPr/>
          <p:nvPr/>
        </p:nvSpPr>
        <p:spPr>
          <a:xfrm rot="10800000" flipV="1">
            <a:off x="3866264" y="5785443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타 사용자와 채팅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1802672-BA4C-4891-AD28-C1F4FA21E9F1}"/>
              </a:ext>
            </a:extLst>
          </p:cNvPr>
          <p:cNvSpPr/>
          <p:nvPr/>
        </p:nvSpPr>
        <p:spPr>
          <a:xfrm rot="10800000" flipV="1">
            <a:off x="3891211" y="4805339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심심이와</a:t>
            </a:r>
            <a:br>
              <a:rPr lang="en-US" altLang="ko-KR" sz="1200" b="1" dirty="0"/>
            </a:br>
            <a:r>
              <a:rPr lang="ko-KR" altLang="en-US" sz="1200" b="1" dirty="0"/>
              <a:t>채팅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082DBEC-52BC-4CF0-8F97-537DE4BBE29A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1262920" y="2420140"/>
            <a:ext cx="2628292" cy="356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>
            <a:extLst>
              <a:ext uri="{FF2B5EF4-FFF2-40B4-BE49-F238E27FC236}">
                <a16:creationId xmlns:a16="http://schemas.microsoft.com/office/drawing/2014/main" id="{549AF282-105B-4FC8-8119-FBFE270C3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738" y="1467255"/>
            <a:ext cx="307949" cy="60815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43FB246-8178-4613-8B84-D22B58104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439" y="5652504"/>
            <a:ext cx="307949" cy="608151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F9AA665-CEC3-430E-9B87-19DD9AD12E60}"/>
              </a:ext>
            </a:extLst>
          </p:cNvPr>
          <p:cNvCxnSpPr>
            <a:stCxn id="20" idx="2"/>
            <a:endCxn id="29" idx="1"/>
          </p:cNvCxnSpPr>
          <p:nvPr/>
        </p:nvCxnSpPr>
        <p:spPr>
          <a:xfrm flipV="1">
            <a:off x="5162408" y="5956580"/>
            <a:ext cx="2300031" cy="31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FBD685F-E805-4616-8813-08BF706413B0}"/>
              </a:ext>
            </a:extLst>
          </p:cNvPr>
          <p:cNvCxnSpPr>
            <a:cxnSpLocks/>
            <a:endCxn id="16" idx="6"/>
          </p:cNvCxnSpPr>
          <p:nvPr/>
        </p:nvCxnSpPr>
        <p:spPr>
          <a:xfrm>
            <a:off x="1262919" y="2853047"/>
            <a:ext cx="2628292" cy="222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74D6A7B8-E5A8-4A52-AC70-3FB71B9B2816}"/>
              </a:ext>
            </a:extLst>
          </p:cNvPr>
          <p:cNvCxnSpPr>
            <a:cxnSpLocks/>
            <a:endCxn id="17" idx="6"/>
          </p:cNvCxnSpPr>
          <p:nvPr/>
        </p:nvCxnSpPr>
        <p:spPr>
          <a:xfrm>
            <a:off x="1154908" y="2872648"/>
            <a:ext cx="2736304" cy="91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5334EBA-1725-45EF-B194-5F8DF6DBCF42}"/>
              </a:ext>
            </a:extLst>
          </p:cNvPr>
          <p:cNvCxnSpPr>
            <a:cxnSpLocks/>
            <a:endCxn id="20" idx="6"/>
          </p:cNvCxnSpPr>
          <p:nvPr/>
        </p:nvCxnSpPr>
        <p:spPr>
          <a:xfrm>
            <a:off x="1382638" y="3197774"/>
            <a:ext cx="2483626" cy="2790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04A111E1-8919-42BD-A34E-B8D3AAC48E14}"/>
              </a:ext>
            </a:extLst>
          </p:cNvPr>
          <p:cNvCxnSpPr>
            <a:cxnSpLocks/>
            <a:endCxn id="23" idx="6"/>
          </p:cNvCxnSpPr>
          <p:nvPr/>
        </p:nvCxnSpPr>
        <p:spPr>
          <a:xfrm>
            <a:off x="1154908" y="2953743"/>
            <a:ext cx="2736303" cy="2054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5486F6B-2C99-4521-9C42-D67B01D53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690" y="2642205"/>
            <a:ext cx="307949" cy="60815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BA99226-B261-4DEB-B2BE-4EB0C3E84795}"/>
              </a:ext>
            </a:extLst>
          </p:cNvPr>
          <p:cNvSpPr txBox="1"/>
          <p:nvPr/>
        </p:nvSpPr>
        <p:spPr>
          <a:xfrm>
            <a:off x="912784" y="32222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사용자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BF54B7-6A1B-4165-B761-DCDE4ED64564}"/>
              </a:ext>
            </a:extLst>
          </p:cNvPr>
          <p:cNvSpPr txBox="1"/>
          <p:nvPr/>
        </p:nvSpPr>
        <p:spPr>
          <a:xfrm>
            <a:off x="7224121" y="623554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타 사용자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AE7F6F-3865-4A37-A922-12426FFF5944}"/>
              </a:ext>
            </a:extLst>
          </p:cNvPr>
          <p:cNvSpPr txBox="1"/>
          <p:nvPr/>
        </p:nvSpPr>
        <p:spPr>
          <a:xfrm>
            <a:off x="7234397" y="2504706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베이스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5C2549C0-187D-4FC5-86B0-B3121229F45B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flipV="1">
            <a:off x="5187356" y="2122201"/>
            <a:ext cx="2320342" cy="297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그림 69">
            <a:extLst>
              <a:ext uri="{FF2B5EF4-FFF2-40B4-BE49-F238E27FC236}">
                <a16:creationId xmlns:a16="http://schemas.microsoft.com/office/drawing/2014/main" id="{51DA9B6F-76BC-4AD1-9DD6-ADBEF54C7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5928" y="4327825"/>
            <a:ext cx="307949" cy="608151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5F00E6B-8A4E-4E1A-8735-C86152D5534B}"/>
              </a:ext>
            </a:extLst>
          </p:cNvPr>
          <p:cNvSpPr txBox="1"/>
          <p:nvPr/>
        </p:nvSpPr>
        <p:spPr>
          <a:xfrm>
            <a:off x="7313522" y="49320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심심이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22E255E-AC13-4DED-8DB3-0C7BA1207E6F}"/>
              </a:ext>
            </a:extLst>
          </p:cNvPr>
          <p:cNvSpPr txBox="1"/>
          <p:nvPr/>
        </p:nvSpPr>
        <p:spPr>
          <a:xfrm>
            <a:off x="925546" y="202178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01119D5B-D0A3-4D8B-91EC-AA98929D4B08}"/>
              </a:ext>
            </a:extLst>
          </p:cNvPr>
          <p:cNvSpPr/>
          <p:nvPr/>
        </p:nvSpPr>
        <p:spPr>
          <a:xfrm rot="10800000" flipV="1">
            <a:off x="3872792" y="4183563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/>
              <a:t>학습 통계 조회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4B804480-8478-4D68-8E5E-6AC41E9F99E4}"/>
              </a:ext>
            </a:extLst>
          </p:cNvPr>
          <p:cNvCxnSpPr>
            <a:endCxn id="73" idx="6"/>
          </p:cNvCxnSpPr>
          <p:nvPr/>
        </p:nvCxnSpPr>
        <p:spPr>
          <a:xfrm>
            <a:off x="1331976" y="3075111"/>
            <a:ext cx="2540816" cy="13109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AD930AF4-5BAC-491A-9C0A-417C847403D2}"/>
              </a:ext>
            </a:extLst>
          </p:cNvPr>
          <p:cNvCxnSpPr>
            <a:stCxn id="73" idx="2"/>
          </p:cNvCxnSpPr>
          <p:nvPr/>
        </p:nvCxnSpPr>
        <p:spPr>
          <a:xfrm flipV="1">
            <a:off x="5168936" y="2330823"/>
            <a:ext cx="2408392" cy="2055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그림 58">
            <a:extLst>
              <a:ext uri="{FF2B5EF4-FFF2-40B4-BE49-F238E27FC236}">
                <a16:creationId xmlns:a16="http://schemas.microsoft.com/office/drawing/2014/main" id="{640510CA-CFCF-41A5-9316-8A5C70122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698" y="1818125"/>
            <a:ext cx="307949" cy="608151"/>
          </a:xfrm>
          <a:prstGeom prst="rect">
            <a:avLst/>
          </a:prstGeom>
        </p:spPr>
      </p:pic>
      <p:sp>
        <p:nvSpPr>
          <p:cNvPr id="84" name="타원 83">
            <a:extLst>
              <a:ext uri="{FF2B5EF4-FFF2-40B4-BE49-F238E27FC236}">
                <a16:creationId xmlns:a16="http://schemas.microsoft.com/office/drawing/2014/main" id="{A3B8FE34-6D3C-4F25-B55B-BF40D3B59A63}"/>
              </a:ext>
            </a:extLst>
          </p:cNvPr>
          <p:cNvSpPr/>
          <p:nvPr/>
        </p:nvSpPr>
        <p:spPr>
          <a:xfrm rot="10800000" flipV="1">
            <a:off x="3891211" y="1649867"/>
            <a:ext cx="1296144" cy="404926"/>
          </a:xfrm>
          <a:prstGeom prst="ellipse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문제 추가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수정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9F264A80-3138-4D14-92FA-3E296777BCF6}"/>
              </a:ext>
            </a:extLst>
          </p:cNvPr>
          <p:cNvCxnSpPr>
            <a:cxnSpLocks/>
            <a:stCxn id="24" idx="3"/>
            <a:endCxn id="84" idx="6"/>
          </p:cNvCxnSpPr>
          <p:nvPr/>
        </p:nvCxnSpPr>
        <p:spPr>
          <a:xfrm>
            <a:off x="1402687" y="1771331"/>
            <a:ext cx="2488524" cy="80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0C5B2F98-AC59-48DD-B9AB-B295D1230938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5187355" y="1852330"/>
            <a:ext cx="2319334" cy="76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C6E559F9-0C18-4AB0-A388-F6B58FE12DEC}"/>
              </a:ext>
            </a:extLst>
          </p:cNvPr>
          <p:cNvCxnSpPr>
            <a:cxnSpLocks/>
          </p:cNvCxnSpPr>
          <p:nvPr/>
        </p:nvCxnSpPr>
        <p:spPr>
          <a:xfrm flipH="1">
            <a:off x="5187356" y="1928638"/>
            <a:ext cx="2319333" cy="114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FB994C24-2A9F-453F-A8FD-3788F31A7748}"/>
              </a:ext>
            </a:extLst>
          </p:cNvPr>
          <p:cNvCxnSpPr>
            <a:stCxn id="70" idx="1"/>
            <a:endCxn id="23" idx="2"/>
          </p:cNvCxnSpPr>
          <p:nvPr/>
        </p:nvCxnSpPr>
        <p:spPr>
          <a:xfrm flipH="1">
            <a:off x="5187355" y="4631901"/>
            <a:ext cx="2298573" cy="375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FB1B52A8-6D1D-4BAF-96C8-189E63224891}"/>
              </a:ext>
            </a:extLst>
          </p:cNvPr>
          <p:cNvCxnSpPr>
            <a:stCxn id="17" idx="2"/>
          </p:cNvCxnSpPr>
          <p:nvPr/>
        </p:nvCxnSpPr>
        <p:spPr>
          <a:xfrm flipV="1">
            <a:off x="5187356" y="2217677"/>
            <a:ext cx="2319333" cy="156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F0663419-DD9C-4DDB-A922-6665C244C9F2}"/>
              </a:ext>
            </a:extLst>
          </p:cNvPr>
          <p:cNvSpPr txBox="1"/>
          <p:nvPr/>
        </p:nvSpPr>
        <p:spPr>
          <a:xfrm>
            <a:off x="3837377" y="115231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See&amp;Speech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88279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테이블이(가) 표시된 사진&#10;&#10;자동 생성된 설명">
            <a:extLst>
              <a:ext uri="{FF2B5EF4-FFF2-40B4-BE49-F238E27FC236}">
                <a16:creationId xmlns:a16="http://schemas.microsoft.com/office/drawing/2014/main" id="{542F220D-C309-4A8A-9448-B7AD8DB77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83" y="713941"/>
            <a:ext cx="3495512" cy="5825853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 문제 풀기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USER_111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15176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7409190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15176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7409190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15175" y="255126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244354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31319" y="478285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415854" y="5703861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088547" y="5640918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699003" y="825477"/>
            <a:ext cx="276225" cy="2583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3702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E8E4451E-8B6A-4F4A-816D-3BF3F88A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1" y="674282"/>
            <a:ext cx="3510032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USER_PLAY_4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23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83019" y="559809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5176" y="159915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3849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DB0178B-0967-4D63-ACEB-530DF5A28488}"/>
              </a:ext>
            </a:extLst>
          </p:cNvPr>
          <p:cNvSpPr/>
          <p:nvPr/>
        </p:nvSpPr>
        <p:spPr>
          <a:xfrm>
            <a:off x="5384043" y="45676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E01D5F-3437-49C8-9EAA-572C8530F3DF}"/>
              </a:ext>
            </a:extLst>
          </p:cNvPr>
          <p:cNvSpPr txBox="1"/>
          <p:nvPr/>
        </p:nvSpPr>
        <p:spPr>
          <a:xfrm>
            <a:off x="7115176" y="20267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00D9BA-9F49-4D4A-A378-E9E22C09ADD7}"/>
              </a:ext>
            </a:extLst>
          </p:cNvPr>
          <p:cNvSpPr txBox="1"/>
          <p:nvPr/>
        </p:nvSpPr>
        <p:spPr>
          <a:xfrm>
            <a:off x="7409190" y="199314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3798596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7B30542D-5A81-4504-8AB2-8D9FF0C3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0428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F6D323-F7F8-458F-B946-8FE5FB125DD8}"/>
              </a:ext>
            </a:extLst>
          </p:cNvPr>
          <p:cNvSpPr/>
          <p:nvPr/>
        </p:nvSpPr>
        <p:spPr>
          <a:xfrm>
            <a:off x="5384043" y="456764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589FBD-883E-41BF-803D-3779CD8A5C81}"/>
              </a:ext>
            </a:extLst>
          </p:cNvPr>
          <p:cNvSpPr txBox="1"/>
          <p:nvPr/>
        </p:nvSpPr>
        <p:spPr>
          <a:xfrm>
            <a:off x="7115176" y="202673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7E595A-7344-4F69-AFA4-7014633B3A9E}"/>
              </a:ext>
            </a:extLst>
          </p:cNvPr>
          <p:cNvSpPr txBox="1"/>
          <p:nvPr/>
        </p:nvSpPr>
        <p:spPr>
          <a:xfrm>
            <a:off x="7409190" y="199314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626610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USER_200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565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39966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0903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399665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EAFE266-6E06-478E-937A-4869A997E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7666CCE2-0F87-4F20-B5B2-8EF069F4FD13}"/>
              </a:ext>
            </a:extLst>
          </p:cNvPr>
          <p:cNvSpPr/>
          <p:nvPr/>
        </p:nvSpPr>
        <p:spPr>
          <a:xfrm>
            <a:off x="5007499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A656D78-5FDF-4384-925D-B299E3E9CBDF}"/>
              </a:ext>
            </a:extLst>
          </p:cNvPr>
          <p:cNvSpPr/>
          <p:nvPr/>
        </p:nvSpPr>
        <p:spPr>
          <a:xfrm>
            <a:off x="4739875" y="13597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CA5CE8C9-ED16-46D4-B3C4-606BC2D2D959}"/>
              </a:ext>
            </a:extLst>
          </p:cNvPr>
          <p:cNvSpPr/>
          <p:nvPr/>
        </p:nvSpPr>
        <p:spPr>
          <a:xfrm>
            <a:off x="4739875" y="292280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36540B7-BB64-456F-AF76-13518715F989}"/>
              </a:ext>
            </a:extLst>
          </p:cNvPr>
          <p:cNvSpPr/>
          <p:nvPr/>
        </p:nvSpPr>
        <p:spPr>
          <a:xfrm>
            <a:off x="4739875" y="214126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34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46A03E1-7A32-4D70-94FC-0C8E57A6E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6C8790-94FD-4A3C-A713-F07CB06F6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USER_201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977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33891" y="56720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9953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18715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C75C2D3-D814-438C-9B5E-E81781E04F60}"/>
              </a:ext>
            </a:extLst>
          </p:cNvPr>
          <p:cNvSpPr/>
          <p:nvPr/>
        </p:nvSpPr>
        <p:spPr>
          <a:xfrm>
            <a:off x="5712622" y="45541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BCC26-1B73-40ED-AE7E-C8DA989D6D63}"/>
              </a:ext>
            </a:extLst>
          </p:cNvPr>
          <p:cNvSpPr txBox="1"/>
          <p:nvPr/>
        </p:nvSpPr>
        <p:spPr>
          <a:xfrm>
            <a:off x="7418715" y="201549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B7E58A-DF5A-41C7-8086-FC60A21F0809}"/>
              </a:ext>
            </a:extLst>
          </p:cNvPr>
          <p:cNvSpPr txBox="1"/>
          <p:nvPr/>
        </p:nvSpPr>
        <p:spPr>
          <a:xfrm>
            <a:off x="7124701" y="201549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08667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USER_PLAY_5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음성 채팅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USER_202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7103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095719" y="563393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20428" y="162343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496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60F92D4-5D91-4793-AB88-0F5765725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02" y="689742"/>
            <a:ext cx="3510033" cy="585005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7E280D9E-92D3-4E7B-8F1B-F5D31AA6ADD6}"/>
              </a:ext>
            </a:extLst>
          </p:cNvPr>
          <p:cNvSpPr/>
          <p:nvPr/>
        </p:nvSpPr>
        <p:spPr>
          <a:xfrm>
            <a:off x="4977077" y="8076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5A7111-AFFD-45C3-A55F-49C6F5781C4D}"/>
              </a:ext>
            </a:extLst>
          </p:cNvPr>
          <p:cNvSpPr/>
          <p:nvPr/>
        </p:nvSpPr>
        <p:spPr>
          <a:xfrm>
            <a:off x="4491339" y="567184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1EFC2C-DB11-4DD2-9025-56571471CA4A}"/>
              </a:ext>
            </a:extLst>
          </p:cNvPr>
          <p:cNvSpPr txBox="1"/>
          <p:nvPr/>
        </p:nvSpPr>
        <p:spPr>
          <a:xfrm>
            <a:off x="7115176" y="201549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FB322-2749-442B-BA39-233E83143FD9}"/>
              </a:ext>
            </a:extLst>
          </p:cNvPr>
          <p:cNvSpPr txBox="1"/>
          <p:nvPr/>
        </p:nvSpPr>
        <p:spPr>
          <a:xfrm>
            <a:off x="7409190" y="201549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74F625F-5E08-4240-82C8-314720109F7B}"/>
              </a:ext>
            </a:extLst>
          </p:cNvPr>
          <p:cNvSpPr/>
          <p:nvPr/>
        </p:nvSpPr>
        <p:spPr>
          <a:xfrm>
            <a:off x="5712622" y="455411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38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USER_013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904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USER_014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464127" y="3816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15176" y="1639567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409190" y="156261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0401050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USER_INFO_3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마이 페이지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LOGIN_001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954411" y="38729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915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USER_QUIZ_1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사용자 문제 리스트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USER_015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MAIN_001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205111" y="44063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3" y="226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3" y="2899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632022" y="354836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5176" y="16414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156452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73523" y="353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27098" y="353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675851" y="44113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5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81790" y="293299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473523" y="2264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27099" y="28990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5245933" y="227242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4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15176" y="2133920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115176" y="255584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7115176" y="3057091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7409190" y="202619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/>
              <a:t>ADMIN_003 </a:t>
            </a:r>
            <a:r>
              <a:rPr lang="ko-KR" altLang="en-US" sz="800">
                <a:latin typeface="나눔고딕" panose="020D0604000000000000" pitchFamily="50" charset="-127"/>
                <a:ea typeface="나눔고딕" panose="020D0604000000000000" pitchFamily="50" charset="-127"/>
              </a:rPr>
              <a:t>으로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09190" y="247890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문제 리스트 삭제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09190" y="294936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/>
              <a:t>ADMIN_003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994927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BCB1CE-2DD6-40DC-A0F7-0303DCBC1F92}"/>
              </a:ext>
            </a:extLst>
          </p:cNvPr>
          <p:cNvSpPr/>
          <p:nvPr/>
        </p:nvSpPr>
        <p:spPr>
          <a:xfrm>
            <a:off x="222256" y="1473900"/>
            <a:ext cx="8756852" cy="49074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6CB2F22F-7828-46BA-970D-5F3207D605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E5242A4-A079-4A5D-B909-094F54C38C84}"/>
              </a:ext>
            </a:extLst>
          </p:cNvPr>
          <p:cNvGrpSpPr/>
          <p:nvPr/>
        </p:nvGrpSpPr>
        <p:grpSpPr>
          <a:xfrm>
            <a:off x="292152" y="1680913"/>
            <a:ext cx="8763984" cy="4620320"/>
            <a:chOff x="642976" y="1438009"/>
            <a:chExt cx="11545767" cy="4985399"/>
          </a:xfrm>
        </p:grpSpPr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8948ED01-CAAF-4BC9-A48C-D476EA9D896C}"/>
                </a:ext>
              </a:extLst>
            </p:cNvPr>
            <p:cNvSpPr/>
            <p:nvPr/>
          </p:nvSpPr>
          <p:spPr>
            <a:xfrm>
              <a:off x="2772277" y="4944237"/>
              <a:ext cx="6851115" cy="192097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06C4DAD-1474-49AB-BB75-018ECAFC2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6879" y="2215124"/>
              <a:ext cx="1330049" cy="1217238"/>
            </a:xfrm>
            <a:prstGeom prst="rect">
              <a:avLst/>
            </a:prstGeom>
          </p:spPr>
        </p:pic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7E531A5-6101-4D2E-A6C3-725C8870BA01}"/>
                </a:ext>
              </a:extLst>
            </p:cNvPr>
            <p:cNvGrpSpPr/>
            <p:nvPr/>
          </p:nvGrpSpPr>
          <p:grpSpPr>
            <a:xfrm>
              <a:off x="642976" y="1438009"/>
              <a:ext cx="10431510" cy="4731711"/>
              <a:chOff x="599517" y="1429590"/>
              <a:chExt cx="10431510" cy="4731711"/>
            </a:xfrm>
          </p:grpSpPr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16749D50-2B1E-49F3-B5C7-667C38AB2EE6}"/>
                  </a:ext>
                </a:extLst>
              </p:cNvPr>
              <p:cNvSpPr/>
              <p:nvPr/>
            </p:nvSpPr>
            <p:spPr>
              <a:xfrm>
                <a:off x="80020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USER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DD3C34C5-D6ED-4B8C-81C7-56ACA55CE207}"/>
                  </a:ext>
                </a:extLst>
              </p:cNvPr>
              <p:cNvSpPr/>
              <p:nvPr/>
            </p:nvSpPr>
            <p:spPr>
              <a:xfrm>
                <a:off x="529396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Front-end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A750FFD0-3B20-4C86-9CFF-126879761E50}"/>
                  </a:ext>
                </a:extLst>
              </p:cNvPr>
              <p:cNvSpPr/>
              <p:nvPr/>
            </p:nvSpPr>
            <p:spPr>
              <a:xfrm>
                <a:off x="9426952" y="1429590"/>
                <a:ext cx="1604075" cy="472698"/>
              </a:xfrm>
              <a:prstGeom prst="roundRect">
                <a:avLst>
                  <a:gd name="adj" fmla="val 5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latin typeface="+mj-ea"/>
                    <a:ea typeface="+mj-ea"/>
                  </a:rPr>
                  <a:t>Back-end</a:t>
                </a:r>
              </a:p>
            </p:txBody>
          </p:sp>
          <p:pic>
            <p:nvPicPr>
              <p:cNvPr id="56" name="Picture 8" descr="심심이] 산업기능요원 개발자(현역) 채용 | 원티드">
                <a:extLst>
                  <a:ext uri="{FF2B5EF4-FFF2-40B4-BE49-F238E27FC236}">
                    <a16:creationId xmlns:a16="http://schemas.microsoft.com/office/drawing/2014/main" id="{51CD0E53-5E1F-4E97-A497-EE579E227A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foregroundMark x1="80250" y1="78500" x2="80250" y2="78500"/>
                            <a14:foregroundMark x1="80250" y1="83750" x2="80250" y2="83750"/>
                            <a14:foregroundMark x1="74500" y1="82750" x2="74500" y2="82750"/>
                            <a14:foregroundMark x1="60750" y1="82750" x2="60750" y2="82750"/>
                            <a14:foregroundMark x1="60500" y1="77250" x2="60500" y2="77250"/>
                            <a14:foregroundMark x1="51250" y1="80750" x2="51250" y2="80750"/>
                            <a14:foregroundMark x1="45000" y1="82250" x2="45000" y2="82250"/>
                            <a14:foregroundMark x1="30250" y1="82000" x2="30250" y2="82000"/>
                            <a14:foregroundMark x1="30500" y1="77500" x2="30500" y2="77500"/>
                            <a14:foregroundMark x1="21000" y1="79500" x2="21000" y2="795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7738" y="5141344"/>
                <a:ext cx="1183055" cy="10199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Picture 6" descr="Create a website from scratch html5,css,js,php by Slanic | Fiverr">
                <a:extLst>
                  <a:ext uri="{FF2B5EF4-FFF2-40B4-BE49-F238E27FC236}">
                    <a16:creationId xmlns:a16="http://schemas.microsoft.com/office/drawing/2014/main" id="{80BEBBAB-41E6-4D72-A08E-6AC68D0DC4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000" l="2364" r="96364">
                            <a14:foregroundMark x1="79636" y1="24054" x2="79636" y2="24054"/>
                            <a14:foregroundMark x1="85273" y1="22162" x2="85273" y2="22162"/>
                            <a14:foregroundMark x1="90909" y1="22162" x2="90909" y2="22162"/>
                            <a14:foregroundMark x1="94000" y1="36486" x2="94000" y2="36486"/>
                            <a14:foregroundMark x1="96364" y1="33514" x2="96364" y2="33514"/>
                            <a14:foregroundMark x1="18545" y1="36216" x2="18545" y2="36216"/>
                            <a14:foregroundMark x1="5818" y1="35946" x2="5818" y2="35946"/>
                            <a14:foregroundMark x1="2364" y1="33514" x2="2364" y2="33514"/>
                            <a14:foregroundMark x1="7636" y1="24865" x2="7636" y2="24865"/>
                            <a14:foregroundMark x1="11455" y1="23514" x2="11455" y2="23514"/>
                            <a14:foregroundMark x1="15091" y1="23514" x2="15091" y2="23514"/>
                            <a14:foregroundMark x1="20364" y1="24595" x2="20364" y2="24595"/>
                            <a14:foregroundMark x1="48000" y1="25135" x2="48000" y2="25135"/>
                            <a14:foregroundMark x1="51273" y1="24054" x2="51273" y2="24054"/>
                            <a14:foregroundMark x1="81455" y1="36486" x2="81455" y2="36486"/>
                            <a14:foregroundMark x1="90545" y1="42162" x2="90545" y2="42162"/>
                            <a14:foregroundMark x1="85455" y1="41622" x2="85455" y2="41622"/>
                            <a14:foregroundMark x1="84545" y1="41351" x2="80727" y2="41351"/>
                            <a14:foregroundMark x1="88545" y1="40541" x2="90545" y2="41351"/>
                            <a14:foregroundMark x1="91636" y1="42432" x2="91273" y2="46486"/>
                            <a14:foregroundMark x1="91636" y1="49730" x2="90909" y2="57027"/>
                            <a14:foregroundMark x1="91636" y1="59189" x2="88182" y2="62162"/>
                            <a14:foregroundMark x1="20000" y1="41622" x2="12727" y2="41892"/>
                            <a14:foregroundMark x1="10909" y1="41892" x2="8364" y2="42162"/>
                            <a14:foregroundMark x1="8364" y1="45405" x2="8727" y2="49730"/>
                            <a14:foregroundMark x1="8909" y1="49730" x2="17091" y2="49459"/>
                            <a14:foregroundMark x1="18000" y1="49459" x2="18545" y2="55946"/>
                            <a14:foregroundMark x1="18727" y1="53514" x2="19455" y2="35946"/>
                            <a14:foregroundMark x1="88364" y1="68649" x2="89818" y2="37027"/>
                            <a14:foregroundMark x1="84182" y1="38378" x2="81818" y2="66486"/>
                            <a14:foregroundMark x1="4364" y1="47568" x2="4364" y2="47568"/>
                            <a14:foregroundMark x1="13818" y1="56216" x2="13818" y2="5621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67168" y="2714415"/>
                <a:ext cx="994633" cy="6691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Amazon RDS – MariaDB 신규 서비스 공개 | Amazon Web Services 한국 블로그">
                <a:extLst>
                  <a:ext uri="{FF2B5EF4-FFF2-40B4-BE49-F238E27FC236}">
                    <a16:creationId xmlns:a16="http://schemas.microsoft.com/office/drawing/2014/main" id="{1ABE510A-0CF9-4AC7-AE37-53C92EE6F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37419" y="4236974"/>
                <a:ext cx="690568" cy="5193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Java Logo png download - 2400*1810 - Free Transparent Websocket png  Download. - CleanPNG / KissPNG">
                <a:extLst>
                  <a:ext uri="{FF2B5EF4-FFF2-40B4-BE49-F238E27FC236}">
                    <a16:creationId xmlns:a16="http://schemas.microsoft.com/office/drawing/2014/main" id="{23992E92-F230-4322-BD66-A7C2E7442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4103" b="98462" l="5814" r="95736">
                            <a14:foregroundMark x1="36047" y1="9744" x2="36047" y2="9744"/>
                            <a14:foregroundMark x1="36434" y1="7179" x2="20155" y2="7179"/>
                            <a14:foregroundMark x1="27907" y1="7179" x2="12403" y2="7179"/>
                            <a14:foregroundMark x1="10465" y1="6154" x2="10465" y2="6154"/>
                            <a14:foregroundMark x1="9690" y1="4615" x2="9690" y2="4615"/>
                            <a14:foregroundMark x1="8915" y1="4103" x2="8915" y2="4103"/>
                            <a14:foregroundMark x1="5814" y1="4103" x2="5814" y2="4103"/>
                            <a14:foregroundMark x1="72481" y1="27692" x2="80233" y2="61026"/>
                            <a14:foregroundMark x1="80233" y1="61026" x2="80233" y2="66154"/>
                            <a14:foregroundMark x1="86047" y1="92308" x2="57752" y2="92308"/>
                            <a14:foregroundMark x1="57752" y1="92308" x2="35659" y2="82564"/>
                            <a14:foregroundMark x1="91473" y1="96410" x2="91473" y2="96410"/>
                            <a14:foregroundMark x1="95736" y1="98462" x2="95736" y2="9846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24120" y="3488276"/>
                <a:ext cx="717167" cy="5420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4">
                <a:extLst>
                  <a:ext uri="{FF2B5EF4-FFF2-40B4-BE49-F238E27FC236}">
                    <a16:creationId xmlns:a16="http://schemas.microsoft.com/office/drawing/2014/main" id="{FC0A45A0-545F-493A-B9B1-906B238733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9031" b="89868" l="3556" r="96667">
                            <a14:foregroundMark x1="13778" y1="43392" x2="13778" y2="43392"/>
                            <a14:foregroundMark x1="15444" y1="30176" x2="13111" y2="40308"/>
                            <a14:foregroundMark x1="13778" y1="31718" x2="18000" y2="23128"/>
                            <a14:foregroundMark x1="18000" y1="23128" x2="19667" y2="13436"/>
                            <a14:foregroundMark x1="19000" y1="13436" x2="19000" y2="13436"/>
                            <a14:foregroundMark x1="8667" y1="42511" x2="4111" y2="59251"/>
                            <a14:foregroundMark x1="18778" y1="9251" x2="18778" y2="9251"/>
                            <a14:foregroundMark x1="14333" y1="27093" x2="9111" y2="47137"/>
                            <a14:foregroundMark x1="9222" y1="47577" x2="6000" y2="67401"/>
                            <a14:foregroundMark x1="6000" y1="68282" x2="5444" y2="65198"/>
                            <a14:foregroundMark x1="4222" y1="64537" x2="4222" y2="64537"/>
                            <a14:foregroundMark x1="4556" y1="66960" x2="4556" y2="66960"/>
                            <a14:foregroundMark x1="4667" y1="66960" x2="3556" y2="72026"/>
                            <a14:foregroundMark x1="25889" y1="51982" x2="25889" y2="51982"/>
                            <a14:foregroundMark x1="38444" y1="49339" x2="38444" y2="49339"/>
                            <a14:foregroundMark x1="50111" y1="53084" x2="50111" y2="53084"/>
                            <a14:foregroundMark x1="61556" y1="50881" x2="61556" y2="50881"/>
                            <a14:foregroundMark x1="84778" y1="47137" x2="84778" y2="47137"/>
                            <a14:foregroundMark x1="91222" y1="47797" x2="91222" y2="47797"/>
                            <a14:foregroundMark x1="95889" y1="47797" x2="95889" y2="47797"/>
                            <a14:foregroundMark x1="96667" y1="34581" x2="96667" y2="34581"/>
                            <a14:foregroundMark x1="38387" y1="53503" x2="38387" y2="535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7738" y="2141802"/>
                <a:ext cx="1289561" cy="650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738F1817-E690-4F4A-AB29-E1E855F981F0}"/>
                  </a:ext>
                </a:extLst>
              </p:cNvPr>
              <p:cNvGrpSpPr/>
              <p:nvPr/>
            </p:nvGrpSpPr>
            <p:grpSpPr>
              <a:xfrm>
                <a:off x="599517" y="2402237"/>
                <a:ext cx="2005443" cy="3200400"/>
                <a:chOff x="599517" y="2402237"/>
                <a:chExt cx="2005443" cy="3200400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05AEA3EB-1BCC-48BC-843B-74D4BEB954F5}"/>
                    </a:ext>
                  </a:extLst>
                </p:cNvPr>
                <p:cNvSpPr/>
                <p:nvPr/>
              </p:nvSpPr>
              <p:spPr>
                <a:xfrm>
                  <a:off x="599517" y="2402237"/>
                  <a:ext cx="2005443" cy="3200400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ea"/>
                    <a:ea typeface="+mj-ea"/>
                  </a:endParaRPr>
                </a:p>
              </p:txBody>
            </p:sp>
            <p:sp>
              <p:nvSpPr>
                <p:cNvPr id="68" name="사각형: 둥근 모서리 67">
                  <a:extLst>
                    <a:ext uri="{FF2B5EF4-FFF2-40B4-BE49-F238E27FC236}">
                      <a16:creationId xmlns:a16="http://schemas.microsoft.com/office/drawing/2014/main" id="{D2AE644A-A3E5-4B23-93E2-B6F338547B95}"/>
                    </a:ext>
                  </a:extLst>
                </p:cNvPr>
                <p:cNvSpPr/>
                <p:nvPr/>
              </p:nvSpPr>
              <p:spPr>
                <a:xfrm>
                  <a:off x="704423" y="2632484"/>
                  <a:ext cx="1804736" cy="2880101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+mj-ea"/>
                      <a:ea typeface="+mj-ea"/>
                    </a:rPr>
                    <a:t>See &amp;</a:t>
                  </a:r>
                  <a:br>
                    <a:rPr lang="en-US" b="1" dirty="0">
                      <a:latin typeface="+mj-ea"/>
                      <a:ea typeface="+mj-ea"/>
                    </a:rPr>
                  </a:br>
                  <a:r>
                    <a:rPr lang="en-US" b="1" dirty="0">
                      <a:latin typeface="+mj-ea"/>
                      <a:ea typeface="+mj-ea"/>
                    </a:rPr>
                    <a:t>Speech</a:t>
                  </a:r>
                  <a:br>
                    <a:rPr lang="en-US" b="1" dirty="0">
                      <a:latin typeface="+mj-ea"/>
                      <a:ea typeface="+mj-ea"/>
                    </a:rPr>
                  </a:br>
                  <a:endParaRPr lang="en-US" b="1" dirty="0">
                    <a:latin typeface="+mj-ea"/>
                    <a:ea typeface="+mj-ea"/>
                  </a:endParaRPr>
                </a:p>
              </p:txBody>
            </p:sp>
            <p:sp>
              <p:nvSpPr>
                <p:cNvPr id="69" name="사각형: 둥근 모서리 68">
                  <a:extLst>
                    <a:ext uri="{FF2B5EF4-FFF2-40B4-BE49-F238E27FC236}">
                      <a16:creationId xmlns:a16="http://schemas.microsoft.com/office/drawing/2014/main" id="{D609D1F0-BE73-41E0-95A3-A8B0C369FBA1}"/>
                    </a:ext>
                  </a:extLst>
                </p:cNvPr>
                <p:cNvSpPr/>
                <p:nvPr/>
              </p:nvSpPr>
              <p:spPr>
                <a:xfrm>
                  <a:off x="1116603" y="2469526"/>
                  <a:ext cx="956493" cy="96864"/>
                </a:xfrm>
                <a:prstGeom prst="roundRect">
                  <a:avLst>
                    <a:gd name="adj" fmla="val 1125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+mj-ea"/>
                    <a:ea typeface="+mj-ea"/>
                  </a:endParaRPr>
                </a:p>
              </p:txBody>
            </p:sp>
          </p:grp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73FCBB0C-79BD-4D3A-80F9-D12FCCB59345}"/>
                  </a:ext>
                </a:extLst>
              </p:cNvPr>
              <p:cNvSpPr/>
              <p:nvPr/>
            </p:nvSpPr>
            <p:spPr>
              <a:xfrm>
                <a:off x="5049199" y="2040032"/>
                <a:ext cx="2087333" cy="2881076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+mj-ea"/>
                    <a:ea typeface="+mj-ea"/>
                  </a:rPr>
                  <a:t> </a:t>
                </a:r>
              </a:p>
            </p:txBody>
          </p:sp>
          <p:sp>
            <p:nvSpPr>
              <p:cNvPr id="63" name="화살표: 오른쪽 62">
                <a:extLst>
                  <a:ext uri="{FF2B5EF4-FFF2-40B4-BE49-F238E27FC236}">
                    <a16:creationId xmlns:a16="http://schemas.microsoft.com/office/drawing/2014/main" id="{FE30FF91-E88E-4EE3-B2AC-ECD1077F7575}"/>
                  </a:ext>
                </a:extLst>
              </p:cNvPr>
              <p:cNvSpPr/>
              <p:nvPr/>
            </p:nvSpPr>
            <p:spPr>
              <a:xfrm rot="10800000">
                <a:off x="2683927" y="3784110"/>
                <a:ext cx="2074117" cy="155609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ea"/>
                  <a:ea typeface="+mj-ea"/>
                </a:endParaRPr>
              </a:p>
            </p:txBody>
          </p:sp>
          <p:sp>
            <p:nvSpPr>
              <p:cNvPr id="64" name="화살표: 오른쪽 63">
                <a:extLst>
                  <a:ext uri="{FF2B5EF4-FFF2-40B4-BE49-F238E27FC236}">
                    <a16:creationId xmlns:a16="http://schemas.microsoft.com/office/drawing/2014/main" id="{D05E4489-CA58-407C-B9CC-76C0256EDA02}"/>
                  </a:ext>
                </a:extLst>
              </p:cNvPr>
              <p:cNvSpPr/>
              <p:nvPr/>
            </p:nvSpPr>
            <p:spPr>
              <a:xfrm>
                <a:off x="2683928" y="3429000"/>
                <a:ext cx="2074117" cy="155609"/>
              </a:xfrm>
              <a:prstGeom prst="rightArrow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+mj-ea"/>
                  <a:ea typeface="+mj-ea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8261390-54BA-49E5-8F8A-8B550F7E6F52}"/>
                  </a:ext>
                </a:extLst>
              </p:cNvPr>
              <p:cNvSpPr txBox="1"/>
              <p:nvPr/>
            </p:nvSpPr>
            <p:spPr>
              <a:xfrm>
                <a:off x="3013725" y="3152359"/>
                <a:ext cx="1237946" cy="28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2" b="1" dirty="0">
                    <a:latin typeface="+mj-ea"/>
                    <a:ea typeface="+mj-ea"/>
                  </a:rPr>
                  <a:t>데이터 요청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21B313E-1551-4095-8435-4F11D45B2DA8}"/>
                  </a:ext>
                </a:extLst>
              </p:cNvPr>
              <p:cNvSpPr txBox="1"/>
              <p:nvPr/>
            </p:nvSpPr>
            <p:spPr>
              <a:xfrm>
                <a:off x="3006396" y="3941568"/>
                <a:ext cx="1237946" cy="282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2" b="1" dirty="0">
                    <a:latin typeface="+mj-ea"/>
                    <a:ea typeface="+mj-ea"/>
                  </a:rPr>
                  <a:t>데이터 전달</a:t>
                </a:r>
              </a:p>
            </p:txBody>
          </p:sp>
        </p:grpSp>
        <p:sp>
          <p:nvSpPr>
            <p:cNvPr id="23" name="_x618046672">
              <a:extLst>
                <a:ext uri="{FF2B5EF4-FFF2-40B4-BE49-F238E27FC236}">
                  <a16:creationId xmlns:a16="http://schemas.microsoft.com/office/drawing/2014/main" id="{F8166BBD-DD2B-45DF-A611-14760F460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158" y="3160778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7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24" name="_x618046672">
              <a:extLst>
                <a:ext uri="{FF2B5EF4-FFF2-40B4-BE49-F238E27FC236}">
                  <a16:creationId xmlns:a16="http://schemas.microsoft.com/office/drawing/2014/main" id="{C871759E-FDC7-45A1-813E-3530944D7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159" y="397128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8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10216E26-C3A9-4721-A929-3E0625259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8427" y="2498781"/>
              <a:ext cx="1174021" cy="768542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86EC0-77D5-4110-9BA1-CD274FFE5D59}"/>
                </a:ext>
              </a:extLst>
            </p:cNvPr>
            <p:cNvSpPr txBox="1"/>
            <p:nvPr/>
          </p:nvSpPr>
          <p:spPr>
            <a:xfrm>
              <a:off x="9296416" y="3382469"/>
              <a:ext cx="1860930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발음 분석 알고리즘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3F265AE-8205-4832-8265-76BC2AEE5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0340" y="4639925"/>
              <a:ext cx="817859" cy="719189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4A22622-BE5E-4D1D-A590-97484F4D8C6A}"/>
                </a:ext>
              </a:extLst>
            </p:cNvPr>
            <p:cNvSpPr txBox="1"/>
            <p:nvPr/>
          </p:nvSpPr>
          <p:spPr>
            <a:xfrm>
              <a:off x="9690316" y="5235729"/>
              <a:ext cx="1531488" cy="398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FF0000"/>
                  </a:solidFill>
                  <a:latin typeface="+mj-ea"/>
                  <a:ea typeface="+mj-ea"/>
                </a:rPr>
                <a:t>Annyang</a:t>
              </a:r>
              <a:endParaRPr lang="ko-KR" altLang="en-US" b="1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  <p:sp>
          <p:nvSpPr>
            <p:cNvPr id="33" name="_x618046672">
              <a:extLst>
                <a:ext uri="{FF2B5EF4-FFF2-40B4-BE49-F238E27FC236}">
                  <a16:creationId xmlns:a16="http://schemas.microsoft.com/office/drawing/2014/main" id="{BFFF691F-DDD5-4ED4-AA5F-600E839C1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6109" y="3414775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1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34" name="화살표: 위쪽 33">
              <a:extLst>
                <a:ext uri="{FF2B5EF4-FFF2-40B4-BE49-F238E27FC236}">
                  <a16:creationId xmlns:a16="http://schemas.microsoft.com/office/drawing/2014/main" id="{FC79669A-231A-4FDC-84F3-C0965CC0A6D8}"/>
                </a:ext>
              </a:extLst>
            </p:cNvPr>
            <p:cNvSpPr/>
            <p:nvPr/>
          </p:nvSpPr>
          <p:spPr>
            <a:xfrm>
              <a:off x="10369217" y="3702932"/>
              <a:ext cx="128481" cy="868248"/>
            </a:xfrm>
            <a:prstGeom prst="up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7426C62-DF12-4CA7-9C1B-0A53FDA984C0}"/>
                </a:ext>
              </a:extLst>
            </p:cNvPr>
            <p:cNvSpPr txBox="1"/>
            <p:nvPr/>
          </p:nvSpPr>
          <p:spPr>
            <a:xfrm>
              <a:off x="9422112" y="3959218"/>
              <a:ext cx="614959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음성</a:t>
              </a:r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070AABBA-3895-407A-83D3-388F0BD2A128}"/>
                </a:ext>
              </a:extLst>
            </p:cNvPr>
            <p:cNvSpPr/>
            <p:nvPr/>
          </p:nvSpPr>
          <p:spPr>
            <a:xfrm>
              <a:off x="9950769" y="3702932"/>
              <a:ext cx="128481" cy="868248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j-ea"/>
                <a:ea typeface="+mj-ea"/>
              </a:endParaRPr>
            </a:p>
          </p:txBody>
        </p:sp>
        <p:sp>
          <p:nvSpPr>
            <p:cNvPr id="37" name="_x618046672">
              <a:extLst>
                <a:ext uri="{FF2B5EF4-FFF2-40B4-BE49-F238E27FC236}">
                  <a16:creationId xmlns:a16="http://schemas.microsoft.com/office/drawing/2014/main" id="{02D1FE60-5FAA-4A70-8F02-04A41C450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8687" y="397128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2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61F64F-7D35-4BB8-878F-6A1FFC2389E5}"/>
                </a:ext>
              </a:extLst>
            </p:cNvPr>
            <p:cNvSpPr txBox="1"/>
            <p:nvPr/>
          </p:nvSpPr>
          <p:spPr>
            <a:xfrm>
              <a:off x="10699492" y="3959218"/>
              <a:ext cx="1489251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음성 분석 결과</a:t>
              </a:r>
            </a:p>
          </p:txBody>
        </p: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CCDC58BD-F8C5-4C96-8C5C-B9CA3F81E47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673040" y="2823742"/>
              <a:ext cx="2223794" cy="1664960"/>
            </a:xfrm>
            <a:prstGeom prst="bent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_x618046672">
              <a:extLst>
                <a:ext uri="{FF2B5EF4-FFF2-40B4-BE49-F238E27FC236}">
                  <a16:creationId xmlns:a16="http://schemas.microsoft.com/office/drawing/2014/main" id="{1AD3D68C-6FA7-4EA2-B08C-9EA4667F3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6823" y="2436894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4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EE2034-E2BF-45A5-9183-49318360D784}"/>
                </a:ext>
              </a:extLst>
            </p:cNvPr>
            <p:cNvSpPr txBox="1"/>
            <p:nvPr/>
          </p:nvSpPr>
          <p:spPr>
            <a:xfrm>
              <a:off x="7853083" y="2399271"/>
              <a:ext cx="1489251" cy="282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latin typeface="+mj-ea"/>
                  <a:ea typeface="+mj-ea"/>
                </a:rPr>
                <a:t>발음 분석 결과</a:t>
              </a:r>
            </a:p>
          </p:txBody>
        </p:sp>
        <p:sp>
          <p:nvSpPr>
            <p:cNvPr id="42" name="_x618046672">
              <a:extLst>
                <a:ext uri="{FF2B5EF4-FFF2-40B4-BE49-F238E27FC236}">
                  <a16:creationId xmlns:a16="http://schemas.microsoft.com/office/drawing/2014/main" id="{6AFA964B-319B-4F3E-9AD3-1BC329157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8134" y="3987956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3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00A09E8-E0DB-4880-BA5A-ABA783424DAA}"/>
                </a:ext>
              </a:extLst>
            </p:cNvPr>
            <p:cNvSpPr/>
            <p:nvPr/>
          </p:nvSpPr>
          <p:spPr>
            <a:xfrm>
              <a:off x="9169474" y="5626144"/>
              <a:ext cx="2612925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+mj-ea"/>
                  <a:ea typeface="+mj-ea"/>
                </a:rPr>
                <a:t>STT(</a:t>
              </a:r>
              <a:r>
                <a:rPr lang="ko-KR" altLang="en-US" sz="1200" dirty="0">
                  <a:latin typeface="+mj-ea"/>
                  <a:ea typeface="+mj-ea"/>
                </a:rPr>
                <a:t>음성</a:t>
              </a:r>
              <a:r>
                <a:rPr lang="en-US" altLang="ko-KR" sz="1200" dirty="0">
                  <a:latin typeface="+mj-ea"/>
                  <a:ea typeface="+mj-ea"/>
                </a:rPr>
                <a:t>-&gt;</a:t>
              </a:r>
              <a:r>
                <a:rPr lang="ko-KR" altLang="en-US" sz="1200" dirty="0">
                  <a:latin typeface="+mj-ea"/>
                  <a:ea typeface="+mj-ea"/>
                </a:rPr>
                <a:t>문자 변환</a:t>
              </a:r>
              <a:r>
                <a:rPr lang="en-US" altLang="ko-KR" sz="1200" dirty="0">
                  <a:latin typeface="+mj-ea"/>
                  <a:ea typeface="+mj-ea"/>
                </a:rPr>
                <a:t>)</a:t>
              </a:r>
              <a:r>
                <a:rPr lang="ko-KR" altLang="en-US" sz="1200" dirty="0">
                  <a:latin typeface="+mj-ea"/>
                  <a:ea typeface="+mj-ea"/>
                </a:rPr>
                <a:t> </a:t>
              </a:r>
              <a:r>
                <a:rPr lang="en-US" altLang="ko-KR" sz="1200" dirty="0">
                  <a:latin typeface="+mj-ea"/>
                  <a:ea typeface="+mj-ea"/>
                </a:rPr>
                <a:t>API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  <p:sp>
          <p:nvSpPr>
            <p:cNvPr id="44" name="화살표: 오른쪽 43">
              <a:extLst>
                <a:ext uri="{FF2B5EF4-FFF2-40B4-BE49-F238E27FC236}">
                  <a16:creationId xmlns:a16="http://schemas.microsoft.com/office/drawing/2014/main" id="{7B1612D6-F8BE-42B6-9E94-6B7426C7B5B7}"/>
                </a:ext>
              </a:extLst>
            </p:cNvPr>
            <p:cNvSpPr/>
            <p:nvPr/>
          </p:nvSpPr>
          <p:spPr>
            <a:xfrm rot="10800000">
              <a:off x="2757011" y="5324514"/>
              <a:ext cx="2783584" cy="201856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9FA427-2E82-45DD-813E-C1E48070E561}"/>
                </a:ext>
              </a:extLst>
            </p:cNvPr>
            <p:cNvSpPr txBox="1"/>
            <p:nvPr/>
          </p:nvSpPr>
          <p:spPr>
            <a:xfrm>
              <a:off x="3639422" y="5560004"/>
              <a:ext cx="1237946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텍스트 전달</a:t>
              </a:r>
            </a:p>
          </p:txBody>
        </p:sp>
        <p:sp>
          <p:nvSpPr>
            <p:cNvPr id="46" name="_x618046672">
              <a:extLst>
                <a:ext uri="{FF2B5EF4-FFF2-40B4-BE49-F238E27FC236}">
                  <a16:creationId xmlns:a16="http://schemas.microsoft.com/office/drawing/2014/main" id="{88E61CD9-486E-4036-9C05-130494106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3599" y="5566397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6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96B4F2AD-7F9E-4A03-A1DB-3AF57F7FBD29}"/>
                </a:ext>
              </a:extLst>
            </p:cNvPr>
            <p:cNvSpPr/>
            <p:nvPr/>
          </p:nvSpPr>
          <p:spPr>
            <a:xfrm rot="10800000">
              <a:off x="6444000" y="5314567"/>
              <a:ext cx="3179393" cy="200451"/>
            </a:xfrm>
            <a:prstGeom prst="rightArrow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ea"/>
                <a:ea typeface="+mj-ea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9F860-13B0-4880-82BA-7D812AD96BAC}"/>
                </a:ext>
              </a:extLst>
            </p:cNvPr>
            <p:cNvSpPr txBox="1"/>
            <p:nvPr/>
          </p:nvSpPr>
          <p:spPr>
            <a:xfrm>
              <a:off x="7267478" y="5515019"/>
              <a:ext cx="1489251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음성 분석 결과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D5A8F03-256B-4473-81A7-6A75A7DD8A01}"/>
                </a:ext>
              </a:extLst>
            </p:cNvPr>
            <p:cNvSpPr txBox="1"/>
            <p:nvPr/>
          </p:nvSpPr>
          <p:spPr>
            <a:xfrm>
              <a:off x="7835264" y="4682104"/>
              <a:ext cx="614960" cy="2826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2" b="1" dirty="0">
                  <a:latin typeface="+mj-ea"/>
                  <a:ea typeface="+mj-ea"/>
                </a:rPr>
                <a:t>음성</a:t>
              </a:r>
            </a:p>
          </p:txBody>
        </p:sp>
        <p:sp>
          <p:nvSpPr>
            <p:cNvPr id="50" name="_x618046672">
              <a:extLst>
                <a:ext uri="{FF2B5EF4-FFF2-40B4-BE49-F238E27FC236}">
                  <a16:creationId xmlns:a16="http://schemas.microsoft.com/office/drawing/2014/main" id="{5419D8A1-6ECD-46AF-A695-53575DA0D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1660" y="5539439"/>
              <a:ext cx="276225" cy="24465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400" dirty="0">
                  <a:solidFill>
                    <a:srgbClr val="FF0000"/>
                  </a:solidFill>
                  <a:latin typeface="+mj-ea"/>
                  <a:ea typeface="+mj-ea"/>
                </a:rPr>
                <a:t>5</a:t>
              </a:r>
              <a:endParaRPr lang="en-US" altLang="ko-KR" sz="1400" dirty="0">
                <a:latin typeface="+mj-ea"/>
                <a:ea typeface="+mj-ea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44CD9BE-6025-478A-B24B-5D8962A4F20A}"/>
                </a:ext>
              </a:extLst>
            </p:cNvPr>
            <p:cNvSpPr/>
            <p:nvPr/>
          </p:nvSpPr>
          <p:spPr>
            <a:xfrm>
              <a:off x="5110763" y="6115631"/>
              <a:ext cx="1910426" cy="3077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latin typeface="+mj-ea"/>
                  <a:ea typeface="+mj-ea"/>
                </a:rPr>
                <a:t>인공지능 채팅 </a:t>
              </a:r>
              <a:r>
                <a:rPr lang="en-US" altLang="ko-KR" sz="1200" dirty="0">
                  <a:latin typeface="+mj-ea"/>
                  <a:ea typeface="+mj-ea"/>
                </a:rPr>
                <a:t>API</a:t>
              </a:r>
              <a:endParaRPr lang="ko-KR" altLang="en-US" sz="1200" dirty="0"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71856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183932AB-5F9E-438C-8165-64B5809E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125" y="674283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USER_QUIZ_2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사용자 문제 리스트 상세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USER_016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/>
              <a:t>USER_009 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3167011" y="575251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4801322" y="575134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15176" y="16414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09190" y="156452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2732464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ADMIN_MAIN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사용자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0715096-67F4-4C27-B775-EB2FCD559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959" y="633823"/>
            <a:ext cx="3510033" cy="5850055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97265" y="2238329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92DF079-BE8E-4259-AA5D-D71F58ED98C5}"/>
              </a:ext>
            </a:extLst>
          </p:cNvPr>
          <p:cNvSpPr/>
          <p:nvPr/>
        </p:nvSpPr>
        <p:spPr>
          <a:xfrm>
            <a:off x="2297263" y="30542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3327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EAB9A19-AE5A-44C1-B024-1553BC0C53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5248B-FEDB-4649-9307-348CE403C2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</a:t>
            </a:r>
            <a:r>
              <a:rPr lang="ko-KR" altLang="en-US" dirty="0"/>
              <a:t>문제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D3BD1-C65E-47B7-8BD4-66C482962C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C527D-76C5-4F6A-91D8-E083B5F8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490917" y="445798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2B4E1-F0E6-44F8-BBA5-9D86B7523A72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E74194-7179-487C-883D-CEFFF72A7BC1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1" name="텍스트 개체 틀 4"/>
          <p:cNvSpPr txBox="1">
            <a:spLocks/>
          </p:cNvSpPr>
          <p:nvPr/>
        </p:nvSpPr>
        <p:spPr>
          <a:xfrm>
            <a:off x="8337350" y="349179"/>
            <a:ext cx="2178275" cy="206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ADMIN_002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2" y="226467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2" y="290296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E79B1F5-F52D-42B5-A37F-1198B4D268B2}"/>
              </a:ext>
            </a:extLst>
          </p:cNvPr>
          <p:cNvSpPr/>
          <p:nvPr/>
        </p:nvSpPr>
        <p:spPr>
          <a:xfrm>
            <a:off x="3767141" y="3680474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2B4E1-F0E6-44F8-BBA5-9D86B7523A72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74194-7179-487C-883D-CEFFF72A7BC1}"/>
              </a:ext>
            </a:extLst>
          </p:cNvPr>
          <p:cNvSpPr txBox="1"/>
          <p:nvPr/>
        </p:nvSpPr>
        <p:spPr>
          <a:xfrm>
            <a:off x="7418715" y="1509596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315498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ADMIN_003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9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04709" y="549882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ADMIN_002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490917" y="346650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50" y="257503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49" y="2851257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995947" y="317640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2082344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4871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ADMIN_004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2013589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244175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ADMIN_MANAGE_3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ADMIN_004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6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2885067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9621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48713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ADMIN_005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34840107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ADMIN_MANAGE_4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ADMIN_005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5488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삭제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ADMIN_006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9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24678" y="384548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927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ADMIN_MANAGE_6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ADMIN_007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5" y="623818"/>
            <a:ext cx="3576959" cy="596159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569223" y="3408511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공백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569222" y="4103078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2623550" y="4925893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4248281" y="4945735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6314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209137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20144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55452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ADMIN_003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41839606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1868284-46ED-4CB7-86E0-2C395CE653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ADMIN_MANAGE_7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D8933-0CA7-4B52-8B29-2CD1E79C464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관리자 메인 </a:t>
            </a:r>
            <a:r>
              <a:rPr lang="en-US" altLang="ko-KR" dirty="0"/>
              <a:t>&gt;  </a:t>
            </a:r>
            <a:r>
              <a:rPr lang="ko-KR" altLang="en-US" dirty="0"/>
              <a:t>문제 관리 </a:t>
            </a:r>
            <a:r>
              <a:rPr lang="en-US" altLang="ko-KR" dirty="0"/>
              <a:t>&gt; </a:t>
            </a:r>
            <a:r>
              <a:rPr lang="ko-KR" altLang="en-US" dirty="0"/>
              <a:t>생성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E37AF0-07AC-4B3F-A06A-38AB659478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/>
              <a:t>관리자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9E02A2-A7E3-45A9-96EF-4A400A285E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ADMIN_008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E083-C660-4660-859D-3B8CB6E73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593" y="623818"/>
            <a:ext cx="3576957" cy="5961596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B83FBCE3-A244-4C77-AD1E-8774D701D39A}"/>
              </a:ext>
            </a:extLst>
          </p:cNvPr>
          <p:cNvSpPr/>
          <p:nvPr/>
        </p:nvSpPr>
        <p:spPr>
          <a:xfrm>
            <a:off x="3490917" y="3885942"/>
            <a:ext cx="276225" cy="276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FBF32-AC95-4150-81AA-587393130B83}"/>
              </a:ext>
            </a:extLst>
          </p:cNvPr>
          <p:cNvSpPr txBox="1"/>
          <p:nvPr/>
        </p:nvSpPr>
        <p:spPr>
          <a:xfrm>
            <a:off x="7124701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5CD08-63A6-4F75-81AD-FA58285B9600}"/>
              </a:ext>
            </a:extLst>
          </p:cNvPr>
          <p:cNvSpPr txBox="1"/>
          <p:nvPr/>
        </p:nvSpPr>
        <p:spPr>
          <a:xfrm>
            <a:off x="7418715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ADMIN_007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이동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842291" y="5251735"/>
            <a:ext cx="1319001" cy="768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401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제목 12"/>
          <p:cNvSpPr txBox="1">
            <a:spLocks/>
          </p:cNvSpPr>
          <p:nvPr/>
        </p:nvSpPr>
        <p:spPr>
          <a:xfrm>
            <a:off x="323528" y="692696"/>
            <a:ext cx="2880320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엔티티관계도 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-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ERD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막힌 원호 29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BC47BEBD-1025-47E5-852D-05F5E54E9F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057944-5C25-42EC-950D-AF8924D21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56" y="1421349"/>
            <a:ext cx="9001000" cy="49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1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서비스 구성도</a:t>
            </a:r>
            <a:r>
              <a:rPr lang="en-US" altLang="ko-KR" sz="1000" b="1">
                <a:solidFill>
                  <a:schemeClr val="bg1"/>
                </a:solidFill>
                <a:latin typeface="+mn-ea"/>
                <a:cs typeface="+mj-cs"/>
              </a:rPr>
              <a:t> </a:t>
            </a:r>
            <a:r>
              <a:rPr lang="en-US" altLang="ko-KR" sz="16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000" b="1">
                <a:solidFill>
                  <a:schemeClr val="bg1"/>
                </a:solidFill>
                <a:latin typeface="+mn-ea"/>
              </a:rPr>
              <a:t>서비스 시나리오</a:t>
            </a:r>
            <a:endParaRPr lang="ko-KR" altLang="en-US" sz="1000" spc="-50">
              <a:solidFill>
                <a:schemeClr val="bg1"/>
              </a:solidFill>
              <a:latin typeface="+mn-ea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" name="Google Shape;188;p22">
            <a:extLst>
              <a:ext uri="{FF2B5EF4-FFF2-40B4-BE49-F238E27FC236}">
                <a16:creationId xmlns:a16="http://schemas.microsoft.com/office/drawing/2014/main" id="{6CB2F22F-7828-46BA-970D-5F3207D605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9559A6-383F-4579-97F5-243E6372EB04}"/>
              </a:ext>
            </a:extLst>
          </p:cNvPr>
          <p:cNvSpPr/>
          <p:nvPr/>
        </p:nvSpPr>
        <p:spPr>
          <a:xfrm>
            <a:off x="224852" y="1276259"/>
            <a:ext cx="8694298" cy="49759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3D81BA-6267-48D9-8410-3C5E28C56358}"/>
              </a:ext>
            </a:extLst>
          </p:cNvPr>
          <p:cNvSpPr txBox="1"/>
          <p:nvPr/>
        </p:nvSpPr>
        <p:spPr>
          <a:xfrm>
            <a:off x="224850" y="1285644"/>
            <a:ext cx="8694298" cy="263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910" indent="-422910" fontAlgn="base" latinLnBrk="0">
              <a:lnSpc>
                <a:spcPct val="150000"/>
              </a:lnSpc>
              <a:tabLst>
                <a:tab pos="2948940" algn="l"/>
              </a:tabLst>
            </a:pPr>
            <a:r>
              <a:rPr lang="en-US" altLang="ko-KR" sz="1600" b="1" kern="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Back-end</a:t>
            </a:r>
            <a:endParaRPr lang="ko-KR" altLang="en-US" sz="1600" kern="100" dirty="0">
              <a:solidFill>
                <a:srgbClr val="0070C0"/>
              </a:solidFill>
              <a:latin typeface="바탕" panose="02030600000101010101" pitchFamily="18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발음 분석 알고리즘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발음을 분석하여 텍스트로 전환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STT API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사용자의 음성을 전달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전달 받은 음성에 해당하는 텍스트를 반환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발음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오답 여부 및 발음 정확도 등을 분석하여 결과값을 사용자 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저장 및 수정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/>
              <a:tabLst>
                <a:tab pos="2948940" algn="l"/>
              </a:tabLst>
            </a:pPr>
            <a:r>
              <a:rPr lang="ko-KR" altLang="en-US" sz="1600" b="1" u="sng" dirty="0"/>
              <a:t>음성 분석 결과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사용자의 음성을 분석한 결과값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텍스트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심심이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전달</a:t>
            </a:r>
            <a:endParaRPr lang="ko-KR" altLang="en-US" sz="1600" kern="100" dirty="0">
              <a:solidFill>
                <a:srgbClr val="000000"/>
              </a:solidFill>
              <a:latin typeface="바탕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038F03-9935-43EB-B7AC-C0B21CDE2478}"/>
              </a:ext>
            </a:extLst>
          </p:cNvPr>
          <p:cNvSpPr txBox="1"/>
          <p:nvPr/>
        </p:nvSpPr>
        <p:spPr>
          <a:xfrm>
            <a:off x="224851" y="3925007"/>
            <a:ext cx="8694298" cy="1898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2910" indent="-422910" fontAlgn="base" latinLnBrk="0">
              <a:lnSpc>
                <a:spcPct val="150000"/>
              </a:lnSpc>
              <a:tabLst>
                <a:tab pos="2948940" algn="l"/>
              </a:tabLst>
            </a:pPr>
            <a:r>
              <a:rPr lang="en-US" altLang="ko-KR" sz="1600" b="1" kern="0" dirty="0">
                <a:solidFill>
                  <a:srgbClr val="0070C0"/>
                </a:solidFill>
                <a:latin typeface="+mj-lt"/>
                <a:ea typeface="맑은 고딕" panose="020B0503020000020004" pitchFamily="50" charset="-127"/>
              </a:rPr>
              <a:t>Front-end</a:t>
            </a:r>
          </a:p>
          <a:p>
            <a:pPr marL="422910" indent="-422910" fontAlgn="base" latinLnBrk="0">
              <a:lnSpc>
                <a:spcPct val="150000"/>
              </a:lnSpc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텍스트 전달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챗봇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텍스트를 사용자에게 전달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데이터 요청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사용자 정보 조회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문제 정보 조회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문제 수정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정보 수정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음성 전달 등의 데이터 요청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22910" indent="-422910" fontAlgn="base" latinLnBrk="0">
              <a:lnSpc>
                <a:spcPct val="150000"/>
              </a:lnSpc>
              <a:buFontTx/>
              <a:buAutoNum type="arabicPeriod" startAt="6"/>
              <a:tabLst>
                <a:tab pos="2948940" algn="l"/>
              </a:tabLst>
            </a:pPr>
            <a:r>
              <a:rPr lang="ko-KR" altLang="en-US" sz="1600" b="1" u="sng" dirty="0"/>
              <a:t>데이터 전달</a:t>
            </a:r>
            <a:r>
              <a:rPr lang="ko-KR" altLang="en-US" sz="1600" dirty="0"/>
              <a:t> </a:t>
            </a:r>
            <a:r>
              <a:rPr lang="en-US" altLang="ko-KR" sz="1600" kern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요청받은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데이터에 해당하는 값을 사용자에게 반환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314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4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처리도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기능 흐름도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168879" y="2132856"/>
          <a:ext cx="8848773" cy="43418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8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80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rgbClr val="3B5AA8"/>
                          </a:solidFill>
                        </a:rPr>
                        <a:t>기능 흐름도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6063">
                <a:tc>
                  <a:txBody>
                    <a:bodyPr/>
                    <a:lstStyle/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9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endParaRPr lang="en-US" altLang="ko-KR" sz="1000" dirty="0"/>
                    </a:p>
                    <a:p>
                      <a:pPr latinLnBrk="1"/>
                      <a:endParaRPr lang="en-US" altLang="ko-KR" sz="16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" name="Text Box 62"/>
          <p:cNvSpPr txBox="1">
            <a:spLocks noChangeArrowheads="1"/>
          </p:cNvSpPr>
          <p:nvPr/>
        </p:nvSpPr>
        <p:spPr bwMode="auto">
          <a:xfrm>
            <a:off x="586102" y="2492896"/>
            <a:ext cx="4968875" cy="25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itchFamily="34" charset="0"/>
                <a:ea typeface="HY견고딕" pitchFamily="18" charset="-127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&lt;STT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를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활용한 발음 학습 연계도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168879" y="1398060"/>
          <a:ext cx="8865668" cy="764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1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프로그램 </a:t>
                      </a: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ID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SPT_00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프로그램 명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STT</a:t>
                      </a:r>
                      <a:r>
                        <a:rPr lang="ko-KR" altLang="en-US" sz="1000" dirty="0"/>
                        <a:t>를 활용한 발음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작성일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2021. 07. 15.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>
                          <a:solidFill>
                            <a:srgbClr val="3B5AA8"/>
                          </a:solidFill>
                        </a:rPr>
                        <a:t>Page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dirty="0">
                          <a:solidFill>
                            <a:srgbClr val="3B5AA8"/>
                          </a:solidFill>
                          <a:latin typeface="+mn-lt"/>
                          <a:ea typeface="+mn-ea"/>
                          <a:cs typeface="+mn-cs"/>
                        </a:rPr>
                        <a:t>1/1</a:t>
                      </a:r>
                      <a:endParaRPr lang="ko-KR" altLang="en-US" sz="1000" b="1" kern="1200" dirty="0">
                        <a:solidFill>
                          <a:srgbClr val="3B5AA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3B5AA8"/>
                          </a:solidFill>
                          <a:effectLst/>
                          <a:latin typeface="+mn-ea"/>
                          <a:ea typeface="+mn-ea"/>
                        </a:rPr>
                        <a:t>개요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3B5AA8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STT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기술을 활용하여 단어와 문장 연습을 제공하며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사용자의 발음의 정확도를 분석하여 발음 교정을 도와주는 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프로그램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>
                          <a:solidFill>
                            <a:srgbClr val="3B5AA8"/>
                          </a:solidFill>
                        </a:rPr>
                        <a:t>작성자</a:t>
                      </a:r>
                      <a:endParaRPr lang="ko-KR" altLang="en-US" sz="1000" b="1" dirty="0">
                        <a:solidFill>
                          <a:srgbClr val="3B5AA8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슈퍼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 err="1"/>
                        <a:t>둠파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778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7456534" y="1130999"/>
            <a:ext cx="1571084" cy="2380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실무 산출물 형식</a:t>
            </a:r>
          </a:p>
        </p:txBody>
      </p:sp>
      <p:pic>
        <p:nvPicPr>
          <p:cNvPr id="53" name="Google Shape;188;p22">
            <a:extLst>
              <a:ext uri="{FF2B5EF4-FFF2-40B4-BE49-F238E27FC236}">
                <a16:creationId xmlns:a16="http://schemas.microsoft.com/office/drawing/2014/main" id="{40F1CDED-2395-4556-B416-C956EFAA52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그룹 51">
            <a:extLst>
              <a:ext uri="{FF2B5EF4-FFF2-40B4-BE49-F238E27FC236}">
                <a16:creationId xmlns:a16="http://schemas.microsoft.com/office/drawing/2014/main" id="{B990E542-EBEE-436A-9D93-5308CC351AA4}"/>
              </a:ext>
            </a:extLst>
          </p:cNvPr>
          <p:cNvGrpSpPr/>
          <p:nvPr/>
        </p:nvGrpSpPr>
        <p:grpSpPr>
          <a:xfrm>
            <a:off x="236095" y="2758629"/>
            <a:ext cx="8664316" cy="3597723"/>
            <a:chOff x="236095" y="2758629"/>
            <a:chExt cx="8664316" cy="359772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25E962E1-438F-4D61-8C64-34758E25333C}"/>
                </a:ext>
              </a:extLst>
            </p:cNvPr>
            <p:cNvGrpSpPr/>
            <p:nvPr/>
          </p:nvGrpSpPr>
          <p:grpSpPr>
            <a:xfrm>
              <a:off x="236095" y="2758629"/>
              <a:ext cx="8664316" cy="3597723"/>
              <a:chOff x="1284868" y="2758628"/>
              <a:chExt cx="9901801" cy="3597723"/>
            </a:xfrm>
          </p:grpSpPr>
          <p:sp>
            <p:nvSpPr>
              <p:cNvPr id="61" name="AutoShape 85">
                <a:extLst>
                  <a:ext uri="{FF2B5EF4-FFF2-40B4-BE49-F238E27FC236}">
                    <a16:creationId xmlns:a16="http://schemas.microsoft.com/office/drawing/2014/main" id="{1F11ED30-877E-46F7-A2F7-623B65E9C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868" y="2758628"/>
                <a:ext cx="9901801" cy="3597723"/>
              </a:xfrm>
              <a:prstGeom prst="roundRect">
                <a:avLst>
                  <a:gd name="adj" fmla="val 2189"/>
                </a:avLst>
              </a:prstGeom>
              <a:noFill/>
              <a:ln w="19050">
                <a:solidFill>
                  <a:srgbClr val="C4045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defTabSz="914361"/>
                <a:endParaRPr lang="ko-KR" altLang="en-US" sz="800" dirty="0">
                  <a:ln w="1270">
                    <a:solidFill>
                      <a:prstClr val="black"/>
                    </a:solidFill>
                  </a:ln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8B976993-EBD6-427D-9B6B-41B38C158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953" y="3256684"/>
                <a:ext cx="1500536" cy="312492"/>
              </a:xfrm>
              <a:prstGeom prst="rect">
                <a:avLst/>
              </a:prstGeom>
              <a:noFill/>
              <a:ln w="6350" algn="ctr">
                <a:solidFill>
                  <a:srgbClr val="00264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35999" tIns="35999" rIns="35999" bIns="35999" anchor="ctr"/>
              <a:lstStyle/>
              <a:p>
                <a:pPr algn="ctr" defTabSz="914361" latinLnBrk="0">
                  <a:defRPr/>
                </a:pP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APP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실행</a:t>
                </a:r>
              </a:p>
            </p:txBody>
          </p:sp>
          <p:sp>
            <p:nvSpPr>
              <p:cNvPr id="63" name="순서도: 판단 62">
                <a:extLst>
                  <a:ext uri="{FF2B5EF4-FFF2-40B4-BE49-F238E27FC236}">
                    <a16:creationId xmlns:a16="http://schemas.microsoft.com/office/drawing/2014/main" id="{6F23C57B-ED9B-4B7C-AE25-09A3A8BD88F2}"/>
                  </a:ext>
                </a:extLst>
              </p:cNvPr>
              <p:cNvSpPr/>
              <p:nvPr/>
            </p:nvSpPr>
            <p:spPr>
              <a:xfrm>
                <a:off x="3304885" y="3233437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문제 리스트</a:t>
                </a:r>
              </a:p>
            </p:txBody>
          </p:sp>
          <p:sp>
            <p:nvSpPr>
              <p:cNvPr id="64" name="순서도: 판단 63">
                <a:extLst>
                  <a:ext uri="{FF2B5EF4-FFF2-40B4-BE49-F238E27FC236}">
                    <a16:creationId xmlns:a16="http://schemas.microsoft.com/office/drawing/2014/main" id="{D2BDA9E5-10C7-4DEC-A467-2884411D6ACE}"/>
                  </a:ext>
                </a:extLst>
              </p:cNvPr>
              <p:cNvSpPr/>
              <p:nvPr/>
            </p:nvSpPr>
            <p:spPr>
              <a:xfrm>
                <a:off x="3304885" y="379229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문제 리스트</a:t>
                </a:r>
              </a:p>
            </p:txBody>
          </p:sp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05C4FB7B-C24E-4796-8358-FDFAF00FECBA}"/>
                  </a:ext>
                </a:extLst>
              </p:cNvPr>
              <p:cNvSpPr/>
              <p:nvPr/>
            </p:nvSpPr>
            <p:spPr>
              <a:xfrm>
                <a:off x="3304885" y="4348278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리스트</a:t>
                </a:r>
                <a:endParaRPr lang="ko-KR" altLang="en-US" sz="8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66" name="순서도: 판단 65">
                <a:extLst>
                  <a:ext uri="{FF2B5EF4-FFF2-40B4-BE49-F238E27FC236}">
                    <a16:creationId xmlns:a16="http://schemas.microsoft.com/office/drawing/2014/main" id="{03ACC99D-7259-4783-9CE1-8F4A982E0334}"/>
                  </a:ext>
                </a:extLst>
              </p:cNvPr>
              <p:cNvSpPr/>
              <p:nvPr/>
            </p:nvSpPr>
            <p:spPr>
              <a:xfrm>
                <a:off x="3304885" y="490426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심심이와 대화하기</a:t>
                </a:r>
              </a:p>
            </p:txBody>
          </p:sp>
          <p:sp>
            <p:nvSpPr>
              <p:cNvPr id="67" name="순서도: 판단 66">
                <a:extLst>
                  <a:ext uri="{FF2B5EF4-FFF2-40B4-BE49-F238E27FC236}">
                    <a16:creationId xmlns:a16="http://schemas.microsoft.com/office/drawing/2014/main" id="{C2E62134-B95B-4536-9080-C826AD421D64}"/>
                  </a:ext>
                </a:extLst>
              </p:cNvPr>
              <p:cNvSpPr/>
              <p:nvPr/>
            </p:nvSpPr>
            <p:spPr>
              <a:xfrm>
                <a:off x="3304884" y="546386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단체 채팅하기</a:t>
                </a:r>
              </a:p>
            </p:txBody>
          </p:sp>
          <p:sp>
            <p:nvSpPr>
              <p:cNvPr id="68" name="순서도: 판단 67">
                <a:extLst>
                  <a:ext uri="{FF2B5EF4-FFF2-40B4-BE49-F238E27FC236}">
                    <a16:creationId xmlns:a16="http://schemas.microsoft.com/office/drawing/2014/main" id="{3EDFFFA6-14F6-41DA-9F59-209CFA4A38C2}"/>
                  </a:ext>
                </a:extLst>
              </p:cNvPr>
              <p:cNvSpPr/>
              <p:nvPr/>
            </p:nvSpPr>
            <p:spPr>
              <a:xfrm>
                <a:off x="5074236" y="3248716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선택</a:t>
                </a:r>
              </a:p>
            </p:txBody>
          </p:sp>
          <p:sp>
            <p:nvSpPr>
              <p:cNvPr id="69" name="순서도: 판단 68">
                <a:extLst>
                  <a:ext uri="{FF2B5EF4-FFF2-40B4-BE49-F238E27FC236}">
                    <a16:creationId xmlns:a16="http://schemas.microsoft.com/office/drawing/2014/main" id="{E2F5A60F-EBCF-46EE-87AD-C63E9EE8C293}"/>
                  </a:ext>
                </a:extLst>
              </p:cNvPr>
              <p:cNvSpPr/>
              <p:nvPr/>
            </p:nvSpPr>
            <p:spPr>
              <a:xfrm>
                <a:off x="5074235" y="378508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선택</a:t>
                </a:r>
              </a:p>
            </p:txBody>
          </p:sp>
          <p:sp>
            <p:nvSpPr>
              <p:cNvPr id="70" name="순서도: 판단 69">
                <a:extLst>
                  <a:ext uri="{FF2B5EF4-FFF2-40B4-BE49-F238E27FC236}">
                    <a16:creationId xmlns:a16="http://schemas.microsoft.com/office/drawing/2014/main" id="{3DC3CBD4-BAAC-48E5-A4EE-37CF70FBDD1C}"/>
                  </a:ext>
                </a:extLst>
              </p:cNvPr>
              <p:cNvSpPr/>
              <p:nvPr/>
            </p:nvSpPr>
            <p:spPr>
              <a:xfrm>
                <a:off x="5074234" y="4347205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선택하기</a:t>
                </a:r>
              </a:p>
            </p:txBody>
          </p:sp>
          <p:sp>
            <p:nvSpPr>
              <p:cNvPr id="75" name="AutoShape 46">
                <a:extLst>
                  <a:ext uri="{FF2B5EF4-FFF2-40B4-BE49-F238E27FC236}">
                    <a16:creationId xmlns:a16="http://schemas.microsoft.com/office/drawing/2014/main" id="{92C2C315-A7EB-447F-981D-1B62139D7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9171" y="3248716"/>
                <a:ext cx="1500536" cy="1445896"/>
              </a:xfrm>
              <a:prstGeom prst="can">
                <a:avLst>
                  <a:gd name="adj" fmla="val 25000"/>
                </a:avLst>
              </a:prstGeom>
              <a:solidFill>
                <a:srgbClr val="EAEAEA"/>
              </a:solidFill>
              <a:ln w="6350">
                <a:solidFill>
                  <a:srgbClr val="00264C"/>
                </a:solidFill>
                <a:round/>
                <a:headEnd/>
                <a:tailEnd/>
              </a:ln>
            </p:spPr>
            <p:txBody>
              <a:bodyPr lIns="35999" tIns="35999" rIns="35999" bIns="35999"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사용자 발음학습 정보</a:t>
                </a:r>
                <a:endParaRPr lang="en-US" altLang="ko-KR" sz="8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  <a:p>
                <a:pPr algn="ctr" defTabSz="914361" latinLnBrk="0">
                  <a:defRPr/>
                </a:pP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(Maria)</a:t>
                </a: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DB</a:t>
                </a:r>
              </a:p>
            </p:txBody>
          </p:sp>
          <p:sp>
            <p:nvSpPr>
              <p:cNvPr id="76" name="순서도: 판단 75">
                <a:extLst>
                  <a:ext uri="{FF2B5EF4-FFF2-40B4-BE49-F238E27FC236}">
                    <a16:creationId xmlns:a16="http://schemas.microsoft.com/office/drawing/2014/main" id="{5FDFD383-15FE-4BBE-8311-D309767DF3A0}"/>
                  </a:ext>
                </a:extLst>
              </p:cNvPr>
              <p:cNvSpPr/>
              <p:nvPr/>
            </p:nvSpPr>
            <p:spPr>
              <a:xfrm>
                <a:off x="6839319" y="3251054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단어 학습</a:t>
                </a:r>
              </a:p>
            </p:txBody>
          </p:sp>
          <p:sp>
            <p:nvSpPr>
              <p:cNvPr id="79" name="순서도: 판단 78">
                <a:extLst>
                  <a:ext uri="{FF2B5EF4-FFF2-40B4-BE49-F238E27FC236}">
                    <a16:creationId xmlns:a16="http://schemas.microsoft.com/office/drawing/2014/main" id="{B0248ACB-EB9F-4D10-AFCC-AB1BA524593B}"/>
                  </a:ext>
                </a:extLst>
              </p:cNvPr>
              <p:cNvSpPr/>
              <p:nvPr/>
            </p:nvSpPr>
            <p:spPr>
              <a:xfrm>
                <a:off x="6839318" y="3787422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문장 학습</a:t>
                </a:r>
              </a:p>
            </p:txBody>
          </p:sp>
          <p:sp>
            <p:nvSpPr>
              <p:cNvPr id="122" name="순서도: 판단 121">
                <a:extLst>
                  <a:ext uri="{FF2B5EF4-FFF2-40B4-BE49-F238E27FC236}">
                    <a16:creationId xmlns:a16="http://schemas.microsoft.com/office/drawing/2014/main" id="{7436E136-4070-4818-8979-20F98DE92117}"/>
                  </a:ext>
                </a:extLst>
              </p:cNvPr>
              <p:cNvSpPr/>
              <p:nvPr/>
            </p:nvSpPr>
            <p:spPr>
              <a:xfrm>
                <a:off x="6831568" y="4334045"/>
                <a:ext cx="1488955" cy="360567"/>
              </a:xfrm>
              <a:prstGeom prst="flowChartDecision">
                <a:avLst/>
              </a:prstGeom>
              <a:solidFill>
                <a:srgbClr val="FFFFE9"/>
              </a:solidFill>
              <a:ln w="3175" cap="flat" cmpd="sng" algn="ctr">
                <a:solidFill>
                  <a:srgbClr val="00264C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 defTabSz="914361" latinLnBrk="0">
                  <a:defRPr/>
                </a:pPr>
                <a:r>
                  <a:rPr lang="ko-KR" altLang="en-US" sz="800" kern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나의 문제 학습</a:t>
                </a:r>
              </a:p>
            </p:txBody>
          </p:sp>
          <p:cxnSp>
            <p:nvCxnSpPr>
              <p:cNvPr id="123" name="직선 화살표 연결선 122">
                <a:extLst>
                  <a:ext uri="{FF2B5EF4-FFF2-40B4-BE49-F238E27FC236}">
                    <a16:creationId xmlns:a16="http://schemas.microsoft.com/office/drawing/2014/main" id="{8A36D861-8E45-450A-B31D-1B8F89CD4A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8272" y="3428999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9A8DB510-57D7-434A-B8D2-EC0875C1A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28271" y="3972575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0F31C40E-B752-4EFD-8037-31098E3AC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20523" y="4512814"/>
                <a:ext cx="5508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화살표 연결선 125">
                <a:extLst>
                  <a:ext uri="{FF2B5EF4-FFF2-40B4-BE49-F238E27FC236}">
                    <a16:creationId xmlns:a16="http://schemas.microsoft.com/office/drawing/2014/main" id="{6BA1EDB0-9F4F-4AAA-8181-F039191AFC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8687" y="4514329"/>
                <a:ext cx="268379" cy="131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화살표 연결선 126">
                <a:extLst>
                  <a:ext uri="{FF2B5EF4-FFF2-40B4-BE49-F238E27FC236}">
                    <a16:creationId xmlns:a16="http://schemas.microsoft.com/office/drawing/2014/main" id="{A5862A6A-F2D3-422E-B308-67EDCD2B7F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503" y="3972575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화살표 연결선 127">
                <a:extLst>
                  <a:ext uri="{FF2B5EF4-FFF2-40B4-BE49-F238E27FC236}">
                    <a16:creationId xmlns:a16="http://schemas.microsoft.com/office/drawing/2014/main" id="{9EC7076C-0B42-4D51-8781-8D86A564F4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5503" y="3435497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화살표 연결선 128">
                <a:extLst>
                  <a:ext uri="{FF2B5EF4-FFF2-40B4-BE49-F238E27FC236}">
                    <a16:creationId xmlns:a16="http://schemas.microsoft.com/office/drawing/2014/main" id="{87A3B610-9C45-44C1-B652-29B8F661D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7895" y="3404651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직선 화살표 연결선 129">
                <a:extLst>
                  <a:ext uri="{FF2B5EF4-FFF2-40B4-BE49-F238E27FC236}">
                    <a16:creationId xmlns:a16="http://schemas.microsoft.com/office/drawing/2014/main" id="{E7D232AE-DA4E-4368-A892-C2590E6F98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04264" y="3972575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화살표 연결선 130">
                <a:extLst>
                  <a:ext uri="{FF2B5EF4-FFF2-40B4-BE49-F238E27FC236}">
                    <a16:creationId xmlns:a16="http://schemas.microsoft.com/office/drawing/2014/main" id="{22381365-D84C-40C8-B5BA-563E5234CB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3840" y="4536756"/>
                <a:ext cx="276128" cy="23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>
                <a:extLst>
                  <a:ext uri="{FF2B5EF4-FFF2-40B4-BE49-F238E27FC236}">
                    <a16:creationId xmlns:a16="http://schemas.microsoft.com/office/drawing/2014/main" id="{ECE729C2-B7C4-465B-9910-268742ADB189}"/>
                  </a:ext>
                </a:extLst>
              </p:cNvPr>
              <p:cNvCxnSpPr>
                <a:cxnSpLocks/>
                <a:endCxn id="65" idx="0"/>
              </p:cNvCxnSpPr>
              <p:nvPr/>
            </p:nvCxnSpPr>
            <p:spPr>
              <a:xfrm flipH="1">
                <a:off x="4049363" y="4152859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870E8ADF-2EC1-49E1-A67B-BFF2EF4691F6}"/>
                  </a:ext>
                </a:extLst>
              </p:cNvPr>
              <p:cNvCxnSpPr/>
              <p:nvPr/>
            </p:nvCxnSpPr>
            <p:spPr>
              <a:xfrm>
                <a:off x="4049363" y="3558868"/>
                <a:ext cx="0" cy="23342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C19830C8-2028-4462-A38A-BA4A37696D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9359" y="4718120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22391123-BF9A-4894-B3D9-B965A53183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9357" y="5273952"/>
                <a:ext cx="2" cy="1954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524013B5-DCA3-4A36-8DAC-8770AB220D21}"/>
                  </a:ext>
                </a:extLst>
              </p:cNvPr>
              <p:cNvCxnSpPr>
                <a:cxnSpLocks/>
                <a:stCxn id="62" idx="3"/>
                <a:endCxn id="63" idx="1"/>
              </p:cNvCxnSpPr>
              <p:nvPr/>
            </p:nvCxnSpPr>
            <p:spPr>
              <a:xfrm>
                <a:off x="3024489" y="3412930"/>
                <a:ext cx="280396" cy="7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꺾인 연결선 88">
                <a:extLst>
                  <a:ext uri="{FF2B5EF4-FFF2-40B4-BE49-F238E27FC236}">
                    <a16:creationId xmlns:a16="http://schemas.microsoft.com/office/drawing/2014/main" id="{D7EBD292-84D7-4AED-BDE5-324326C48E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3050682" y="2261413"/>
                <a:ext cx="27749" cy="1962790"/>
              </a:xfrm>
              <a:prstGeom prst="bentConnector3">
                <a:avLst>
                  <a:gd name="adj1" fmla="val 1295286"/>
                </a:avLst>
              </a:prstGeom>
              <a:noFill/>
              <a:ln w="9525" cap="flat" cmpd="sng" algn="ctr">
                <a:solidFill>
                  <a:srgbClr val="00264C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38" name="TextBox 71">
                <a:extLst>
                  <a:ext uri="{FF2B5EF4-FFF2-40B4-BE49-F238E27FC236}">
                    <a16:creationId xmlns:a16="http://schemas.microsoft.com/office/drawing/2014/main" id="{B4A5955E-636A-4B50-8B08-A9BEF91C6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3059" y="2898348"/>
                <a:ext cx="300807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defTabSz="914361" eaLnBrk="1" hangingPunct="1"/>
                <a:r>
                  <a:rPr lang="en-US" altLang="ko-KR" sz="800" b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N</a:t>
                </a:r>
                <a:endParaRPr lang="ko-KR" altLang="en-US" sz="800" b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39" name="TextBox 71">
                <a:extLst>
                  <a:ext uri="{FF2B5EF4-FFF2-40B4-BE49-F238E27FC236}">
                    <a16:creationId xmlns:a16="http://schemas.microsoft.com/office/drawing/2014/main" id="{6137EB43-0060-4E37-905F-F254DF493F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6497" y="3398852"/>
                <a:ext cx="27699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Arial" pitchFamily="34" charset="0"/>
                    <a:ea typeface="HY견고딕" pitchFamily="18" charset="-127"/>
                  </a:defRPr>
                </a:lvl9pPr>
              </a:lstStyle>
              <a:p>
                <a:pPr algn="ctr" defTabSz="914361" eaLnBrk="1" hangingPunct="1"/>
                <a:r>
                  <a:rPr lang="en-US" altLang="ko-KR" sz="800" b="0" dirty="0">
                    <a:solidFill>
                      <a:prstClr val="black"/>
                    </a:solidFill>
                    <a:latin typeface="맑은 고딕" pitchFamily="50" charset="-127"/>
                    <a:ea typeface="맑은 고딕" pitchFamily="50" charset="-127"/>
                  </a:rPr>
                  <a:t>Y</a:t>
                </a:r>
                <a:endParaRPr lang="ko-KR" altLang="en-US" sz="800" b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55" name="Oval 44">
              <a:extLst>
                <a:ext uri="{FF2B5EF4-FFF2-40B4-BE49-F238E27FC236}">
                  <a16:creationId xmlns:a16="http://schemas.microsoft.com/office/drawing/2014/main" id="{962CBDE6-75BD-489F-BF78-3A60B526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97" y="3119364"/>
              <a:ext cx="268287" cy="215444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6" name="Oval 44">
              <a:extLst>
                <a:ext uri="{FF2B5EF4-FFF2-40B4-BE49-F238E27FC236}">
                  <a16:creationId xmlns:a16="http://schemas.microsoft.com/office/drawing/2014/main" id="{11FB7219-53FE-416C-9D45-5B408E0EB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355" y="3104853"/>
              <a:ext cx="268287" cy="215444"/>
            </a:xfrm>
            <a:prstGeom prst="ellipse">
              <a:avLst/>
            </a:prstGeom>
            <a:solidFill>
              <a:srgbClr val="3B5AA8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lang="en-US" altLang="ko-KR" sz="1000" kern="0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870E2A77-7439-4EEB-8022-AD80F4AC6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00" y="582552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1</a:t>
              </a: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2D875BDD-E8CF-496A-B989-B883801B4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600" y="5789009"/>
              <a:ext cx="3472425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Speech 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앱을 실행하여 학습 및 채팅 앱을 선택할 수 있다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59" name="Oval 73">
              <a:extLst>
                <a:ext uri="{FF2B5EF4-FFF2-40B4-BE49-F238E27FC236}">
                  <a16:creationId xmlns:a16="http://schemas.microsoft.com/office/drawing/2014/main" id="{80CFDABF-36C8-49AE-AB6C-7C782EDC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300" y="6066821"/>
              <a:ext cx="268288" cy="203200"/>
            </a:xfrm>
            <a:prstGeom prst="ellipse">
              <a:avLst/>
            </a:prstGeom>
            <a:solidFill>
              <a:srgbClr val="77787B"/>
            </a:solidFill>
            <a:ln>
              <a:noFill/>
            </a:ln>
          </p:spPr>
          <p:txBody>
            <a:bodyPr wrap="none" lIns="54000" tIns="54000" rIns="54000" bIns="54000" anchor="ctr"/>
            <a:lstStyle/>
            <a:p>
              <a:pPr marL="85725" marR="0" lvl="0" indent="-85725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 typeface="Wingdings" pitchFamily="2" charset="2"/>
                <a:buNone/>
                <a:tabLst/>
                <a:defRPr/>
              </a:pPr>
              <a:r>
                <a:rPr kumimoji="0" lang="en-US" altLang="ko-KR" sz="1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</a:rPr>
                <a:t>2</a:t>
              </a:r>
            </a:p>
          </p:txBody>
        </p:sp>
        <p:sp>
          <p:nvSpPr>
            <p:cNvPr id="60" name="Text Box 59">
              <a:extLst>
                <a:ext uri="{FF2B5EF4-FFF2-40B4-BE49-F238E27FC236}">
                  <a16:creationId xmlns:a16="http://schemas.microsoft.com/office/drawing/2014/main" id="{9ECDAE1A-8027-4029-B99D-53FA9D8AD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313" y="6025546"/>
              <a:ext cx="4140877" cy="258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itchFamily="34" charset="0"/>
                  <a:ea typeface="HY견고딕" pitchFamily="18" charset="-127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사용자의 학습 정보를 저장하여 나의 학습 문제에 등록을 할 수 있다</a:t>
              </a:r>
              <a:r>
                <a:rPr lang="en-US" altLang="ko-KR" sz="1000" b="0" dirty="0">
                  <a:latin typeface="맑은 고딕" pitchFamily="50" charset="-127"/>
                  <a:ea typeface="맑은 고딕" pitchFamily="50" charset="-127"/>
                </a:rPr>
                <a:t>.</a:t>
              </a:r>
              <a:r>
                <a:rPr lang="ko-KR" altLang="en-US" sz="1000" b="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lang="en-US" altLang="ko-KR" sz="1000" b="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198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3D17F47D-7BFB-4CFA-A851-B84011423D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E4DF7EF-6E9D-4561-BEA7-45ACABEFE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02237"/>
              </p:ext>
            </p:extLst>
          </p:nvPr>
        </p:nvGraphicFramePr>
        <p:xfrm>
          <a:off x="298210" y="1216518"/>
          <a:ext cx="8522263" cy="5020789"/>
        </p:xfrm>
        <a:graphic>
          <a:graphicData uri="http://schemas.openxmlformats.org/drawingml/2006/table">
            <a:tbl>
              <a:tblPr/>
              <a:tblGrid>
                <a:gridCol w="122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35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7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791"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비밀번호 재발급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신규 회원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회원가입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LOG-01-03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/>
                          <a:cs typeface="+mn-cs"/>
                        </a:rPr>
                        <a:t>로그인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791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단어학습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문장학습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리스트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SER-02-0301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-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사용자 문제 학습 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SER-02-0302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사용자 문제 생성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SER-02-0303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수정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SER-02-0304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리스트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문제 삭제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89467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SER-02-04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심심이 음성 채팅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62789"/>
                  </a:ext>
                </a:extLst>
              </a:tr>
              <a:tr h="352791">
                <a:tc v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SER-02-05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사용자와 음성 채팅 </a:t>
                      </a: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745843"/>
                  </a:ext>
                </a:extLst>
              </a:tr>
              <a:tr h="434506">
                <a:tc grid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31688" marR="31688" marT="8761" marB="876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3918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  <a:cs typeface="+mj-cs"/>
              </a:rPr>
              <a:t>프로그램 </a:t>
            </a:r>
            <a:r>
              <a:rPr lang="en-US" altLang="ko-KR" sz="1700" b="1">
                <a:solidFill>
                  <a:schemeClr val="bg1"/>
                </a:solidFill>
                <a:latin typeface="+mn-ea"/>
                <a:cs typeface="+mj-cs"/>
              </a:rPr>
              <a:t>- </a:t>
            </a:r>
            <a:r>
              <a:rPr kumimoji="0" lang="ko-KR" altLang="en-US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목록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막힌 원호 34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3D17F47D-7BFB-4CFA-A851-B84011423DF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FA2CD05A-AB80-4707-B9A6-DF04EF751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52862"/>
              </p:ext>
            </p:extLst>
          </p:nvPr>
        </p:nvGraphicFramePr>
        <p:xfrm>
          <a:off x="302965" y="1209033"/>
          <a:ext cx="8517508" cy="2364615"/>
        </p:xfrm>
        <a:graphic>
          <a:graphicData uri="http://schemas.openxmlformats.org/drawingml/2006/table">
            <a:tbl>
              <a:tblPr/>
              <a:tblGrid>
                <a:gridCol w="12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7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10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45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분류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기능번호</a:t>
                      </a:r>
                      <a:endParaRPr lang="ko-KR" altLang="en-US" sz="12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기능 명</a:t>
                      </a:r>
                      <a:endParaRPr lang="ko-KR" altLang="en-US" sz="1200" b="1" kern="0" spc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6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454">
                <a:tc rowSpan="4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ADMIN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ADM-03-01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리스트 조회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-03-02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문제 생성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-03-03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수정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4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-03-04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/>
                        </a:rPr>
                        <a:t>문제 삭제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45">
                <a:tc gridSpan="3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이하 생략</a:t>
                      </a: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2251" marR="42251" marT="11681" marB="116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1017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kumimoji="0" lang="ko-KR" altLang="en-US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핵심소스코드</a:t>
            </a: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(1)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4438B044-9402-4164-A174-D4177B24B4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0EEB3EE-2EEF-4AA9-9DDC-3D1690257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089903"/>
              </p:ext>
            </p:extLst>
          </p:nvPr>
        </p:nvGraphicFramePr>
        <p:xfrm>
          <a:off x="143508" y="122577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Annyang.js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사용한 </a:t>
                      </a:r>
                      <a:r>
                        <a:rPr lang="en-US" altLang="ko-KR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STT(Speech-To-Text)</a:t>
                      </a:r>
                      <a:r>
                        <a:rPr lang="ko-KR" altLang="en-US" sz="1200" kern="0" spc="0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소스 코드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DCB7ED51-E9AC-4FDA-A4BF-20745F4B3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779" y="1558479"/>
            <a:ext cx="5572651" cy="491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590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6"/>
            <a:ext cx="280831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defRPr/>
            </a:pPr>
            <a:r>
              <a:rPr kumimoji="0" lang="en-US" altLang="ko-KR" sz="17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>
                <a:solidFill>
                  <a:schemeClr val="bg1"/>
                </a:solidFill>
                <a:latin typeface="+mn-ea"/>
              </a:rPr>
              <a:t>핵심소스코드</a:t>
            </a:r>
            <a:r>
              <a:rPr lang="en-US" altLang="ko-KR" sz="1700" spc="-50">
                <a:solidFill>
                  <a:schemeClr val="bg1"/>
                </a:solidFill>
                <a:latin typeface="+mn-ea"/>
                <a:cs typeface="+mj-cs"/>
              </a:rPr>
              <a:t>(2)</a:t>
            </a:r>
            <a:endParaRPr lang="ko-KR" altLang="en-US" sz="1700" spc="-5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" name="Google Shape;188;p22">
            <a:extLst>
              <a:ext uri="{FF2B5EF4-FFF2-40B4-BE49-F238E27FC236}">
                <a16:creationId xmlns:a16="http://schemas.microsoft.com/office/drawing/2014/main" id="{44917BCF-2A8C-4F50-B78C-10EB92F27F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2D97BE9-C13D-4EAD-89F2-ED0169655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340483"/>
              </p:ext>
            </p:extLst>
          </p:nvPr>
        </p:nvGraphicFramePr>
        <p:xfrm>
          <a:off x="107504" y="1241377"/>
          <a:ext cx="8856984" cy="5248917"/>
        </p:xfrm>
        <a:graphic>
          <a:graphicData uri="http://schemas.openxmlformats.org/drawingml/2006/table">
            <a:tbl>
              <a:tblPr/>
              <a:tblGrid>
                <a:gridCol w="2012757">
                  <a:extLst>
                    <a:ext uri="{9D8B030D-6E8A-4147-A177-3AD203B41FA5}">
                      <a16:colId xmlns:a16="http://schemas.microsoft.com/office/drawing/2014/main" val="4130458407"/>
                    </a:ext>
                  </a:extLst>
                </a:gridCol>
                <a:gridCol w="6844227">
                  <a:extLst>
                    <a:ext uri="{9D8B030D-6E8A-4147-A177-3AD203B41FA5}">
                      <a16:colId xmlns:a16="http://schemas.microsoft.com/office/drawing/2014/main" val="4031704122"/>
                    </a:ext>
                  </a:extLst>
                </a:gridCol>
              </a:tblGrid>
              <a:tr h="3670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 상세코드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5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351400"/>
                  </a:ext>
                </a:extLst>
              </a:tr>
              <a:tr h="4881901">
                <a:tc>
                  <a:txBody>
                    <a:bodyPr/>
                    <a:lstStyle/>
                    <a:p>
                      <a:pPr fontAlgn="base" latinLnBrk="0">
                        <a:lnSpc>
                          <a:spcPct val="150000"/>
                        </a:lnSpc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심심이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사용하기 위한 소스 코드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907163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4166F69E-5034-44FB-89F7-9C2515F16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676807"/>
            <a:ext cx="6651331" cy="464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94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6"/>
          <a:stretch/>
        </p:blipFill>
        <p:spPr bwMode="auto">
          <a:xfrm rot="10800000">
            <a:off x="4306022" y="3226032"/>
            <a:ext cx="4837978" cy="3615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963451" y="2998113"/>
            <a:ext cx="321709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spc="-150" dirty="0">
                <a:solidFill>
                  <a:srgbClr val="3B5AA8"/>
                </a:solidFill>
              </a:rPr>
              <a:t>Thank you</a:t>
            </a:r>
            <a:endParaRPr lang="ko-KR" altLang="en-US" sz="5000" b="1" spc="-150" dirty="0">
              <a:solidFill>
                <a:srgbClr val="3B5AA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71600" y="6502764"/>
            <a:ext cx="7056784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2" name="Google Shape;188;p22">
            <a:extLst>
              <a:ext uri="{FF2B5EF4-FFF2-40B4-BE49-F238E27FC236}">
                <a16:creationId xmlns:a16="http://schemas.microsoft.com/office/drawing/2014/main" id="{31B954B1-D77A-4BBA-B30E-0FCAF30CBDA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26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424356" y="12762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제목 12"/>
          <p:cNvSpPr txBox="1">
            <a:spLocks/>
          </p:cNvSpPr>
          <p:nvPr/>
        </p:nvSpPr>
        <p:spPr>
          <a:xfrm>
            <a:off x="323528" y="692697"/>
            <a:ext cx="2952328" cy="2724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</a:t>
            </a:r>
            <a:r>
              <a:rPr lang="ko-KR" altLang="en-US" sz="1700" b="1" noProof="0" dirty="0">
                <a:solidFill>
                  <a:schemeClr val="bg1"/>
                </a:solidFill>
                <a:latin typeface="+mn-ea"/>
                <a:cs typeface="+mj-cs"/>
              </a:rPr>
              <a:t>메뉴 구성도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" name="Google Shape;188;p22">
            <a:extLst>
              <a:ext uri="{FF2B5EF4-FFF2-40B4-BE49-F238E27FC236}">
                <a16:creationId xmlns:a16="http://schemas.microsoft.com/office/drawing/2014/main" id="{DBD665CB-BF9F-486E-BEEA-6037CE2059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0490"/>
          <a:stretch/>
        </p:blipFill>
        <p:spPr>
          <a:xfrm>
            <a:off x="7934555" y="206489"/>
            <a:ext cx="1217032" cy="4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82418D8-300A-4A13-82EC-2B4EB06B2E9C}"/>
              </a:ext>
            </a:extLst>
          </p:cNvPr>
          <p:cNvSpPr/>
          <p:nvPr/>
        </p:nvSpPr>
        <p:spPr>
          <a:xfrm>
            <a:off x="480814" y="1439343"/>
            <a:ext cx="1751794" cy="432048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애플리케이션 실행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8379977-7C73-414D-96A0-29046BE2AB3C}"/>
              </a:ext>
            </a:extLst>
          </p:cNvPr>
          <p:cNvSpPr/>
          <p:nvPr/>
        </p:nvSpPr>
        <p:spPr>
          <a:xfrm>
            <a:off x="2505992" y="143934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로그인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EF23A8-0587-415D-AA44-550F0066E9FB}"/>
              </a:ext>
            </a:extLst>
          </p:cNvPr>
          <p:cNvSpPr/>
          <p:nvPr/>
        </p:nvSpPr>
        <p:spPr>
          <a:xfrm>
            <a:off x="2505992" y="2147598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회원가입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489F958-2F9E-4D4F-8609-F01966F3B490}"/>
              </a:ext>
            </a:extLst>
          </p:cNvPr>
          <p:cNvSpPr/>
          <p:nvPr/>
        </p:nvSpPr>
        <p:spPr>
          <a:xfrm>
            <a:off x="4018160" y="143934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발음학습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F45B5F-ECD3-4C85-A292-431A03455D08}"/>
              </a:ext>
            </a:extLst>
          </p:cNvPr>
          <p:cNvSpPr/>
          <p:nvPr/>
        </p:nvSpPr>
        <p:spPr>
          <a:xfrm>
            <a:off x="4010318" y="3252545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음성채팅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0954450A-C494-44EC-A64E-AE7D9A2DB8C5}"/>
              </a:ext>
            </a:extLst>
          </p:cNvPr>
          <p:cNvSpPr/>
          <p:nvPr/>
        </p:nvSpPr>
        <p:spPr>
          <a:xfrm>
            <a:off x="5530328" y="1432099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단어학습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1312137-B3C7-4137-A8A5-2102652C0324}"/>
              </a:ext>
            </a:extLst>
          </p:cNvPr>
          <p:cNvSpPr/>
          <p:nvPr/>
        </p:nvSpPr>
        <p:spPr>
          <a:xfrm>
            <a:off x="5529772" y="2014853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문장학습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3CD6A6A-D937-4860-81EF-B072D49261C8}"/>
              </a:ext>
            </a:extLst>
          </p:cNvPr>
          <p:cNvSpPr/>
          <p:nvPr/>
        </p:nvSpPr>
        <p:spPr>
          <a:xfrm>
            <a:off x="4018160" y="4467570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 설정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4CFB026-8DC8-454C-B09D-C38674B58745}"/>
              </a:ext>
            </a:extLst>
          </p:cNvPr>
          <p:cNvSpPr/>
          <p:nvPr/>
        </p:nvSpPr>
        <p:spPr>
          <a:xfrm>
            <a:off x="5544953" y="4832304"/>
            <a:ext cx="1405268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학습통계 조회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D4A25E9-A1C8-4D46-84D5-EBD24683334B}"/>
              </a:ext>
            </a:extLst>
          </p:cNvPr>
          <p:cNvSpPr/>
          <p:nvPr/>
        </p:nvSpPr>
        <p:spPr>
          <a:xfrm>
            <a:off x="5529216" y="5398681"/>
            <a:ext cx="1837316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회원정보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조회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수정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F8B4D88-95AB-4326-A89D-A449A6A1B3E2}"/>
              </a:ext>
            </a:extLst>
          </p:cNvPr>
          <p:cNvSpPr/>
          <p:nvPr/>
        </p:nvSpPr>
        <p:spPr>
          <a:xfrm>
            <a:off x="5521374" y="3252545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유저와 채팅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8BB69D3-6765-45CF-A8DD-2E74A870B7A9}"/>
              </a:ext>
            </a:extLst>
          </p:cNvPr>
          <p:cNvSpPr/>
          <p:nvPr/>
        </p:nvSpPr>
        <p:spPr>
          <a:xfrm>
            <a:off x="5521374" y="3800772"/>
            <a:ext cx="1238784" cy="432048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AI</a:t>
            </a:r>
            <a:r>
              <a:rPr lang="ko-KR" altLang="en-US" sz="1400" b="1" dirty="0"/>
              <a:t>와 채팅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071078E-288B-4C3D-A37A-5CB934C5B849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2232608" y="1655367"/>
            <a:ext cx="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3E81E41-561D-4097-9949-5D3CC7452C54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>
            <a:off x="2232608" y="1655367"/>
            <a:ext cx="273384" cy="70825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9CB8A68A-756D-4E33-A8E8-C104F15B770A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3744776" y="1655367"/>
            <a:ext cx="265542" cy="18132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14A93EE7-E243-4760-982A-80F56C3F6B48}"/>
              </a:ext>
            </a:extLst>
          </p:cNvPr>
          <p:cNvCxnSpPr>
            <a:stCxn id="12" idx="3"/>
            <a:endCxn id="23" idx="1"/>
          </p:cNvCxnSpPr>
          <p:nvPr/>
        </p:nvCxnSpPr>
        <p:spPr>
          <a:xfrm>
            <a:off x="3744776" y="1655367"/>
            <a:ext cx="273384" cy="3028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6B0A7F8-8779-43D6-9DC0-FEA32A49FE9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744776" y="1655367"/>
            <a:ext cx="27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E1002E91-9D9D-410D-AF1B-7A47BAF7A6AE}"/>
              </a:ext>
            </a:extLst>
          </p:cNvPr>
          <p:cNvCxnSpPr>
            <a:stCxn id="15" idx="3"/>
            <a:endCxn id="19" idx="1"/>
          </p:cNvCxnSpPr>
          <p:nvPr/>
        </p:nvCxnSpPr>
        <p:spPr>
          <a:xfrm>
            <a:off x="5256944" y="1655367"/>
            <a:ext cx="272828" cy="57551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4986107-6241-4874-B836-EB462B0D59F1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V="1">
            <a:off x="5256944" y="1648123"/>
            <a:ext cx="273384" cy="72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CB99268E-99BB-49EE-B0D6-9FBE28B8B082}"/>
              </a:ext>
            </a:extLst>
          </p:cNvPr>
          <p:cNvCxnSpPr>
            <a:stCxn id="16" idx="3"/>
            <a:endCxn id="31" idx="1"/>
          </p:cNvCxnSpPr>
          <p:nvPr/>
        </p:nvCxnSpPr>
        <p:spPr>
          <a:xfrm>
            <a:off x="5249102" y="3468569"/>
            <a:ext cx="272272" cy="54822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DAC4E1A-C616-4761-86AB-66024F4C27A0}"/>
              </a:ext>
            </a:extLst>
          </p:cNvPr>
          <p:cNvCxnSpPr>
            <a:stCxn id="16" idx="3"/>
            <a:endCxn id="29" idx="1"/>
          </p:cNvCxnSpPr>
          <p:nvPr/>
        </p:nvCxnSpPr>
        <p:spPr>
          <a:xfrm>
            <a:off x="5249102" y="3468569"/>
            <a:ext cx="272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B6F8065-B061-49B0-BAF4-36CA6CA0B27E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5256944" y="4683594"/>
            <a:ext cx="288009" cy="36473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A3A49F2-626B-4F15-8815-775749FB17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5256944" y="4683594"/>
            <a:ext cx="272272" cy="93111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C5B5D5-7300-4780-8412-6214921F35CB}"/>
              </a:ext>
            </a:extLst>
          </p:cNvPr>
          <p:cNvSpPr txBox="1"/>
          <p:nvPr/>
        </p:nvSpPr>
        <p:spPr>
          <a:xfrm>
            <a:off x="2637806" y="2233187"/>
            <a:ext cx="3614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i="1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rPr>
              <a:t>See&amp;Speech</a:t>
            </a:r>
            <a:endParaRPr lang="ko-KR" altLang="en-US" sz="3600" i="1" dirty="0">
              <a:ln>
                <a:solidFill>
                  <a:schemeClr val="tx1">
                    <a:alpha val="30000"/>
                  </a:schemeClr>
                </a:solidFill>
              </a:ln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108A3A-4E59-4EE1-A567-C4A3D9341CB2}"/>
              </a:ext>
            </a:extLst>
          </p:cNvPr>
          <p:cNvSpPr txBox="1"/>
          <p:nvPr/>
        </p:nvSpPr>
        <p:spPr>
          <a:xfrm>
            <a:off x="3452097" y="1550575"/>
            <a:ext cx="3272805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1" dirty="0">
                <a:ln>
                  <a:solidFill>
                    <a:schemeClr val="tx1">
                      <a:alpha val="1000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화면설계서</a:t>
            </a:r>
            <a:endParaRPr lang="en-US" altLang="ko-KR" sz="1051" dirty="0">
              <a:ln>
                <a:solidFill>
                  <a:schemeClr val="tx1">
                    <a:alpha val="1000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43E65E4-37BC-4C3D-8CB9-F1562C79E610}"/>
              </a:ext>
            </a:extLst>
          </p:cNvPr>
          <p:cNvGrpSpPr/>
          <p:nvPr/>
        </p:nvGrpSpPr>
        <p:grpSpPr>
          <a:xfrm>
            <a:off x="2813108" y="1769326"/>
            <a:ext cx="3275272" cy="88579"/>
            <a:chOff x="4337108" y="1769323"/>
            <a:chExt cx="3275272" cy="88579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37BB974-A522-42C4-8804-38A6366BFBDA}"/>
                </a:ext>
              </a:extLst>
            </p:cNvPr>
            <p:cNvCxnSpPr>
              <a:cxnSpLocks/>
            </p:cNvCxnSpPr>
            <p:nvPr/>
          </p:nvCxnSpPr>
          <p:spPr>
            <a:xfrm>
              <a:off x="4337108" y="1817467"/>
              <a:ext cx="3275272" cy="0"/>
            </a:xfrm>
            <a:prstGeom prst="line">
              <a:avLst/>
            </a:prstGeom>
            <a:solidFill>
              <a:schemeClr val="accent1">
                <a:lumMod val="50000"/>
                <a:alpha val="70000"/>
              </a:schemeClr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AA6DA2F-FF4B-4AAF-B155-E4D5D2A172F0}"/>
                </a:ext>
              </a:extLst>
            </p:cNvPr>
            <p:cNvSpPr/>
            <p:nvPr/>
          </p:nvSpPr>
          <p:spPr>
            <a:xfrm>
              <a:off x="4342384" y="176932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EA6942F-8ED1-4253-B2A5-E2A3688CD47A}"/>
                </a:ext>
              </a:extLst>
            </p:cNvPr>
            <p:cNvSpPr/>
            <p:nvPr/>
          </p:nvSpPr>
          <p:spPr>
            <a:xfrm>
              <a:off x="6978669" y="1812183"/>
              <a:ext cx="633711" cy="457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2349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7E2C9582-0A0E-4FD3-A915-EA11CAB03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346" y="725318"/>
            <a:ext cx="3510033" cy="585005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MAIN_1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공통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MAIN_001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115176" y="1171576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115175" y="162919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115175" y="2078052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7409190" y="108383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09190" y="2437845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USER_016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98178" y="1572148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USER_008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15172" y="2538828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398178" y="2894624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USER_011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1E6E52-A6ED-4AC8-A745-508CF0158439}"/>
              </a:ext>
            </a:extLst>
          </p:cNvPr>
          <p:cNvSpPr txBox="1"/>
          <p:nvPr/>
        </p:nvSpPr>
        <p:spPr>
          <a:xfrm>
            <a:off x="7115172" y="2946175"/>
            <a:ext cx="238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</a:t>
            </a:r>
            <a:endParaRPr lang="ko-KR" altLang="en-US" sz="12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A4338A-A5A7-427D-AC00-0C85094D2A85}"/>
              </a:ext>
            </a:extLst>
          </p:cNvPr>
          <p:cNvGrpSpPr/>
          <p:nvPr/>
        </p:nvGrpSpPr>
        <p:grpSpPr>
          <a:xfrm>
            <a:off x="4122684" y="829941"/>
            <a:ext cx="459503" cy="4344817"/>
            <a:chOff x="6159859" y="744138"/>
            <a:chExt cx="459502" cy="434481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B92DF079-BE8E-4259-AA5D-D71F58ED98C5}"/>
                </a:ext>
              </a:extLst>
            </p:cNvPr>
            <p:cNvSpPr/>
            <p:nvPr/>
          </p:nvSpPr>
          <p:spPr>
            <a:xfrm>
              <a:off x="6159859" y="744138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1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C6DD000E-5080-4F30-8403-9579BF054BF6}"/>
                </a:ext>
              </a:extLst>
            </p:cNvPr>
            <p:cNvSpPr/>
            <p:nvPr/>
          </p:nvSpPr>
          <p:spPr>
            <a:xfrm>
              <a:off x="6333252" y="2161301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2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72BDABC-44CC-43A4-AEC1-5B5C9439628F}"/>
                </a:ext>
              </a:extLst>
            </p:cNvPr>
            <p:cNvSpPr/>
            <p:nvPr/>
          </p:nvSpPr>
          <p:spPr>
            <a:xfrm>
              <a:off x="6343136" y="3521656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6DD000E-5080-4F30-8403-9579BF054BF6}"/>
                </a:ext>
              </a:extLst>
            </p:cNvPr>
            <p:cNvSpPr/>
            <p:nvPr/>
          </p:nvSpPr>
          <p:spPr>
            <a:xfrm>
              <a:off x="6333251" y="2862230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3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72BDABC-44CC-43A4-AEC1-5B5C9439628F}"/>
                </a:ext>
              </a:extLst>
            </p:cNvPr>
            <p:cNvSpPr/>
            <p:nvPr/>
          </p:nvSpPr>
          <p:spPr>
            <a:xfrm>
              <a:off x="6343136" y="4167193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5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5D78305-468B-4E04-A89A-11D3517020D2}"/>
                </a:ext>
              </a:extLst>
            </p:cNvPr>
            <p:cNvSpPr/>
            <p:nvPr/>
          </p:nvSpPr>
          <p:spPr>
            <a:xfrm>
              <a:off x="6343136" y="4812730"/>
              <a:ext cx="276225" cy="2762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</a:rPr>
                <a:t>6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8111136-3975-4D60-9193-59C471ABDD4E}"/>
              </a:ext>
            </a:extLst>
          </p:cNvPr>
          <p:cNvSpPr txBox="1"/>
          <p:nvPr/>
        </p:nvSpPr>
        <p:spPr>
          <a:xfrm>
            <a:off x="7398178" y="2004997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USER_110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69473-8BD2-4EA9-B8A6-C13820C40CF6}"/>
              </a:ext>
            </a:extLst>
          </p:cNvPr>
          <p:cNvSpPr txBox="1"/>
          <p:nvPr/>
        </p:nvSpPr>
        <p:spPr>
          <a:xfrm>
            <a:off x="7353296" y="3383861"/>
            <a:ext cx="21189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 시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USER_200</a:t>
            </a:r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으로 이동</a:t>
            </a:r>
          </a:p>
        </p:txBody>
      </p:sp>
    </p:spTree>
    <p:extLst>
      <p:ext uri="{BB962C8B-B14F-4D97-AF65-F5344CB8AC3E}">
        <p14:creationId xmlns:p14="http://schemas.microsoft.com/office/powerpoint/2010/main" val="117356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 b="1" dirty="0" smtClean="0"/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2449</Words>
  <Application>Microsoft Office PowerPoint</Application>
  <PresentationFormat>화면 슬라이드 쇼(4:3)</PresentationFormat>
  <Paragraphs>741</Paragraphs>
  <Slides>65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72" baseType="lpstr">
      <vt:lpstr>나눔고딕</vt:lpstr>
      <vt:lpstr>나눔고딕 ExtraBold</vt:lpstr>
      <vt:lpstr>맑은 고딕</vt:lpstr>
      <vt:lpstr>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이낙선</dc:creator>
  <cp:lastModifiedBy>tnwls961013@naver.com</cp:lastModifiedBy>
  <cp:revision>299</cp:revision>
  <dcterms:created xsi:type="dcterms:W3CDTF">2014-04-16T00:55:54Z</dcterms:created>
  <dcterms:modified xsi:type="dcterms:W3CDTF">2021-12-19T09:37:52Z</dcterms:modified>
</cp:coreProperties>
</file>