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6BFE-B87C-4859-B60D-06CE300CA5D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14438"/>
            <a:ext cx="12191999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PREDICTION CANCER DU SEIN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1423" y="3742715"/>
            <a:ext cx="9144000" cy="53034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Clara PONCET et Lucile VELUT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41" y="4518022"/>
            <a:ext cx="8893420" cy="1797569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 rotWithShape="1">
          <a:blip r:embed="rId4"/>
          <a:srcRect l="1290" t="1184" r="81810" b="74469"/>
          <a:stretch/>
        </p:blipFill>
        <p:spPr bwMode="auto">
          <a:xfrm>
            <a:off x="1796995" y="672029"/>
            <a:ext cx="1505025" cy="151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/>
          <p:cNvPicPr/>
          <p:nvPr/>
        </p:nvPicPr>
        <p:blipFill rotWithShape="1">
          <a:blip r:embed="rId4"/>
          <a:srcRect l="81838" t="1233" r="1108" b="74677"/>
          <a:stretch/>
        </p:blipFill>
        <p:spPr bwMode="auto">
          <a:xfrm>
            <a:off x="8969406" y="668286"/>
            <a:ext cx="1518699" cy="1494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/>
          <a:srcRect l="61912" t="1339" r="20945" b="74313"/>
          <a:stretch/>
        </p:blipFill>
        <p:spPr bwMode="auto">
          <a:xfrm>
            <a:off x="7159667" y="668286"/>
            <a:ext cx="1526650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4"/>
          <a:srcRect l="41718" t="1316" r="41496" b="74592"/>
          <a:stretch/>
        </p:blipFill>
        <p:spPr bwMode="auto">
          <a:xfrm>
            <a:off x="5380804" y="668286"/>
            <a:ext cx="1494845" cy="1494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4"/>
          <a:srcRect l="21524" t="1297" r="61512" b="74356"/>
          <a:stretch/>
        </p:blipFill>
        <p:spPr bwMode="auto">
          <a:xfrm>
            <a:off x="3586038" y="668286"/>
            <a:ext cx="1510748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36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CONCLUSION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798863" y="1426597"/>
            <a:ext cx="5162257" cy="1094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Petit podium pour mettre le classement de précision des classifications si jamais on se sert de notre magnifique matrice avant et qu’on s’en sert pas là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30" y="2909869"/>
            <a:ext cx="5982072" cy="35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IDENTIFIER ET DEFINIR LE PROBLEME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6" y="1188412"/>
            <a:ext cx="5002488" cy="4774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20" y="1809502"/>
            <a:ext cx="762149" cy="295332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63324" y="5221952"/>
            <a:ext cx="590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Pouvons-nous </a:t>
            </a:r>
            <a:r>
              <a:rPr lang="fr-FR" b="1" dirty="0">
                <a:solidFill>
                  <a:schemeClr val="bg1"/>
                </a:solidFill>
              </a:rPr>
              <a:t>détecter des cellules cancéreuses sur une coupe d’échantillon de tumeur afin de localiser précisément les zones cancéreuses et ainsi évaluer la gravité du cancer </a:t>
            </a:r>
            <a:r>
              <a:rPr lang="fr-FR" b="1" dirty="0" smtClean="0">
                <a:solidFill>
                  <a:schemeClr val="bg1"/>
                </a:solidFill>
              </a:rPr>
              <a:t>?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32369" y="1809502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données avec des images échantillons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58617" y="3019426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Implémentation de machine Learning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32369" y="4012028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Détection de cellules cancéreuses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287617" y="586230"/>
            <a:ext cx="6082748" cy="57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431" y="1852654"/>
            <a:ext cx="4683318" cy="34358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8884" y="302150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DESCRIPTION DE LA BASE </a:t>
            </a:r>
          </a:p>
          <a:p>
            <a:r>
              <a:rPr lang="fr-FR" sz="3200" dirty="0" smtClean="0">
                <a:solidFill>
                  <a:schemeClr val="bg1"/>
                </a:solidFill>
              </a:rPr>
              <a:t>DE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508884" y="2154803"/>
            <a:ext cx="3768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6949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COMMENT ON A RENDU LES DONNEES UTILISABLE (genre on a changé la taille et tout) + LE DATAFRAME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FINALEMENT UN TABLEAU C’ÉTAIT MIEUX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PREPARATION A L’APPLICATION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(train et test)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1 – Classification avec les plus proches voisins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</a:t>
            </a:r>
            <a:r>
              <a:rPr lang="fr-FR" sz="2000" dirty="0" smtClean="0">
                <a:solidFill>
                  <a:schemeClr val="bg1"/>
                </a:solidFill>
              </a:rPr>
              <a:t> – Classification avec arbres de décision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</a:t>
            </a:r>
            <a:r>
              <a:rPr lang="fr-FR" sz="2000" dirty="0" smtClean="0">
                <a:solidFill>
                  <a:schemeClr val="bg1"/>
                </a:solidFill>
              </a:rPr>
              <a:t> – Classification avec SVM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155</Words>
  <Application>Microsoft Office PowerPoint</Application>
  <PresentationFormat>Grand écran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PREDICTION CANCER DU SEIN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CANCER DU SEIN</dc:title>
  <dc:creator>bjvcxdfghj xcvbn</dc:creator>
  <cp:lastModifiedBy>bjvcxdfghj xcvbn</cp:lastModifiedBy>
  <cp:revision>12</cp:revision>
  <dcterms:created xsi:type="dcterms:W3CDTF">2021-01-09T20:22:08Z</dcterms:created>
  <dcterms:modified xsi:type="dcterms:W3CDTF">2021-01-09T21:11:00Z</dcterms:modified>
</cp:coreProperties>
</file>