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E93AB5-8872-4E7C-B0FB-FAF025DE33CB}" v="1" dt="2025-03-07T14:30:12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6" d="100"/>
          <a:sy n="96" d="100"/>
        </p:scale>
        <p:origin x="2016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A ESPINOSA DEL ALBA" userId="56b0cbcd-66e9-4a2a-97b1-2aadcbcf6318" providerId="ADAL" clId="{FCE93AB5-8872-4E7C-B0FB-FAF025DE33CB}"/>
    <pc:docChg chg="modSld">
      <pc:chgData name="CLARA ESPINOSA DEL ALBA" userId="56b0cbcd-66e9-4a2a-97b1-2aadcbcf6318" providerId="ADAL" clId="{FCE93AB5-8872-4E7C-B0FB-FAF025DE33CB}" dt="2025-03-07T14:30:12.670" v="8" actId="5736"/>
      <pc:docMkLst>
        <pc:docMk/>
      </pc:docMkLst>
      <pc:sldChg chg="modSp mod">
        <pc:chgData name="CLARA ESPINOSA DEL ALBA" userId="56b0cbcd-66e9-4a2a-97b1-2aadcbcf6318" providerId="ADAL" clId="{FCE93AB5-8872-4E7C-B0FB-FAF025DE33CB}" dt="2025-03-07T14:30:12.670" v="8" actId="5736"/>
        <pc:sldMkLst>
          <pc:docMk/>
          <pc:sldMk cId="3720607955" sldId="256"/>
        </pc:sldMkLst>
        <pc:spChg chg="mod">
          <ac:chgData name="CLARA ESPINOSA DEL ALBA" userId="56b0cbcd-66e9-4a2a-97b1-2aadcbcf6318" providerId="ADAL" clId="{FCE93AB5-8872-4E7C-B0FB-FAF025DE33CB}" dt="2025-03-07T14:30:12.670" v="8" actId="5736"/>
          <ac:spMkLst>
            <pc:docMk/>
            <pc:sldMk cId="3720607955" sldId="256"/>
            <ac:spMk id="11" creationId="{997598B1-4FB3-2813-1F63-E72AE36BC046}"/>
          </ac:spMkLst>
        </pc:spChg>
        <pc:spChg chg="mod">
          <ac:chgData name="CLARA ESPINOSA DEL ALBA" userId="56b0cbcd-66e9-4a2a-97b1-2aadcbcf6318" providerId="ADAL" clId="{FCE93AB5-8872-4E7C-B0FB-FAF025DE33CB}" dt="2025-03-07T14:30:12.670" v="8" actId="5736"/>
          <ac:spMkLst>
            <pc:docMk/>
            <pc:sldMk cId="3720607955" sldId="256"/>
            <ac:spMk id="15" creationId="{26FCF520-106F-449F-7499-8F70D2BE114D}"/>
          </ac:spMkLst>
        </pc:spChg>
        <pc:spChg chg="mod">
          <ac:chgData name="CLARA ESPINOSA DEL ALBA" userId="56b0cbcd-66e9-4a2a-97b1-2aadcbcf6318" providerId="ADAL" clId="{FCE93AB5-8872-4E7C-B0FB-FAF025DE33CB}" dt="2025-03-07T14:30:12.670" v="8" actId="5736"/>
          <ac:spMkLst>
            <pc:docMk/>
            <pc:sldMk cId="3720607955" sldId="256"/>
            <ac:spMk id="18" creationId="{004E609E-A8CB-FDD5-9760-5148E90E1FE1}"/>
          </ac:spMkLst>
        </pc:spChg>
        <pc:spChg chg="mod">
          <ac:chgData name="CLARA ESPINOSA DEL ALBA" userId="56b0cbcd-66e9-4a2a-97b1-2aadcbcf6318" providerId="ADAL" clId="{FCE93AB5-8872-4E7C-B0FB-FAF025DE33CB}" dt="2025-03-07T14:30:12.670" v="8" actId="5736"/>
          <ac:spMkLst>
            <pc:docMk/>
            <pc:sldMk cId="3720607955" sldId="256"/>
            <ac:spMk id="19" creationId="{7243137F-48A8-A841-02EF-B7103BE245D1}"/>
          </ac:spMkLst>
        </pc:spChg>
        <pc:spChg chg="mod">
          <ac:chgData name="CLARA ESPINOSA DEL ALBA" userId="56b0cbcd-66e9-4a2a-97b1-2aadcbcf6318" providerId="ADAL" clId="{FCE93AB5-8872-4E7C-B0FB-FAF025DE33CB}" dt="2025-03-07T14:30:12.670" v="8" actId="5736"/>
          <ac:spMkLst>
            <pc:docMk/>
            <pc:sldMk cId="3720607955" sldId="256"/>
            <ac:spMk id="20" creationId="{94F70A10-DBCD-2E40-C60F-13208C793900}"/>
          </ac:spMkLst>
        </pc:spChg>
        <pc:spChg chg="mod">
          <ac:chgData name="CLARA ESPINOSA DEL ALBA" userId="56b0cbcd-66e9-4a2a-97b1-2aadcbcf6318" providerId="ADAL" clId="{FCE93AB5-8872-4E7C-B0FB-FAF025DE33CB}" dt="2025-03-07T14:30:12.670" v="8" actId="5736"/>
          <ac:spMkLst>
            <pc:docMk/>
            <pc:sldMk cId="3720607955" sldId="256"/>
            <ac:spMk id="25" creationId="{7831ABAF-044E-0809-F8D1-21F4EAA766B2}"/>
          </ac:spMkLst>
        </pc:spChg>
        <pc:spChg chg="mod">
          <ac:chgData name="CLARA ESPINOSA DEL ALBA" userId="56b0cbcd-66e9-4a2a-97b1-2aadcbcf6318" providerId="ADAL" clId="{FCE93AB5-8872-4E7C-B0FB-FAF025DE33CB}" dt="2025-03-07T14:30:12.670" v="8" actId="5736"/>
          <ac:spMkLst>
            <pc:docMk/>
            <pc:sldMk cId="3720607955" sldId="256"/>
            <ac:spMk id="116" creationId="{EAE8F02D-A808-854E-38AD-DADF7CB1A847}"/>
          </ac:spMkLst>
        </pc:spChg>
        <pc:grpChg chg="mod">
          <ac:chgData name="CLARA ESPINOSA DEL ALBA" userId="56b0cbcd-66e9-4a2a-97b1-2aadcbcf6318" providerId="ADAL" clId="{FCE93AB5-8872-4E7C-B0FB-FAF025DE33CB}" dt="2025-03-07T14:30:12.670" v="8" actId="5736"/>
          <ac:grpSpMkLst>
            <pc:docMk/>
            <pc:sldMk cId="3720607955" sldId="256"/>
            <ac:grpSpMk id="115" creationId="{E0D14C94-D541-1A1D-C5C8-FA06A9EDF4A9}"/>
          </ac:grpSpMkLst>
        </pc:grpChg>
        <pc:graphicFrameChg chg="mod">
          <ac:chgData name="CLARA ESPINOSA DEL ALBA" userId="56b0cbcd-66e9-4a2a-97b1-2aadcbcf6318" providerId="ADAL" clId="{FCE93AB5-8872-4E7C-B0FB-FAF025DE33CB}" dt="2025-03-07T14:30:12.670" v="8" actId="5736"/>
          <ac:graphicFrameMkLst>
            <pc:docMk/>
            <pc:sldMk cId="3720607955" sldId="256"/>
            <ac:graphicFrameMk id="33" creationId="{37DE1CFD-212B-3603-7BC9-13092CE90A5D}"/>
          </ac:graphicFrameMkLst>
        </pc:graphicFrameChg>
        <pc:picChg chg="mod">
          <ac:chgData name="CLARA ESPINOSA DEL ALBA" userId="56b0cbcd-66e9-4a2a-97b1-2aadcbcf6318" providerId="ADAL" clId="{FCE93AB5-8872-4E7C-B0FB-FAF025DE33CB}" dt="2025-03-07T14:30:12.670" v="8" actId="5736"/>
          <ac:picMkLst>
            <pc:docMk/>
            <pc:sldMk cId="3720607955" sldId="256"/>
            <ac:picMk id="8" creationId="{52D2240F-3622-BBF4-892C-653FF2674DF3}"/>
          </ac:picMkLst>
        </pc:picChg>
      </pc:sldChg>
    </pc:docChg>
  </pc:docChgLst>
  <pc:docChgLst>
    <pc:chgData name="CLARA ESPINOSA DEL ALBA" userId="56b0cbcd-66e9-4a2a-97b1-2aadcbcf6318" providerId="ADAL" clId="{A9A07304-9510-4CE8-8BD2-0278185D4D07}"/>
    <pc:docChg chg="undo redo custSel modSld">
      <pc:chgData name="CLARA ESPINOSA DEL ALBA" userId="56b0cbcd-66e9-4a2a-97b1-2aadcbcf6318" providerId="ADAL" clId="{A9A07304-9510-4CE8-8BD2-0278185D4D07}" dt="2025-02-05T16:07:05.008" v="1929" actId="1036"/>
      <pc:docMkLst>
        <pc:docMk/>
      </pc:docMkLst>
      <pc:sldChg chg="addSp delSp modSp mod">
        <pc:chgData name="CLARA ESPINOSA DEL ALBA" userId="56b0cbcd-66e9-4a2a-97b1-2aadcbcf6318" providerId="ADAL" clId="{A9A07304-9510-4CE8-8BD2-0278185D4D07}" dt="2025-02-05T16:07:05.008" v="1929" actId="1036"/>
        <pc:sldMkLst>
          <pc:docMk/>
          <pc:sldMk cId="3720607955" sldId="256"/>
        </pc:sldMkLst>
        <pc:spChg chg="add mod">
          <ac:chgData name="CLARA ESPINOSA DEL ALBA" userId="56b0cbcd-66e9-4a2a-97b1-2aadcbcf6318" providerId="ADAL" clId="{A9A07304-9510-4CE8-8BD2-0278185D4D07}" dt="2025-02-05T14:04:44.604" v="1653" actId="478"/>
          <ac:spMkLst>
            <pc:docMk/>
            <pc:sldMk cId="3720607955" sldId="256"/>
            <ac:spMk id="4" creationId="{4F958F42-7F11-CD0D-9066-5E8E1F29977F}"/>
          </ac:spMkLst>
        </pc:spChg>
        <pc:spChg chg="mod">
          <ac:chgData name="CLARA ESPINOSA DEL ALBA" userId="56b0cbcd-66e9-4a2a-97b1-2aadcbcf6318" providerId="ADAL" clId="{A9A07304-9510-4CE8-8BD2-0278185D4D07}" dt="2025-02-05T16:05:28.007" v="1893" actId="5736"/>
          <ac:spMkLst>
            <pc:docMk/>
            <pc:sldMk cId="3720607955" sldId="256"/>
            <ac:spMk id="11" creationId="{997598B1-4FB3-2813-1F63-E72AE36BC046}"/>
          </ac:spMkLst>
        </pc:spChg>
        <pc:spChg chg="mod">
          <ac:chgData name="CLARA ESPINOSA DEL ALBA" userId="56b0cbcd-66e9-4a2a-97b1-2aadcbcf6318" providerId="ADAL" clId="{A9A07304-9510-4CE8-8BD2-0278185D4D07}" dt="2025-02-05T16:07:05.008" v="1929" actId="1036"/>
          <ac:spMkLst>
            <pc:docMk/>
            <pc:sldMk cId="3720607955" sldId="256"/>
            <ac:spMk id="15" creationId="{26FCF520-106F-449F-7499-8F70D2BE114D}"/>
          </ac:spMkLst>
        </pc:spChg>
        <pc:spChg chg="mod">
          <ac:chgData name="CLARA ESPINOSA DEL ALBA" userId="56b0cbcd-66e9-4a2a-97b1-2aadcbcf6318" providerId="ADAL" clId="{A9A07304-9510-4CE8-8BD2-0278185D4D07}" dt="2025-02-05T16:07:05.008" v="1929" actId="1036"/>
          <ac:spMkLst>
            <pc:docMk/>
            <pc:sldMk cId="3720607955" sldId="256"/>
            <ac:spMk id="18" creationId="{004E609E-A8CB-FDD5-9760-5148E90E1FE1}"/>
          </ac:spMkLst>
        </pc:spChg>
        <pc:spChg chg="mod">
          <ac:chgData name="CLARA ESPINOSA DEL ALBA" userId="56b0cbcd-66e9-4a2a-97b1-2aadcbcf6318" providerId="ADAL" clId="{A9A07304-9510-4CE8-8BD2-0278185D4D07}" dt="2025-02-05T16:07:03.933" v="1925" actId="14100"/>
          <ac:spMkLst>
            <pc:docMk/>
            <pc:sldMk cId="3720607955" sldId="256"/>
            <ac:spMk id="19" creationId="{7243137F-48A8-A841-02EF-B7103BE245D1}"/>
          </ac:spMkLst>
        </pc:spChg>
        <pc:spChg chg="mod">
          <ac:chgData name="CLARA ESPINOSA DEL ALBA" userId="56b0cbcd-66e9-4a2a-97b1-2aadcbcf6318" providerId="ADAL" clId="{A9A07304-9510-4CE8-8BD2-0278185D4D07}" dt="2025-02-05T16:07:04.153" v="1926" actId="14100"/>
          <ac:spMkLst>
            <pc:docMk/>
            <pc:sldMk cId="3720607955" sldId="256"/>
            <ac:spMk id="20" creationId="{94F70A10-DBCD-2E40-C60F-13208C793900}"/>
          </ac:spMkLst>
        </pc:spChg>
        <pc:spChg chg="add mod">
          <ac:chgData name="CLARA ESPINOSA DEL ALBA" userId="56b0cbcd-66e9-4a2a-97b1-2aadcbcf6318" providerId="ADAL" clId="{A9A07304-9510-4CE8-8BD2-0278185D4D07}" dt="2025-02-05T16:05:28.007" v="1893" actId="5736"/>
          <ac:spMkLst>
            <pc:docMk/>
            <pc:sldMk cId="3720607955" sldId="256"/>
            <ac:spMk id="25" creationId="{7831ABAF-044E-0809-F8D1-21F4EAA766B2}"/>
          </ac:spMkLst>
        </pc:spChg>
        <pc:spChg chg="mod topLvl">
          <ac:chgData name="CLARA ESPINOSA DEL ALBA" userId="56b0cbcd-66e9-4a2a-97b1-2aadcbcf6318" providerId="ADAL" clId="{A9A07304-9510-4CE8-8BD2-0278185D4D07}" dt="2025-01-24T08:59:49.635" v="1473" actId="1035"/>
          <ac:spMkLst>
            <pc:docMk/>
            <pc:sldMk cId="3720607955" sldId="256"/>
            <ac:spMk id="58" creationId="{F8F14184-6E48-0CE1-3732-D42AA9497513}"/>
          </ac:spMkLst>
        </pc:spChg>
        <pc:spChg chg="mod topLvl">
          <ac:chgData name="CLARA ESPINOSA DEL ALBA" userId="56b0cbcd-66e9-4a2a-97b1-2aadcbcf6318" providerId="ADAL" clId="{A9A07304-9510-4CE8-8BD2-0278185D4D07}" dt="2025-01-24T09:00:20.746" v="1479" actId="14100"/>
          <ac:spMkLst>
            <pc:docMk/>
            <pc:sldMk cId="3720607955" sldId="256"/>
            <ac:spMk id="59" creationId="{CE7CB6ED-5FB3-1926-26C3-0C1664B4F194}"/>
          </ac:spMkLst>
        </pc:spChg>
        <pc:spChg chg="add mod topLvl">
          <ac:chgData name="CLARA ESPINOSA DEL ALBA" userId="56b0cbcd-66e9-4a2a-97b1-2aadcbcf6318" providerId="ADAL" clId="{A9A07304-9510-4CE8-8BD2-0278185D4D07}" dt="2025-01-24T08:54:24.318" v="1377" actId="164"/>
          <ac:spMkLst>
            <pc:docMk/>
            <pc:sldMk cId="3720607955" sldId="256"/>
            <ac:spMk id="77" creationId="{FA741322-8FEF-80E6-DC8E-5E04B7B7656A}"/>
          </ac:spMkLst>
        </pc:spChg>
        <pc:spChg chg="add mod topLvl">
          <ac:chgData name="CLARA ESPINOSA DEL ALBA" userId="56b0cbcd-66e9-4a2a-97b1-2aadcbcf6318" providerId="ADAL" clId="{A9A07304-9510-4CE8-8BD2-0278185D4D07}" dt="2025-01-24T08:54:24.318" v="1377" actId="164"/>
          <ac:spMkLst>
            <pc:docMk/>
            <pc:sldMk cId="3720607955" sldId="256"/>
            <ac:spMk id="81" creationId="{10DDCEC4-4B63-DD42-1AFE-0A840F8ECFD9}"/>
          </ac:spMkLst>
        </pc:spChg>
        <pc:spChg chg="add mod ord">
          <ac:chgData name="CLARA ESPINOSA DEL ALBA" userId="56b0cbcd-66e9-4a2a-97b1-2aadcbcf6318" providerId="ADAL" clId="{A9A07304-9510-4CE8-8BD2-0278185D4D07}" dt="2025-02-05T16:07:04.373" v="1927" actId="1076"/>
          <ac:spMkLst>
            <pc:docMk/>
            <pc:sldMk cId="3720607955" sldId="256"/>
            <ac:spMk id="116" creationId="{EAE8F02D-A808-854E-38AD-DADF7CB1A847}"/>
          </ac:spMkLst>
        </pc:spChg>
        <pc:grpChg chg="add mod">
          <ac:chgData name="CLARA ESPINOSA DEL ALBA" userId="56b0cbcd-66e9-4a2a-97b1-2aadcbcf6318" providerId="ADAL" clId="{A9A07304-9510-4CE8-8BD2-0278185D4D07}" dt="2025-01-24T08:54:24.318" v="1377" actId="164"/>
          <ac:grpSpMkLst>
            <pc:docMk/>
            <pc:sldMk cId="3720607955" sldId="256"/>
            <ac:grpSpMk id="111" creationId="{573FEF9F-1B7B-FEA0-73D8-1600E5B6B408}"/>
          </ac:grpSpMkLst>
        </pc:grpChg>
        <pc:grpChg chg="add mod">
          <ac:chgData name="CLARA ESPINOSA DEL ALBA" userId="56b0cbcd-66e9-4a2a-97b1-2aadcbcf6318" providerId="ADAL" clId="{A9A07304-9510-4CE8-8BD2-0278185D4D07}" dt="2025-02-05T16:06:58.632" v="1914" actId="1035"/>
          <ac:grpSpMkLst>
            <pc:docMk/>
            <pc:sldMk cId="3720607955" sldId="256"/>
            <ac:grpSpMk id="114" creationId="{6464212C-0417-D93D-A288-7E1BD8104504}"/>
          </ac:grpSpMkLst>
        </pc:grpChg>
        <pc:grpChg chg="add mod">
          <ac:chgData name="CLARA ESPINOSA DEL ALBA" userId="56b0cbcd-66e9-4a2a-97b1-2aadcbcf6318" providerId="ADAL" clId="{A9A07304-9510-4CE8-8BD2-0278185D4D07}" dt="2025-02-05T16:07:02.308" v="1918" actId="1035"/>
          <ac:grpSpMkLst>
            <pc:docMk/>
            <pc:sldMk cId="3720607955" sldId="256"/>
            <ac:grpSpMk id="115" creationId="{E0D14C94-D541-1A1D-C5C8-FA06A9EDF4A9}"/>
          </ac:grpSpMkLst>
        </pc:grpChg>
        <pc:graphicFrameChg chg="add mod modGraphic">
          <ac:chgData name="CLARA ESPINOSA DEL ALBA" userId="56b0cbcd-66e9-4a2a-97b1-2aadcbcf6318" providerId="ADAL" clId="{A9A07304-9510-4CE8-8BD2-0278185D4D07}" dt="2025-02-05T16:06:58.408" v="1913" actId="1076"/>
          <ac:graphicFrameMkLst>
            <pc:docMk/>
            <pc:sldMk cId="3720607955" sldId="256"/>
            <ac:graphicFrameMk id="33" creationId="{37DE1CFD-212B-3603-7BC9-13092CE90A5D}"/>
          </ac:graphicFrameMkLst>
        </pc:graphicFrameChg>
        <pc:picChg chg="add mod modCrop">
          <ac:chgData name="CLARA ESPINOSA DEL ALBA" userId="56b0cbcd-66e9-4a2a-97b1-2aadcbcf6318" providerId="ADAL" clId="{A9A07304-9510-4CE8-8BD2-0278185D4D07}" dt="2025-02-05T16:07:03.705" v="1924" actId="1035"/>
          <ac:picMkLst>
            <pc:docMk/>
            <pc:sldMk cId="3720607955" sldId="256"/>
            <ac:picMk id="8" creationId="{52D2240F-3622-BBF4-892C-653FF2674DF3}"/>
          </ac:picMkLst>
        </pc:picChg>
        <pc:cxnChg chg="mod topLvl">
          <ac:chgData name="CLARA ESPINOSA DEL ALBA" userId="56b0cbcd-66e9-4a2a-97b1-2aadcbcf6318" providerId="ADAL" clId="{A9A07304-9510-4CE8-8BD2-0278185D4D07}" dt="2025-01-24T08:38:58.696" v="1167" actId="165"/>
          <ac:cxnSpMkLst>
            <pc:docMk/>
            <pc:sldMk cId="3720607955" sldId="256"/>
            <ac:cxnSpMk id="53" creationId="{5C2EDC42-F987-2098-B324-9002F2962E73}"/>
          </ac:cxnSpMkLst>
        </pc:cxnChg>
        <pc:cxnChg chg="mod topLvl">
          <ac:chgData name="CLARA ESPINOSA DEL ALBA" userId="56b0cbcd-66e9-4a2a-97b1-2aadcbcf6318" providerId="ADAL" clId="{A9A07304-9510-4CE8-8BD2-0278185D4D07}" dt="2025-01-24T08:55:28.661" v="1387" actId="164"/>
          <ac:cxnSpMkLst>
            <pc:docMk/>
            <pc:sldMk cId="3720607955" sldId="256"/>
            <ac:cxnSpMk id="54" creationId="{A20407A9-4651-DECE-290F-7AA216E3F335}"/>
          </ac:cxnSpMkLst>
        </pc:cxnChg>
        <pc:cxnChg chg="mod topLvl">
          <ac:chgData name="CLARA ESPINOSA DEL ALBA" userId="56b0cbcd-66e9-4a2a-97b1-2aadcbcf6318" providerId="ADAL" clId="{A9A07304-9510-4CE8-8BD2-0278185D4D07}" dt="2025-01-24T08:32:43.437" v="1082" actId="165"/>
          <ac:cxnSpMkLst>
            <pc:docMk/>
            <pc:sldMk cId="3720607955" sldId="256"/>
            <ac:cxnSpMk id="55" creationId="{2960810F-C640-9BD7-CC04-D4C532698CF4}"/>
          </ac:cxnSpMkLst>
        </pc:cxnChg>
        <pc:cxnChg chg="add mod">
          <ac:chgData name="CLARA ESPINOSA DEL ALBA" userId="56b0cbcd-66e9-4a2a-97b1-2aadcbcf6318" providerId="ADAL" clId="{A9A07304-9510-4CE8-8BD2-0278185D4D07}" dt="2025-01-24T08:42:08.627" v="1242" actId="1076"/>
          <ac:cxnSpMkLst>
            <pc:docMk/>
            <pc:sldMk cId="3720607955" sldId="256"/>
            <ac:cxnSpMk id="60" creationId="{DD41A024-ED86-5A4A-E109-BC67438999A7}"/>
          </ac:cxnSpMkLst>
        </pc:cxnChg>
        <pc:cxnChg chg="add mod topLvl">
          <ac:chgData name="CLARA ESPINOSA DEL ALBA" userId="56b0cbcd-66e9-4a2a-97b1-2aadcbcf6318" providerId="ADAL" clId="{A9A07304-9510-4CE8-8BD2-0278185D4D07}" dt="2025-01-24T08:55:28.661" v="1387" actId="164"/>
          <ac:cxnSpMkLst>
            <pc:docMk/>
            <pc:sldMk cId="3720607955" sldId="256"/>
            <ac:cxnSpMk id="61" creationId="{531572CC-1222-BDA2-C5EA-85E40ED67DF2}"/>
          </ac:cxnSpMkLst>
        </pc:cxnChg>
        <pc:cxnChg chg="add mod topLvl">
          <ac:chgData name="CLARA ESPINOSA DEL ALBA" userId="56b0cbcd-66e9-4a2a-97b1-2aadcbcf6318" providerId="ADAL" clId="{A9A07304-9510-4CE8-8BD2-0278185D4D07}" dt="2025-01-24T08:55:28.661" v="1387" actId="164"/>
          <ac:cxnSpMkLst>
            <pc:docMk/>
            <pc:sldMk cId="3720607955" sldId="256"/>
            <ac:cxnSpMk id="62" creationId="{113AA788-D9F0-B395-EEFE-E4A5573786CD}"/>
          </ac:cxnSpMkLst>
        </pc:cxnChg>
        <pc:cxnChg chg="add mod topLvl">
          <ac:chgData name="CLARA ESPINOSA DEL ALBA" userId="56b0cbcd-66e9-4a2a-97b1-2aadcbcf6318" providerId="ADAL" clId="{A9A07304-9510-4CE8-8BD2-0278185D4D07}" dt="2025-01-24T08:55:28.661" v="1387" actId="164"/>
          <ac:cxnSpMkLst>
            <pc:docMk/>
            <pc:sldMk cId="3720607955" sldId="256"/>
            <ac:cxnSpMk id="63" creationId="{E7AF9C22-A031-E302-3A67-AE7918B652DD}"/>
          </ac:cxnSpMkLst>
        </pc:cxnChg>
        <pc:cxnChg chg="add mod topLvl">
          <ac:chgData name="CLARA ESPINOSA DEL ALBA" userId="56b0cbcd-66e9-4a2a-97b1-2aadcbcf6318" providerId="ADAL" clId="{A9A07304-9510-4CE8-8BD2-0278185D4D07}" dt="2025-01-24T08:55:28.661" v="1387" actId="164"/>
          <ac:cxnSpMkLst>
            <pc:docMk/>
            <pc:sldMk cId="3720607955" sldId="256"/>
            <ac:cxnSpMk id="64" creationId="{6CDD7EA6-DCBB-DFA2-F568-4D8A6B327801}"/>
          </ac:cxnSpMkLst>
        </pc:cxnChg>
        <pc:cxnChg chg="add mod topLvl">
          <ac:chgData name="CLARA ESPINOSA DEL ALBA" userId="56b0cbcd-66e9-4a2a-97b1-2aadcbcf6318" providerId="ADAL" clId="{A9A07304-9510-4CE8-8BD2-0278185D4D07}" dt="2025-01-24T08:55:28.661" v="1387" actId="164"/>
          <ac:cxnSpMkLst>
            <pc:docMk/>
            <pc:sldMk cId="3720607955" sldId="256"/>
            <ac:cxnSpMk id="71" creationId="{6577A9A3-A72B-B317-FAC6-DCBD0E540E40}"/>
          </ac:cxnSpMkLst>
        </pc:cxnChg>
        <pc:cxnChg chg="add mod topLvl">
          <ac:chgData name="CLARA ESPINOSA DEL ALBA" userId="56b0cbcd-66e9-4a2a-97b1-2aadcbcf6318" providerId="ADAL" clId="{A9A07304-9510-4CE8-8BD2-0278185D4D07}" dt="2025-01-24T08:55:28.661" v="1387" actId="164"/>
          <ac:cxnSpMkLst>
            <pc:docMk/>
            <pc:sldMk cId="3720607955" sldId="256"/>
            <ac:cxnSpMk id="74" creationId="{B0BF68DA-DE18-6009-931A-DDE3B77EB68B}"/>
          </ac:cxnSpMkLst>
        </pc:cxnChg>
        <pc:cxnChg chg="add mod">
          <ac:chgData name="CLARA ESPINOSA DEL ALBA" userId="56b0cbcd-66e9-4a2a-97b1-2aadcbcf6318" providerId="ADAL" clId="{A9A07304-9510-4CE8-8BD2-0278185D4D07}" dt="2025-01-24T08:42:56.417" v="1250" actId="1076"/>
          <ac:cxnSpMkLst>
            <pc:docMk/>
            <pc:sldMk cId="3720607955" sldId="256"/>
            <ac:cxnSpMk id="76" creationId="{776E9CA1-CF05-0108-D83B-E136631360E2}"/>
          </ac:cxnSpMkLst>
        </pc:cxnChg>
        <pc:cxnChg chg="add mod">
          <ac:chgData name="CLARA ESPINOSA DEL ALBA" userId="56b0cbcd-66e9-4a2a-97b1-2aadcbcf6318" providerId="ADAL" clId="{A9A07304-9510-4CE8-8BD2-0278185D4D07}" dt="2025-01-24T08:43:29.321" v="1254" actId="1076"/>
          <ac:cxnSpMkLst>
            <pc:docMk/>
            <pc:sldMk cId="3720607955" sldId="256"/>
            <ac:cxnSpMk id="79" creationId="{01464ECA-E9DA-E0AC-D19A-3653E8AC47A3}"/>
          </ac:cxnSpMkLst>
        </pc:cxnChg>
        <pc:cxnChg chg="add mod topLvl">
          <ac:chgData name="CLARA ESPINOSA DEL ALBA" userId="56b0cbcd-66e9-4a2a-97b1-2aadcbcf6318" providerId="ADAL" clId="{A9A07304-9510-4CE8-8BD2-0278185D4D07}" dt="2025-01-24T08:47:21.406" v="1260" actId="165"/>
          <ac:cxnSpMkLst>
            <pc:docMk/>
            <pc:sldMk cId="3720607955" sldId="256"/>
            <ac:cxnSpMk id="80" creationId="{F6E6B221-C9EF-C4D0-A8EE-F2EE43E82FFD}"/>
          </ac:cxnSpMkLst>
        </pc:cxnChg>
        <pc:cxnChg chg="add mod topLvl">
          <ac:chgData name="CLARA ESPINOSA DEL ALBA" userId="56b0cbcd-66e9-4a2a-97b1-2aadcbcf6318" providerId="ADAL" clId="{A9A07304-9510-4CE8-8BD2-0278185D4D07}" dt="2025-01-24T08:54:24.318" v="1377" actId="164"/>
          <ac:cxnSpMkLst>
            <pc:docMk/>
            <pc:sldMk cId="3720607955" sldId="256"/>
            <ac:cxnSpMk id="82" creationId="{E4FF8EF0-3F54-7BBC-32A3-17B2C8862579}"/>
          </ac:cxnSpMkLst>
        </pc:cxnChg>
        <pc:cxnChg chg="add mod topLvl">
          <ac:chgData name="CLARA ESPINOSA DEL ALBA" userId="56b0cbcd-66e9-4a2a-97b1-2aadcbcf6318" providerId="ADAL" clId="{A9A07304-9510-4CE8-8BD2-0278185D4D07}" dt="2025-01-24T08:54:24.318" v="1377" actId="164"/>
          <ac:cxnSpMkLst>
            <pc:docMk/>
            <pc:sldMk cId="3720607955" sldId="256"/>
            <ac:cxnSpMk id="83" creationId="{46A6438A-0518-6BE3-737A-3317402EB225}"/>
          </ac:cxnSpMkLst>
        </pc:cxnChg>
        <pc:cxnChg chg="add mod topLvl">
          <ac:chgData name="CLARA ESPINOSA DEL ALBA" userId="56b0cbcd-66e9-4a2a-97b1-2aadcbcf6318" providerId="ADAL" clId="{A9A07304-9510-4CE8-8BD2-0278185D4D07}" dt="2025-01-24T08:54:24.318" v="1377" actId="164"/>
          <ac:cxnSpMkLst>
            <pc:docMk/>
            <pc:sldMk cId="3720607955" sldId="256"/>
            <ac:cxnSpMk id="84" creationId="{769880A2-2FCB-3B61-0D1F-B4A0CD8D4C61}"/>
          </ac:cxnSpMkLst>
        </pc:cxnChg>
        <pc:cxnChg chg="add mod topLvl">
          <ac:chgData name="CLARA ESPINOSA DEL ALBA" userId="56b0cbcd-66e9-4a2a-97b1-2aadcbcf6318" providerId="ADAL" clId="{A9A07304-9510-4CE8-8BD2-0278185D4D07}" dt="2025-01-24T08:54:24.318" v="1377" actId="164"/>
          <ac:cxnSpMkLst>
            <pc:docMk/>
            <pc:sldMk cId="3720607955" sldId="256"/>
            <ac:cxnSpMk id="85" creationId="{DE45EE97-183F-C834-7241-5561BE57932F}"/>
          </ac:cxnSpMkLst>
        </pc:cxnChg>
        <pc:cxnChg chg="add mod topLvl">
          <ac:chgData name="CLARA ESPINOSA DEL ALBA" userId="56b0cbcd-66e9-4a2a-97b1-2aadcbcf6318" providerId="ADAL" clId="{A9A07304-9510-4CE8-8BD2-0278185D4D07}" dt="2025-01-24T08:54:24.318" v="1377" actId="164"/>
          <ac:cxnSpMkLst>
            <pc:docMk/>
            <pc:sldMk cId="3720607955" sldId="256"/>
            <ac:cxnSpMk id="87" creationId="{A57BAB06-FA0A-9C02-1A9D-55D7622C216F}"/>
          </ac:cxnSpMkLst>
        </pc:cxnChg>
        <pc:cxnChg chg="add mod topLvl">
          <ac:chgData name="CLARA ESPINOSA DEL ALBA" userId="56b0cbcd-66e9-4a2a-97b1-2aadcbcf6318" providerId="ADAL" clId="{A9A07304-9510-4CE8-8BD2-0278185D4D07}" dt="2025-01-24T08:47:21.406" v="1260" actId="165"/>
          <ac:cxnSpMkLst>
            <pc:docMk/>
            <pc:sldMk cId="3720607955" sldId="256"/>
            <ac:cxnSpMk id="88" creationId="{585634B6-6C12-4162-6C3B-34C4CEC8F56B}"/>
          </ac:cxnSpMkLst>
        </pc:cxnChg>
        <pc:cxnChg chg="mod">
          <ac:chgData name="CLARA ESPINOSA DEL ALBA" userId="56b0cbcd-66e9-4a2a-97b1-2aadcbcf6318" providerId="ADAL" clId="{A9A07304-9510-4CE8-8BD2-0278185D4D07}" dt="2025-01-24T08:54:03.422" v="1374" actId="14100"/>
          <ac:cxnSpMkLst>
            <pc:docMk/>
            <pc:sldMk cId="3720607955" sldId="256"/>
            <ac:cxnSpMk id="89" creationId="{858BF273-F5C9-4E24-C840-7975483C0EED}"/>
          </ac:cxnSpMkLst>
        </pc:cxnChg>
        <pc:cxnChg chg="add mod">
          <ac:chgData name="CLARA ESPINOSA DEL ALBA" userId="56b0cbcd-66e9-4a2a-97b1-2aadcbcf6318" providerId="ADAL" clId="{A9A07304-9510-4CE8-8BD2-0278185D4D07}" dt="2025-01-24T08:52:08.928" v="1356" actId="1037"/>
          <ac:cxnSpMkLst>
            <pc:docMk/>
            <pc:sldMk cId="3720607955" sldId="256"/>
            <ac:cxnSpMk id="105" creationId="{4F7562CA-21E7-D16A-15F1-7B878D30C0E7}"/>
          </ac:cxnSpMkLst>
        </pc:cxnChg>
        <pc:cxnChg chg="add mod">
          <ac:chgData name="CLARA ESPINOSA DEL ALBA" userId="56b0cbcd-66e9-4a2a-97b1-2aadcbcf6318" providerId="ADAL" clId="{A9A07304-9510-4CE8-8BD2-0278185D4D07}" dt="2025-01-24T08:53:12.792" v="1363" actId="164"/>
          <ac:cxnSpMkLst>
            <pc:docMk/>
            <pc:sldMk cId="3720607955" sldId="256"/>
            <ac:cxnSpMk id="108" creationId="{7102144F-DE61-18BF-BB7E-0BE9A115BF5E}"/>
          </ac:cxnSpMkLst>
        </pc:cxnChg>
        <pc:cxnChg chg="add mod">
          <ac:chgData name="CLARA ESPINOSA DEL ALBA" userId="56b0cbcd-66e9-4a2a-97b1-2aadcbcf6318" providerId="ADAL" clId="{A9A07304-9510-4CE8-8BD2-0278185D4D07}" dt="2025-01-24T08:53:12.792" v="1363" actId="164"/>
          <ac:cxnSpMkLst>
            <pc:docMk/>
            <pc:sldMk cId="3720607955" sldId="256"/>
            <ac:cxnSpMk id="109" creationId="{072A6575-A9D7-1AE4-6152-3D0B286D81E7}"/>
          </ac:cxnSpMkLst>
        </pc:cxnChg>
        <pc:cxnChg chg="add mod">
          <ac:chgData name="CLARA ESPINOSA DEL ALBA" userId="56b0cbcd-66e9-4a2a-97b1-2aadcbcf6318" providerId="ADAL" clId="{A9A07304-9510-4CE8-8BD2-0278185D4D07}" dt="2025-01-24T08:53:12.792" v="1363" actId="164"/>
          <ac:cxnSpMkLst>
            <pc:docMk/>
            <pc:sldMk cId="3720607955" sldId="256"/>
            <ac:cxnSpMk id="110" creationId="{36360B53-24C8-C7E4-1927-395198D602C1}"/>
          </ac:cxnSpMkLst>
        </pc:cxnChg>
        <pc:cxnChg chg="add mod">
          <ac:chgData name="CLARA ESPINOSA DEL ALBA" userId="56b0cbcd-66e9-4a2a-97b1-2aadcbcf6318" providerId="ADAL" clId="{A9A07304-9510-4CE8-8BD2-0278185D4D07}" dt="2025-01-24T08:54:24.318" v="1377" actId="164"/>
          <ac:cxnSpMkLst>
            <pc:docMk/>
            <pc:sldMk cId="3720607955" sldId="256"/>
            <ac:cxnSpMk id="112" creationId="{6B7C1039-9453-45A0-9CAA-43D2627B92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3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09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56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75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30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18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16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42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97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24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A789F-7494-43A5-B7F5-5B4607213234}" type="datetimeFigureOut">
              <a:rPr lang="es-ES" smtClean="0"/>
              <a:t>07/03/2025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94A2C-95BA-4476-984B-085A5DB829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21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115">
            <a:extLst>
              <a:ext uri="{FF2B5EF4-FFF2-40B4-BE49-F238E27FC236}">
                <a16:creationId xmlns:a16="http://schemas.microsoft.com/office/drawing/2014/main" id="{EAE8F02D-A808-854E-38AD-DADF7CB1A847}"/>
              </a:ext>
            </a:extLst>
          </p:cNvPr>
          <p:cNvSpPr txBox="1"/>
          <p:nvPr/>
        </p:nvSpPr>
        <p:spPr>
          <a:xfrm>
            <a:off x="296102" y="1848427"/>
            <a:ext cx="6127750" cy="31948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7598B1-4FB3-2813-1F63-E72AE36BC046}"/>
              </a:ext>
            </a:extLst>
          </p:cNvPr>
          <p:cNvSpPr txBox="1"/>
          <p:nvPr/>
        </p:nvSpPr>
        <p:spPr>
          <a:xfrm>
            <a:off x="3693297" y="1848427"/>
            <a:ext cx="2518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(</a:t>
            </a:r>
            <a:r>
              <a:rPr lang="es-ES" sz="1200" b="1" dirty="0"/>
              <a:t>b</a:t>
            </a:r>
            <a:r>
              <a:rPr lang="es-ES" sz="1200" dirty="0"/>
              <a:t>) Altitudinal expected gradient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6FCF520-106F-449F-7499-8F70D2BE114D}"/>
              </a:ext>
            </a:extLst>
          </p:cNvPr>
          <p:cNvSpPr/>
          <p:nvPr/>
        </p:nvSpPr>
        <p:spPr>
          <a:xfrm>
            <a:off x="4013037" y="4544549"/>
            <a:ext cx="995335" cy="21117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Oil content (%)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04E609E-A8CB-FDD5-9760-5148E90E1FE1}"/>
              </a:ext>
            </a:extLst>
          </p:cNvPr>
          <p:cNvSpPr/>
          <p:nvPr/>
        </p:nvSpPr>
        <p:spPr>
          <a:xfrm>
            <a:off x="5068451" y="4544940"/>
            <a:ext cx="944999" cy="217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UFA/SFA ratio</a:t>
            </a:r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id="{7243137F-48A8-A841-02EF-B7103BE245D1}"/>
              </a:ext>
            </a:extLst>
          </p:cNvPr>
          <p:cNvSpPr/>
          <p:nvPr/>
        </p:nvSpPr>
        <p:spPr>
          <a:xfrm flipH="1">
            <a:off x="3638007" y="2115311"/>
            <a:ext cx="394079" cy="2372313"/>
          </a:xfrm>
          <a:prstGeom prst="rt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iángulo rectángulo 19">
            <a:extLst>
              <a:ext uri="{FF2B5EF4-FFF2-40B4-BE49-F238E27FC236}">
                <a16:creationId xmlns:a16="http://schemas.microsoft.com/office/drawing/2014/main" id="{94F70A10-DBCD-2E40-C60F-13208C793900}"/>
              </a:ext>
            </a:extLst>
          </p:cNvPr>
          <p:cNvSpPr/>
          <p:nvPr/>
        </p:nvSpPr>
        <p:spPr>
          <a:xfrm rot="10800000" flipH="1">
            <a:off x="5953686" y="2096878"/>
            <a:ext cx="394079" cy="2390746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831ABAF-044E-0809-F8D1-21F4EAA766B2}"/>
              </a:ext>
            </a:extLst>
          </p:cNvPr>
          <p:cNvSpPr txBox="1"/>
          <p:nvPr/>
        </p:nvSpPr>
        <p:spPr>
          <a:xfrm>
            <a:off x="485876" y="1848427"/>
            <a:ext cx="291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(</a:t>
            </a:r>
            <a:r>
              <a:rPr lang="es-ES" sz="1200" b="1" dirty="0"/>
              <a:t>a</a:t>
            </a:r>
            <a:r>
              <a:rPr lang="es-ES" sz="1200" dirty="0"/>
              <a:t>) Fatty acids biochemical properties</a:t>
            </a:r>
          </a:p>
        </p:txBody>
      </p: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37DE1CFD-212B-3603-7BC9-13092CE90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612421"/>
              </p:ext>
            </p:extLst>
          </p:nvPr>
        </p:nvGraphicFramePr>
        <p:xfrm>
          <a:off x="534938" y="2105783"/>
          <a:ext cx="3016269" cy="265405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087578">
                  <a:extLst>
                    <a:ext uri="{9D8B030D-6E8A-4147-A177-3AD203B41FA5}">
                      <a16:colId xmlns:a16="http://schemas.microsoft.com/office/drawing/2014/main" val="3508751839"/>
                    </a:ext>
                  </a:extLst>
                </a:gridCol>
                <a:gridCol w="923268">
                  <a:extLst>
                    <a:ext uri="{9D8B030D-6E8A-4147-A177-3AD203B41FA5}">
                      <a16:colId xmlns:a16="http://schemas.microsoft.com/office/drawing/2014/main" val="2570904919"/>
                    </a:ext>
                  </a:extLst>
                </a:gridCol>
                <a:gridCol w="1005423">
                  <a:extLst>
                    <a:ext uri="{9D8B030D-6E8A-4147-A177-3AD203B41FA5}">
                      <a16:colId xmlns:a16="http://schemas.microsoft.com/office/drawing/2014/main" val="2373717759"/>
                    </a:ext>
                  </a:extLst>
                </a:gridCol>
              </a:tblGrid>
              <a:tr h="297951"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/>
                        <a:t>Unsaturated </a:t>
                      </a:r>
                      <a:r>
                        <a:rPr lang="es-ES" sz="1000" b="0" dirty="0" err="1"/>
                        <a:t>Fatty</a:t>
                      </a:r>
                      <a:r>
                        <a:rPr lang="es-ES" sz="1000" b="0" dirty="0"/>
                        <a:t> </a:t>
                      </a:r>
                      <a:r>
                        <a:rPr lang="es-ES" sz="1000" b="0" dirty="0" err="1"/>
                        <a:t>Acids</a:t>
                      </a:r>
                      <a:endParaRPr lang="es-ES" sz="10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/>
                        <a:t>Saturated </a:t>
                      </a:r>
                      <a:r>
                        <a:rPr lang="es-ES" sz="1000" b="0" dirty="0" err="1"/>
                        <a:t>Fatty</a:t>
                      </a:r>
                      <a:r>
                        <a:rPr lang="es-ES" sz="1000" b="0" dirty="0"/>
                        <a:t> </a:t>
                      </a:r>
                      <a:r>
                        <a:rPr lang="es-ES" sz="1000" b="0" dirty="0" err="1"/>
                        <a:t>Acids</a:t>
                      </a:r>
                      <a:endParaRPr lang="es-ES" sz="10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423770"/>
                  </a:ext>
                </a:extLst>
              </a:tr>
              <a:tr h="243550">
                <a:tc>
                  <a:txBody>
                    <a:bodyPr/>
                    <a:lstStyle/>
                    <a:p>
                      <a:r>
                        <a:rPr lang="es-ES" sz="1000" dirty="0"/>
                        <a:t>Production cost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Higher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Lower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1904830"/>
                  </a:ext>
                </a:extLst>
              </a:tr>
              <a:tr h="243550">
                <a:tc>
                  <a:txBody>
                    <a:bodyPr/>
                    <a:lstStyle/>
                    <a:p>
                      <a:r>
                        <a:rPr lang="es-ES" sz="1000" dirty="0"/>
                        <a:t>Energy stored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Higher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78705"/>
                  </a:ext>
                </a:extLst>
              </a:tr>
              <a:tr h="243550">
                <a:tc>
                  <a:txBody>
                    <a:bodyPr/>
                    <a:lstStyle/>
                    <a:p>
                      <a:r>
                        <a:rPr lang="es-ES" sz="1000" dirty="0"/>
                        <a:t>Melting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Higher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274205"/>
                  </a:ext>
                </a:extLst>
              </a:tr>
              <a:tr h="398537">
                <a:tc>
                  <a:txBody>
                    <a:bodyPr/>
                    <a:lstStyle/>
                    <a:p>
                      <a:r>
                        <a:rPr lang="es-ES" sz="1000" dirty="0"/>
                        <a:t>Oxidative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Higher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050" dirty="0"/>
                        <a:t>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219545"/>
                  </a:ext>
                </a:extLst>
              </a:tr>
              <a:tr h="278131">
                <a:tc>
                  <a:txBody>
                    <a:bodyPr/>
                    <a:lstStyle/>
                    <a:p>
                      <a:r>
                        <a:rPr lang="es-ES" sz="1000" dirty="0" err="1"/>
                        <a:t>Unpatability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/>
                        <a:t>Higher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/>
                        <a:t>Lower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357139"/>
                  </a:ext>
                </a:extLst>
              </a:tr>
              <a:tr h="278131">
                <a:tc>
                  <a:txBody>
                    <a:bodyPr/>
                    <a:lstStyle/>
                    <a:p>
                      <a:r>
                        <a:rPr lang="es-ES" sz="1000" dirty="0" err="1"/>
                        <a:t>Antifreezing</a:t>
                      </a:r>
                      <a:endParaRPr lang="es-E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/>
                        <a:t>Higher</a:t>
                      </a:r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 err="1"/>
                        <a:t>Lower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8067"/>
                  </a:ext>
                </a:extLst>
              </a:tr>
              <a:tr h="278131">
                <a:tc>
                  <a:txBody>
                    <a:bodyPr/>
                    <a:lstStyle/>
                    <a:p>
                      <a:pPr algn="ctr"/>
                      <a:endParaRPr lang="es-ES" sz="1000" dirty="0"/>
                    </a:p>
                    <a:p>
                      <a:pPr algn="ctr"/>
                      <a:r>
                        <a:rPr lang="es-ES" sz="1000" dirty="0"/>
                        <a:t>Stereochemistry</a:t>
                      </a:r>
                    </a:p>
                    <a:p>
                      <a:endParaRPr lang="es-E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08"/>
                  </a:ext>
                </a:extLst>
              </a:tr>
            </a:tbl>
          </a:graphicData>
        </a:graphic>
      </p:graphicFrame>
      <p:grpSp>
        <p:nvGrpSpPr>
          <p:cNvPr id="115" name="Grupo 114">
            <a:extLst>
              <a:ext uri="{FF2B5EF4-FFF2-40B4-BE49-F238E27FC236}">
                <a16:creationId xmlns:a16="http://schemas.microsoft.com/office/drawing/2014/main" id="{E0D14C94-D541-1A1D-C5C8-FA06A9EDF4A9}"/>
              </a:ext>
            </a:extLst>
          </p:cNvPr>
          <p:cNvGrpSpPr/>
          <p:nvPr/>
        </p:nvGrpSpPr>
        <p:grpSpPr>
          <a:xfrm>
            <a:off x="2490200" y="4185736"/>
            <a:ext cx="970284" cy="531017"/>
            <a:chOff x="5482845" y="1621020"/>
            <a:chExt cx="1029145" cy="641862"/>
          </a:xfrm>
        </p:grpSpPr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F8F14184-6E48-0CE1-3732-D42AA9497513}"/>
                </a:ext>
              </a:extLst>
            </p:cNvPr>
            <p:cNvSpPr txBox="1"/>
            <p:nvPr/>
          </p:nvSpPr>
          <p:spPr>
            <a:xfrm>
              <a:off x="5751588" y="1621020"/>
              <a:ext cx="224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/>
                <a:t>O</a:t>
              </a:r>
            </a:p>
          </p:txBody>
        </p: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5C2EDC42-F987-2098-B324-9002F2962E73}"/>
                </a:ext>
              </a:extLst>
            </p:cNvPr>
            <p:cNvCxnSpPr>
              <a:cxnSpLocks/>
            </p:cNvCxnSpPr>
            <p:nvPr/>
          </p:nvCxnSpPr>
          <p:spPr>
            <a:xfrm>
              <a:off x="6134621" y="1994840"/>
              <a:ext cx="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A20407A9-4651-DECE-290F-7AA216E3F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7011" y="1959851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2960810F-C640-9BD7-CC04-D4C532698C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96632" y="1960931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CE7CB6ED-5FB3-1926-26C3-0C1664B4F194}"/>
                </a:ext>
              </a:extLst>
            </p:cNvPr>
            <p:cNvSpPr txBox="1"/>
            <p:nvPr/>
          </p:nvSpPr>
          <p:spPr>
            <a:xfrm>
              <a:off x="5482845" y="1965264"/>
              <a:ext cx="412689" cy="297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/>
                <a:t>HO</a:t>
              </a:r>
            </a:p>
          </p:txBody>
        </p: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DD41A024-ED86-5A4A-E109-BC6743899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0794" y="1958702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531572CC-1222-BDA2-C5EA-85E40ED67D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373" y="1958702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113AA788-D9F0-B395-EEFE-E4A557378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2648" y="1958702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E7AF9C22-A031-E302-3A67-AE7918B652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0114" y="1963003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recto 63">
              <a:extLst>
                <a:ext uri="{FF2B5EF4-FFF2-40B4-BE49-F238E27FC236}">
                  <a16:creationId xmlns:a16="http://schemas.microsoft.com/office/drawing/2014/main" id="{6CDD7EA6-DCBB-DFA2-F568-4D8A6B327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4276" y="1963003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recto 70">
              <a:extLst>
                <a:ext uri="{FF2B5EF4-FFF2-40B4-BE49-F238E27FC236}">
                  <a16:creationId xmlns:a16="http://schemas.microsoft.com/office/drawing/2014/main" id="{6577A9A3-A72B-B317-FAC6-DCBD0E540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4905" y="1827031"/>
              <a:ext cx="0" cy="1487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B0BF68DA-DE18-6009-931A-DDE3B77EB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5468" y="1827031"/>
              <a:ext cx="0" cy="1487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776E9CA1-CF05-0108-D83B-E136631360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13465" y="1964825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6464212C-0417-D93D-A288-7E1BD8104504}"/>
              </a:ext>
            </a:extLst>
          </p:cNvPr>
          <p:cNvGrpSpPr/>
          <p:nvPr/>
        </p:nvGrpSpPr>
        <p:grpSpPr>
          <a:xfrm>
            <a:off x="1505582" y="4199190"/>
            <a:ext cx="1044558" cy="564165"/>
            <a:chOff x="4412340" y="1628456"/>
            <a:chExt cx="1092503" cy="610025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FA741322-8FEF-80E6-DC8E-5E04B7B7656A}"/>
                </a:ext>
              </a:extLst>
            </p:cNvPr>
            <p:cNvSpPr txBox="1"/>
            <p:nvPr/>
          </p:nvSpPr>
          <p:spPr>
            <a:xfrm rot="20027468">
              <a:off x="4495425" y="1628456"/>
              <a:ext cx="2246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/>
                <a:t>O</a:t>
              </a:r>
            </a:p>
          </p:txBody>
        </p: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BF360F93-9A50-285E-E979-BC1BD4D09064}"/>
                </a:ext>
              </a:extLst>
            </p:cNvPr>
            <p:cNvCxnSpPr>
              <a:cxnSpLocks/>
            </p:cNvCxnSpPr>
            <p:nvPr/>
          </p:nvCxnSpPr>
          <p:spPr>
            <a:xfrm rot="20027468">
              <a:off x="4953150" y="1840287"/>
              <a:ext cx="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01464ECA-E9DA-E0AC-D19A-3653E8AC47A3}"/>
                </a:ext>
              </a:extLst>
            </p:cNvPr>
            <p:cNvCxnSpPr>
              <a:cxnSpLocks/>
            </p:cNvCxnSpPr>
            <p:nvPr/>
          </p:nvCxnSpPr>
          <p:spPr>
            <a:xfrm rot="20027468" flipV="1">
              <a:off x="4652580" y="1930924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ector recto 79">
              <a:extLst>
                <a:ext uri="{FF2B5EF4-FFF2-40B4-BE49-F238E27FC236}">
                  <a16:creationId xmlns:a16="http://schemas.microsoft.com/office/drawing/2014/main" id="{F6E6B221-C9EF-C4D0-A8EE-F2EE43E82FFD}"/>
                </a:ext>
              </a:extLst>
            </p:cNvPr>
            <p:cNvCxnSpPr>
              <a:cxnSpLocks/>
            </p:cNvCxnSpPr>
            <p:nvPr/>
          </p:nvCxnSpPr>
          <p:spPr>
            <a:xfrm rot="20027468" flipH="1" flipV="1">
              <a:off x="4742436" y="1887896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10DDCEC4-4B63-DD42-1AFE-0A840F8ECFD9}"/>
                </a:ext>
              </a:extLst>
            </p:cNvPr>
            <p:cNvSpPr txBox="1"/>
            <p:nvPr/>
          </p:nvSpPr>
          <p:spPr>
            <a:xfrm rot="20027468">
              <a:off x="4412340" y="1992261"/>
              <a:ext cx="387533" cy="24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/>
                <a:t>HO</a:t>
              </a:r>
            </a:p>
          </p:txBody>
        </p:sp>
        <p:cxnSp>
          <p:nvCxnSpPr>
            <p:cNvPr id="82" name="Conector recto 81">
              <a:extLst>
                <a:ext uri="{FF2B5EF4-FFF2-40B4-BE49-F238E27FC236}">
                  <a16:creationId xmlns:a16="http://schemas.microsoft.com/office/drawing/2014/main" id="{E4FF8EF0-3F54-7BBC-32A3-17B2C8862579}"/>
                </a:ext>
              </a:extLst>
            </p:cNvPr>
            <p:cNvCxnSpPr>
              <a:cxnSpLocks/>
            </p:cNvCxnSpPr>
            <p:nvPr/>
          </p:nvCxnSpPr>
          <p:spPr>
            <a:xfrm rot="20027468" flipV="1">
              <a:off x="4816961" y="1848726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46A6438A-0518-6BE3-737A-3317402EB225}"/>
                </a:ext>
              </a:extLst>
            </p:cNvPr>
            <p:cNvCxnSpPr>
              <a:cxnSpLocks/>
            </p:cNvCxnSpPr>
            <p:nvPr/>
          </p:nvCxnSpPr>
          <p:spPr>
            <a:xfrm rot="20027468" flipH="1" flipV="1">
              <a:off x="4895536" y="1810047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769880A2-2FCB-3B61-0D1F-B4A0CD8D4C61}"/>
                </a:ext>
              </a:extLst>
            </p:cNvPr>
            <p:cNvCxnSpPr>
              <a:cxnSpLocks/>
            </p:cNvCxnSpPr>
            <p:nvPr/>
          </p:nvCxnSpPr>
          <p:spPr>
            <a:xfrm rot="20027468" flipV="1">
              <a:off x="4971146" y="1772828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DE45EE97-183F-C834-7241-5561BE5793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737" y="1761602"/>
              <a:ext cx="1650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A57BAB06-FA0A-9C02-1A9D-55D7622C216F}"/>
                </a:ext>
              </a:extLst>
            </p:cNvPr>
            <p:cNvCxnSpPr>
              <a:cxnSpLocks/>
            </p:cNvCxnSpPr>
            <p:nvPr/>
          </p:nvCxnSpPr>
          <p:spPr>
            <a:xfrm rot="20027468" flipV="1">
              <a:off x="4705790" y="1783536"/>
              <a:ext cx="0" cy="1487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585634B6-6C12-4162-6C3B-34C4CEC8F56B}"/>
                </a:ext>
              </a:extLst>
            </p:cNvPr>
            <p:cNvCxnSpPr>
              <a:cxnSpLocks/>
            </p:cNvCxnSpPr>
            <p:nvPr/>
          </p:nvCxnSpPr>
          <p:spPr>
            <a:xfrm rot="20027468" flipV="1">
              <a:off x="4683075" y="1794718"/>
              <a:ext cx="0" cy="1487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858BF273-F5C9-4E24-C840-7975483C0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33737" y="1731506"/>
              <a:ext cx="1650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4F7562CA-21E7-D16A-15F1-7B878D30C0E7}"/>
                </a:ext>
              </a:extLst>
            </p:cNvPr>
            <p:cNvCxnSpPr>
              <a:cxnSpLocks/>
            </p:cNvCxnSpPr>
            <p:nvPr/>
          </p:nvCxnSpPr>
          <p:spPr>
            <a:xfrm rot="1572532" flipH="1" flipV="1">
              <a:off x="5169473" y="1773753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573FEF9F-1B7B-FEA0-73D8-1600E5B6B408}"/>
                </a:ext>
              </a:extLst>
            </p:cNvPr>
            <p:cNvGrpSpPr/>
            <p:nvPr/>
          </p:nvGrpSpPr>
          <p:grpSpPr>
            <a:xfrm flipH="1">
              <a:off x="5248032" y="1809527"/>
              <a:ext cx="177100" cy="142147"/>
              <a:chOff x="4969361" y="1962447"/>
              <a:chExt cx="177100" cy="142147"/>
            </a:xfrm>
          </p:grpSpPr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7102144F-DE61-18BF-BB7E-0BE9A115BF5E}"/>
                  </a:ext>
                </a:extLst>
              </p:cNvPr>
              <p:cNvCxnSpPr>
                <a:cxnSpLocks/>
              </p:cNvCxnSpPr>
              <p:nvPr/>
            </p:nvCxnSpPr>
            <p:spPr>
              <a:xfrm rot="20027468">
                <a:off x="5105550" y="1992687"/>
                <a:ext cx="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072A6575-A9D7-1AE4-6152-3D0B286D81E7}"/>
                  </a:ext>
                </a:extLst>
              </p:cNvPr>
              <p:cNvCxnSpPr>
                <a:cxnSpLocks/>
              </p:cNvCxnSpPr>
              <p:nvPr/>
            </p:nvCxnSpPr>
            <p:spPr>
              <a:xfrm rot="20027468" flipV="1">
                <a:off x="4969361" y="2001126"/>
                <a:ext cx="98525" cy="1034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36360B53-24C8-C7E4-1927-395198D602C1}"/>
                  </a:ext>
                </a:extLst>
              </p:cNvPr>
              <p:cNvCxnSpPr>
                <a:cxnSpLocks/>
              </p:cNvCxnSpPr>
              <p:nvPr/>
            </p:nvCxnSpPr>
            <p:spPr>
              <a:xfrm rot="20027468" flipH="1" flipV="1">
                <a:off x="5047936" y="1962447"/>
                <a:ext cx="98525" cy="1034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6B7C1039-9453-45A0-9CAA-43D2627B9295}"/>
                </a:ext>
              </a:extLst>
            </p:cNvPr>
            <p:cNvCxnSpPr>
              <a:cxnSpLocks/>
            </p:cNvCxnSpPr>
            <p:nvPr/>
          </p:nvCxnSpPr>
          <p:spPr>
            <a:xfrm rot="1572532" flipV="1">
              <a:off x="5406318" y="1886176"/>
              <a:ext cx="98525" cy="1034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ubtítulo 3">
            <a:extLst>
              <a:ext uri="{FF2B5EF4-FFF2-40B4-BE49-F238E27FC236}">
                <a16:creationId xmlns:a16="http://schemas.microsoft.com/office/drawing/2014/main" id="{4F958F42-7F11-CD0D-9066-5E8E1F299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 descr="Vista de una montaña&#10;&#10;Descripción generada automáticamente">
            <a:extLst>
              <a:ext uri="{FF2B5EF4-FFF2-40B4-BE49-F238E27FC236}">
                <a16:creationId xmlns:a16="http://schemas.microsoft.com/office/drawing/2014/main" id="{52D2240F-3622-BBF4-892C-653FF2674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6"/>
          <a:stretch/>
        </p:blipFill>
        <p:spPr>
          <a:xfrm>
            <a:off x="4052844" y="2104295"/>
            <a:ext cx="1870562" cy="23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07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5ea74a3-92c5-4c31-978a-925c3c799cd0}" enabled="0" method="" siteId="{05ea74a3-92c5-4c31-978a-925c3c799c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53</Words>
  <Application>Microsoft Office PowerPoint</Application>
  <PresentationFormat>A4 (210 x 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CLARA ESPINOSA DEL ALBA</dc:creator>
  <cp:lastModifiedBy>CLARA ESPINOSA DEL ALBA</cp:lastModifiedBy>
  <cp:revision>1</cp:revision>
  <dcterms:created xsi:type="dcterms:W3CDTF">2025-01-23T15:25:04Z</dcterms:created>
  <dcterms:modified xsi:type="dcterms:W3CDTF">2025-03-07T14:30:16Z</dcterms:modified>
</cp:coreProperties>
</file>