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F569F3-D6B6-4C4C-A57E-A2555A356A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Classeur1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140892-256E-404D-B567-8A53DC90CB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10/28/21 6:47:11 PM UTC+02:00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1" id="2" name="slide2">
            <a:extLst>
              <a:ext uri="{FF2B5EF4-FFF2-40B4-BE49-F238E27FC236}">
                <a16:creationId xmlns:a16="http://schemas.microsoft.com/office/drawing/2014/main" id="{40F74EB2-AE5F-4E4C-A37D-DCAAD3368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2021-10-28T16:47:12Z</dcterms:created>
  <dcterms:modified xsi:type="dcterms:W3CDTF">2021-10-28T16:47:12Z</dcterms:modified>
</cp:coreProperties>
</file>