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7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0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78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89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70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69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6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80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4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9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35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1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51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32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90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15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24A25-E491-2D68-F4DD-A6DDD503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5339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refonte esthétique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6D052-6F1D-6F66-FA98-941C72513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3838" y="6415093"/>
            <a:ext cx="2688162" cy="442907"/>
          </a:xfrm>
        </p:spPr>
        <p:txBody>
          <a:bodyPr>
            <a:normAutofit fontScale="92500"/>
          </a:bodyPr>
          <a:lstStyle/>
          <a:p>
            <a:r>
              <a:rPr lang="fr-FR" dirty="0"/>
              <a:t>DEGARD ANNAELLE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4CD147-D174-C441-AC4D-F7F566D2CBC4}"/>
              </a:ext>
            </a:extLst>
          </p:cNvPr>
          <p:cNvSpPr txBox="1"/>
          <p:nvPr/>
        </p:nvSpPr>
        <p:spPr>
          <a:xfrm>
            <a:off x="604008" y="5981827"/>
            <a:ext cx="613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vers le site initial: http://www.cycloclubduvexin.com/</a:t>
            </a:r>
          </a:p>
        </p:txBody>
      </p:sp>
    </p:spTree>
    <p:extLst>
      <p:ext uri="{BB962C8B-B14F-4D97-AF65-F5344CB8AC3E}">
        <p14:creationId xmlns:p14="http://schemas.microsoft.com/office/powerpoint/2010/main" val="55725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0A637-6658-FB67-A067-3C1FA0DE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1" y="299908"/>
            <a:ext cx="8534400" cy="4551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Page d’accueil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E1C9369-08BB-0E8D-A556-B85EDB833474}"/>
              </a:ext>
            </a:extLst>
          </p:cNvPr>
          <p:cNvSpPr txBox="1">
            <a:spLocks/>
          </p:cNvSpPr>
          <p:nvPr/>
        </p:nvSpPr>
        <p:spPr>
          <a:xfrm>
            <a:off x="979225" y="980814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Avant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907832-C4EE-9E9F-8060-91AE163F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2" y="1566784"/>
            <a:ext cx="5693086" cy="2637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9C98A5B-850F-F0C2-FC40-7654DEF6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040" y="1566784"/>
            <a:ext cx="5436255" cy="2637391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ED089FA-F0AA-1683-C24A-9AF1CD1D4A2F}"/>
              </a:ext>
            </a:extLst>
          </p:cNvPr>
          <p:cNvSpPr/>
          <p:nvPr/>
        </p:nvSpPr>
        <p:spPr>
          <a:xfrm>
            <a:off x="5856068" y="2533475"/>
            <a:ext cx="754457" cy="343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75C0D77-73AA-EFC4-D5F4-CC36A6BF8DE4}"/>
              </a:ext>
            </a:extLst>
          </p:cNvPr>
          <p:cNvSpPr txBox="1">
            <a:spLocks/>
          </p:cNvSpPr>
          <p:nvPr/>
        </p:nvSpPr>
        <p:spPr>
          <a:xfrm>
            <a:off x="8555882" y="961589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Après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575D8BD-EFB5-FAB3-1096-7BBABD078BC0}"/>
              </a:ext>
            </a:extLst>
          </p:cNvPr>
          <p:cNvSpPr txBox="1">
            <a:spLocks/>
          </p:cNvSpPr>
          <p:nvPr/>
        </p:nvSpPr>
        <p:spPr>
          <a:xfrm>
            <a:off x="3153373" y="4492165"/>
            <a:ext cx="6310808" cy="901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Site responsive grâce à </a:t>
            </a:r>
            <a:r>
              <a:rPr lang="fr-FR" dirty="0" err="1">
                <a:solidFill>
                  <a:schemeClr val="tx1"/>
                </a:solidFill>
              </a:rPr>
              <a:t>boostrap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0A637-6658-FB67-A067-3C1FA0DE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1" y="299908"/>
            <a:ext cx="8534400" cy="4551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Historique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E1C9369-08BB-0E8D-A556-B85EDB833474}"/>
              </a:ext>
            </a:extLst>
          </p:cNvPr>
          <p:cNvSpPr txBox="1">
            <a:spLocks/>
          </p:cNvSpPr>
          <p:nvPr/>
        </p:nvSpPr>
        <p:spPr>
          <a:xfrm>
            <a:off x="979225" y="980814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Avant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ED089FA-F0AA-1683-C24A-9AF1CD1D4A2F}"/>
              </a:ext>
            </a:extLst>
          </p:cNvPr>
          <p:cNvSpPr/>
          <p:nvPr/>
        </p:nvSpPr>
        <p:spPr>
          <a:xfrm>
            <a:off x="5856068" y="2533475"/>
            <a:ext cx="754457" cy="343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75C0D77-73AA-EFC4-D5F4-CC36A6BF8DE4}"/>
              </a:ext>
            </a:extLst>
          </p:cNvPr>
          <p:cNvSpPr txBox="1">
            <a:spLocks/>
          </p:cNvSpPr>
          <p:nvPr/>
        </p:nvSpPr>
        <p:spPr>
          <a:xfrm>
            <a:off x="8555882" y="961589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Après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E22631-BAB3-BF68-6433-C58E4E1B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1" y="1505898"/>
            <a:ext cx="5636777" cy="2613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BA0DBE-9DAD-2EF7-7563-D1C3EAE2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94" y="1505898"/>
            <a:ext cx="4606660" cy="30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6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0A637-6658-FB67-A067-3C1FA0DE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1" y="299908"/>
            <a:ext cx="8534400" cy="4551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Explication du club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E1C9369-08BB-0E8D-A556-B85EDB833474}"/>
              </a:ext>
            </a:extLst>
          </p:cNvPr>
          <p:cNvSpPr txBox="1">
            <a:spLocks/>
          </p:cNvSpPr>
          <p:nvPr/>
        </p:nvSpPr>
        <p:spPr>
          <a:xfrm>
            <a:off x="979225" y="980814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Avant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ED089FA-F0AA-1683-C24A-9AF1CD1D4A2F}"/>
              </a:ext>
            </a:extLst>
          </p:cNvPr>
          <p:cNvSpPr/>
          <p:nvPr/>
        </p:nvSpPr>
        <p:spPr>
          <a:xfrm>
            <a:off x="5856068" y="2533475"/>
            <a:ext cx="754457" cy="343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75C0D77-73AA-EFC4-D5F4-CC36A6BF8DE4}"/>
              </a:ext>
            </a:extLst>
          </p:cNvPr>
          <p:cNvSpPr txBox="1">
            <a:spLocks/>
          </p:cNvSpPr>
          <p:nvPr/>
        </p:nvSpPr>
        <p:spPr>
          <a:xfrm>
            <a:off x="8555882" y="961589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Après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30CBDD-11C9-55E6-068A-17A3F580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71" y="1533088"/>
            <a:ext cx="4591813" cy="3429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A8BA54-0C30-DF91-BAE8-3A973183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91" y="1533088"/>
            <a:ext cx="489446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4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0A637-6658-FB67-A067-3C1FA0DE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1" y="299908"/>
            <a:ext cx="8534400" cy="4551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Page de renseignement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E1C9369-08BB-0E8D-A556-B85EDB833474}"/>
              </a:ext>
            </a:extLst>
          </p:cNvPr>
          <p:cNvSpPr txBox="1">
            <a:spLocks/>
          </p:cNvSpPr>
          <p:nvPr/>
        </p:nvSpPr>
        <p:spPr>
          <a:xfrm>
            <a:off x="979225" y="980814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Avant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ED089FA-F0AA-1683-C24A-9AF1CD1D4A2F}"/>
              </a:ext>
            </a:extLst>
          </p:cNvPr>
          <p:cNvSpPr/>
          <p:nvPr/>
        </p:nvSpPr>
        <p:spPr>
          <a:xfrm>
            <a:off x="5856068" y="2533475"/>
            <a:ext cx="754457" cy="343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75C0D77-73AA-EFC4-D5F4-CC36A6BF8DE4}"/>
              </a:ext>
            </a:extLst>
          </p:cNvPr>
          <p:cNvSpPr txBox="1">
            <a:spLocks/>
          </p:cNvSpPr>
          <p:nvPr/>
        </p:nvSpPr>
        <p:spPr>
          <a:xfrm>
            <a:off x="8555882" y="961589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Après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8BD190-A91D-A781-0D41-2711EF21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97" y="1862356"/>
            <a:ext cx="5434071" cy="24965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6F7C7E-F954-2D7C-6EAA-14343C86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43" y="1862356"/>
            <a:ext cx="5145695" cy="24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68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41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Secteur</vt:lpstr>
      <vt:lpstr>refonte esthétique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refonte esthétique </dc:title>
  <dc:creator>Annaëlle DEGARD</dc:creator>
  <cp:lastModifiedBy>Annaëlle DEGARD</cp:lastModifiedBy>
  <cp:revision>1</cp:revision>
  <dcterms:created xsi:type="dcterms:W3CDTF">2022-06-08T18:07:04Z</dcterms:created>
  <dcterms:modified xsi:type="dcterms:W3CDTF">2022-06-08T18:19:17Z</dcterms:modified>
</cp:coreProperties>
</file>