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reditCardFraudDetection-AMachineLearningApproach/CreditCardFraudDetection-Presentation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F60C417-310A-4357-9ED2-4B8C7536148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Credit Card Fraud Detection - A Machine Learning Approach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E31B3E8-7B6B-4F85-A763-BA6BD63242F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3/22/2023 10:16:19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edit Card Fraud Detection - Presentation7" id="10" name="slide10">
            <a:extLst>
              <a:ext uri="{FF2B5EF4-FFF2-40B4-BE49-F238E27FC236}">
                <a16:creationId xmlns:a16="http://schemas.microsoft.com/office/drawing/2014/main" id="{3E428416-21A2-4FF0-AF86-48FE8794E69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4027"/>
            <a:ext cx="12192000" cy="478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edit Card Fraud Detection - Presentation12" id="11" name="slide11">
            <a:extLst>
              <a:ext uri="{FF2B5EF4-FFF2-40B4-BE49-F238E27FC236}">
                <a16:creationId xmlns:a16="http://schemas.microsoft.com/office/drawing/2014/main" id="{420B52F3-2E0D-4691-ACF6-A72C1EF71FB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4027"/>
            <a:ext cx="12192000" cy="478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edit Card Fraud Detection - Presentation11" id="12" name="slide12">
            <a:extLst>
              <a:ext uri="{FF2B5EF4-FFF2-40B4-BE49-F238E27FC236}">
                <a16:creationId xmlns:a16="http://schemas.microsoft.com/office/drawing/2014/main" id="{33CFC999-DE99-4FAB-953B-0991F20BF46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4027"/>
            <a:ext cx="12192000" cy="478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edit Card Fraud Detection - Presentation8" id="2" name="slide2">
            <a:extLst>
              <a:ext uri="{FF2B5EF4-FFF2-40B4-BE49-F238E27FC236}">
                <a16:creationId xmlns:a16="http://schemas.microsoft.com/office/drawing/2014/main" id="{2A41EA1E-227B-4429-9871-6F8947C3CC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4027"/>
            <a:ext cx="12192000" cy="478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edit Card Fraud Detection - Presentation14" id="3" name="slide3">
            <a:extLst>
              <a:ext uri="{FF2B5EF4-FFF2-40B4-BE49-F238E27FC236}">
                <a16:creationId xmlns:a16="http://schemas.microsoft.com/office/drawing/2014/main" id="{DDBE5AAB-36F3-4E5C-89EC-F32002EC2C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4027"/>
            <a:ext cx="12192000" cy="478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edit Card Fraud Detection - Presentation1" id="4" name="slide4">
            <a:extLst>
              <a:ext uri="{FF2B5EF4-FFF2-40B4-BE49-F238E27FC236}">
                <a16:creationId xmlns:a16="http://schemas.microsoft.com/office/drawing/2014/main" id="{544DAA6C-F829-414F-9937-23AD0514AF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4027"/>
            <a:ext cx="12192000" cy="478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edit Card Fraud Detection - Presentation2" id="5" name="slide5">
            <a:extLst>
              <a:ext uri="{FF2B5EF4-FFF2-40B4-BE49-F238E27FC236}">
                <a16:creationId xmlns:a16="http://schemas.microsoft.com/office/drawing/2014/main" id="{BD3F7F99-3DA5-4A8D-8AA0-5510066EE4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4027"/>
            <a:ext cx="12192000" cy="478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edit Card Fraud Detection - Presentation3" id="6" name="slide6">
            <a:extLst>
              <a:ext uri="{FF2B5EF4-FFF2-40B4-BE49-F238E27FC236}">
                <a16:creationId xmlns:a16="http://schemas.microsoft.com/office/drawing/2014/main" id="{F1D669F8-BE6B-4A3D-A3BA-B5594C53C1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4027"/>
            <a:ext cx="12192000" cy="478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edit Card Fraud Detection - Presentation4" id="7" name="slide7">
            <a:extLst>
              <a:ext uri="{FF2B5EF4-FFF2-40B4-BE49-F238E27FC236}">
                <a16:creationId xmlns:a16="http://schemas.microsoft.com/office/drawing/2014/main" id="{271D041D-A6A7-466C-A909-63B97A899C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4027"/>
            <a:ext cx="12192000" cy="478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edit Card Fraud Detection - Presentation5" id="8" name="slide8">
            <a:extLst>
              <a:ext uri="{FF2B5EF4-FFF2-40B4-BE49-F238E27FC236}">
                <a16:creationId xmlns:a16="http://schemas.microsoft.com/office/drawing/2014/main" id="{98B901CB-6631-4559-9C14-B91C3E2097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4027"/>
            <a:ext cx="12192000" cy="478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edit Card Fraud Detection - Presentation10" id="9" name="slide9">
            <a:extLst>
              <a:ext uri="{FF2B5EF4-FFF2-40B4-BE49-F238E27FC236}">
                <a16:creationId xmlns:a16="http://schemas.microsoft.com/office/drawing/2014/main" id="{99476A16-F411-4EB2-A6A4-FA47C7A3B8F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4027"/>
            <a:ext cx="12192000" cy="478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2023-03-22T22:16:21Z</dcterms:created>
  <dcterms:modified xsi:type="dcterms:W3CDTF">2023-03-22T22:16:21Z</dcterms:modified>
</cp:coreProperties>
</file>