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80" r:id="rId12"/>
    <p:sldId id="279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3" r:id="rId24"/>
    <p:sldId id="281" r:id="rId25"/>
    <p:sldId id="257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ue-yonder/tsfresh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As a result the filtering process mathematically controls the percentage of irrelevant extracted features.</a:t>
            </a:r>
          </a:p>
        </p:txBody>
      </p: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scikit</a:t>
            </a:r>
            <a:r>
              <a:rPr lang="en-US" b="1" dirty="0">
                <a:solidFill>
                  <a:srgbClr val="0070C0"/>
                </a:solidFill>
              </a:rPr>
              <a:t>-learn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(Feature significance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(Multiple test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significance testing</a:t>
            </a:r>
          </a:p>
          <a:p>
            <a:pPr lvl="1"/>
            <a:r>
              <a:rPr lang="en-US" dirty="0"/>
              <a:t>Multiple test procedure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Data transformation – </a:t>
            </a:r>
            <a:r>
              <a:rPr lang="en-US" dirty="0" err="1"/>
              <a:t>scikit</a:t>
            </a:r>
            <a:r>
              <a:rPr lang="en-US" dirty="0"/>
              <a:t>-learn Transformers</a:t>
            </a:r>
          </a:p>
          <a:p>
            <a:r>
              <a:rPr lang="en-US" dirty="0"/>
              <a:t>Parallelization</a:t>
            </a:r>
          </a:p>
          <a:p>
            <a:r>
              <a:rPr lang="en-US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https://github.com/benfulcher/hctsa</a:t>
            </a:r>
            <a:endParaRPr lang="en-US" dirty="0"/>
          </a:p>
          <a:p>
            <a:r>
              <a:rPr lang="en-US" dirty="0">
                <a:hlinkClick r:id="rId3"/>
              </a:rPr>
              <a:t>https://tsfresh.readthedocs.io/en/latest/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https://github.com/blue-yonder/tsfresh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0070C0"/>
                </a:solidFill>
              </a:rPr>
              <a:t>Questions</a:t>
            </a:r>
            <a:r>
              <a:rPr lang="en-US" sz="8000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480-940B-064B-A2DB-97503F2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E83A-482C-0444-AFFE-AE4364CF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 done to Normalize data so that priority is not given to a particular feature. </a:t>
            </a:r>
          </a:p>
          <a:p>
            <a:r>
              <a:rPr lang="en-US" dirty="0"/>
              <a:t>Role of Scaling is mostly important in algorithms that are distance based and require Euclidean Distance.</a:t>
            </a:r>
          </a:p>
          <a:p>
            <a:r>
              <a:rPr lang="en-US" dirty="0"/>
              <a:t>Random Forest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b="1" dirty="0"/>
              <a:t>This algorithm requires partitioning, even if you apply Normalization then also&gt; the result would be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61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6E73-9DBE-3F4B-8CDF-4B60880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D56A-DF44-2148-A057-73B1835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main idea</a:t>
            </a:r>
          </a:p>
          <a:p>
            <a:r>
              <a:rPr lang="en-US" dirty="0"/>
              <a:t>High-level details</a:t>
            </a:r>
          </a:p>
          <a:p>
            <a:r>
              <a:rPr lang="en-US" dirty="0"/>
              <a:t>References at end</a:t>
            </a:r>
          </a:p>
          <a:p>
            <a:r>
              <a:rPr lang="en-US" dirty="0"/>
              <a:t>Couple of slides on feature engineering of discrete data – </a:t>
            </a:r>
            <a:r>
              <a:rPr lang="en-US" dirty="0" err="1"/>
              <a:t>Eg.</a:t>
            </a:r>
            <a:r>
              <a:rPr lang="en-US" dirty="0"/>
              <a:t> Catalog data</a:t>
            </a:r>
          </a:p>
          <a:p>
            <a:r>
              <a:rPr lang="en-US" dirty="0"/>
              <a:t>Feature selection – </a:t>
            </a:r>
            <a:r>
              <a:rPr lang="en-US" dirty="0" err="1"/>
              <a:t>sklearn</a:t>
            </a:r>
            <a:r>
              <a:rPr lang="en-US" dirty="0"/>
              <a:t>,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79264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12085</TotalTime>
  <Words>1209</Words>
  <Application>Microsoft Macintosh PowerPoint</Application>
  <PresentationFormat>Widescreen</PresentationFormat>
  <Paragraphs>140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calculators</vt:lpstr>
      <vt:lpstr>tsfresh – Feature extraction (extract_relevant_features)</vt:lpstr>
      <vt:lpstr>tsfresh – Feature selection</vt:lpstr>
      <vt:lpstr>tsfresh – Feature selection</vt:lpstr>
      <vt:lpstr>tsfresh – Data Formats</vt:lpstr>
      <vt:lpstr>tsfresh – scikit-learn Transformers</vt:lpstr>
      <vt:lpstr>tsfresh – Feature extraction settings</vt:lpstr>
      <vt:lpstr>tsfresh – Feature selection (Feature significance testing)</vt:lpstr>
      <vt:lpstr>tsfresh – Feature selection (Multiple test procedure)</vt:lpstr>
      <vt:lpstr>tsfresh – Parallelization</vt:lpstr>
      <vt:lpstr>tsfresh – Basics of time-series forecasting</vt:lpstr>
      <vt:lpstr>tsfresh – Basics of time-series forecasting</vt:lpstr>
      <vt:lpstr>References &amp; Useful Resources</vt:lpstr>
      <vt:lpstr> Questions?</vt:lpstr>
      <vt:lpstr>Preprocessing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</cp:revision>
  <dcterms:created xsi:type="dcterms:W3CDTF">2019-04-08T23:10:54Z</dcterms:created>
  <dcterms:modified xsi:type="dcterms:W3CDTF">2019-04-17T17:45:59Z</dcterms:modified>
</cp:coreProperties>
</file>