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58" r:id="rId7"/>
    <p:sldId id="260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E7563-3DD4-4AB2-A151-866B91841589}" v="6" dt="2020-07-16T19:39:0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GUILHERME" userId="49d39894-189a-45d3-b02e-0f7475d52023" providerId="ADAL" clId="{664A2BEE-6755-4BFC-9D28-FAD9CBCDBC63}"/>
    <pc:docChg chg="modSld">
      <pc:chgData name="CLARA GUILHERME" userId="49d39894-189a-45d3-b02e-0f7475d52023" providerId="ADAL" clId="{664A2BEE-6755-4BFC-9D28-FAD9CBCDBC63}" dt="2020-07-16T19:39:06.838" v="5" actId="20577"/>
      <pc:docMkLst>
        <pc:docMk/>
      </pc:docMkLst>
      <pc:sldChg chg="modSp">
        <pc:chgData name="CLARA GUILHERME" userId="49d39894-189a-45d3-b02e-0f7475d52023" providerId="ADAL" clId="{664A2BEE-6755-4BFC-9D28-FAD9CBCDBC63}" dt="2020-07-16T19:39:06.838" v="5" actId="20577"/>
        <pc:sldMkLst>
          <pc:docMk/>
          <pc:sldMk cId="3360848010" sldId="264"/>
        </pc:sldMkLst>
        <pc:spChg chg="mod">
          <ac:chgData name="CLARA GUILHERME" userId="49d39894-189a-45d3-b02e-0f7475d52023" providerId="ADAL" clId="{664A2BEE-6755-4BFC-9D28-FAD9CBCDBC63}" dt="2020-07-16T19:39:06.838" v="5" actId="20577"/>
          <ac:spMkLst>
            <pc:docMk/>
            <pc:sldMk cId="336084801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Luís Vaz de Camões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Vida e suas obras</a:t>
            </a:r>
          </a:p>
        </p:txBody>
      </p:sp>
    </p:spTree>
    <p:extLst>
      <p:ext uri="{BB962C8B-B14F-4D97-AF65-F5344CB8AC3E}">
        <p14:creationId xmlns:p14="http://schemas.microsoft.com/office/powerpoint/2010/main" val="694516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Vindo de uma família fidalga, acredita-se que ele nasceu entre 1520 e 1530, em Lisboa.</a:t>
            </a:r>
          </a:p>
        </p:txBody>
      </p:sp>
    </p:spTree>
    <p:extLst>
      <p:ext uri="{BB962C8B-B14F-4D97-AF65-F5344CB8AC3E}">
        <p14:creationId xmlns:p14="http://schemas.microsoft.com/office/powerpoint/2010/main" val="4039318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foi?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Foi um dos maiores escritores portugueses. </a:t>
            </a:r>
          </a:p>
          <a:p>
            <a:pPr algn="just"/>
            <a:r>
              <a:rPr lang="pt-BR" dirty="0"/>
              <a:t>Participou de expedições militares onde teria adquirido inspiração para escrever sua obra mais conhecida: os Lusíadas.</a:t>
            </a:r>
          </a:p>
        </p:txBody>
      </p:sp>
    </p:spTree>
    <p:extLst>
      <p:ext uri="{BB962C8B-B14F-4D97-AF65-F5344CB8AC3E}">
        <p14:creationId xmlns:p14="http://schemas.microsoft.com/office/powerpoint/2010/main" val="3635736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1572 - Os Lusíadas</a:t>
            </a:r>
          </a:p>
          <a:p>
            <a:r>
              <a:rPr lang="pt-BR" dirty="0"/>
              <a:t>1595 - Rimas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671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Os Lusíadas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epopeia (poema épico</a:t>
            </a:r>
            <a:r>
              <a:rPr lang="pt-BR"/>
              <a:t>) feito por </a:t>
            </a:r>
            <a:r>
              <a:rPr lang="pt-BR" dirty="0"/>
              <a:t>Luís de Camões durante a sua vida e que faz uma homenagem ao povo luso (portugueses).</a:t>
            </a:r>
          </a:p>
          <a:p>
            <a:r>
              <a:rPr lang="pt-BR" dirty="0"/>
              <a:t>Possui 10 cantos, no total: 1.102 estâncias de 8 versos em decassílabos.</a:t>
            </a:r>
          </a:p>
          <a:p>
            <a:r>
              <a:rPr lang="pt-BR" dirty="0"/>
              <a:t>A publicação foi permitida em 1572.</a:t>
            </a:r>
          </a:p>
          <a:p>
            <a:r>
              <a:rPr lang="pt-BR" dirty="0"/>
              <a:t>O tema central da obra fala sobre as viagens de Vasco da Gama até as Índias. </a:t>
            </a:r>
          </a:p>
        </p:txBody>
      </p:sp>
    </p:spTree>
    <p:extLst>
      <p:ext uri="{BB962C8B-B14F-4D97-AF65-F5344CB8AC3E}">
        <p14:creationId xmlns:p14="http://schemas.microsoft.com/office/powerpoint/2010/main" val="3360848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Líricas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pt-BR" sz="4400" dirty="0"/>
              <a:t>1595 - Amor é fogo que arde sem se ver</a:t>
            </a:r>
          </a:p>
          <a:p>
            <a:r>
              <a:rPr lang="pt-BR" sz="4400" dirty="0"/>
              <a:t>1595 - Eu cantarei o amor tão docemente</a:t>
            </a:r>
          </a:p>
          <a:p>
            <a:r>
              <a:rPr lang="pt-BR" sz="4400" dirty="0"/>
              <a:t>1595 - Verdes são os campos</a:t>
            </a:r>
          </a:p>
          <a:p>
            <a:r>
              <a:rPr lang="pt-BR" sz="4400" dirty="0"/>
              <a:t>1595 - Que me quereis, perpétuas saudades?</a:t>
            </a:r>
          </a:p>
          <a:p>
            <a:r>
              <a:rPr lang="pt-BR" sz="4400" dirty="0"/>
              <a:t>1595 - </a:t>
            </a:r>
            <a:r>
              <a:rPr lang="pt-BR" sz="4400" dirty="0" err="1"/>
              <a:t>Sôbolos</a:t>
            </a:r>
            <a:r>
              <a:rPr lang="pt-BR" sz="4400" dirty="0"/>
              <a:t> rios que vão</a:t>
            </a:r>
          </a:p>
          <a:p>
            <a:r>
              <a:rPr lang="pt-BR" sz="4400" dirty="0"/>
              <a:t>1595 - Transforma-se o amador na cousa amada</a:t>
            </a:r>
          </a:p>
          <a:p>
            <a:endParaRPr lang="pt-BR" sz="4400" dirty="0"/>
          </a:p>
          <a:p>
            <a:r>
              <a:rPr lang="pt-BR" sz="4400" dirty="0"/>
              <a:t>1595 - Sete anos de pastor Jacob servia</a:t>
            </a:r>
          </a:p>
          <a:p>
            <a:r>
              <a:rPr lang="pt-BR" sz="4400" dirty="0"/>
              <a:t>1595 - Alma minha gentil, que te partiste</a:t>
            </a:r>
          </a:p>
          <a:p>
            <a:r>
              <a:rPr lang="pt-BR" sz="4400" dirty="0"/>
              <a:t>1595 - Mudam-se os tempos, mudam-se as vontades</a:t>
            </a:r>
          </a:p>
          <a:p>
            <a:r>
              <a:rPr lang="pt-BR" sz="4400" dirty="0"/>
              <a:t>1595 - Quem diz que Amor é falso ou enganoso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803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Teatro (comédias)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1587 - </a:t>
            </a:r>
            <a:r>
              <a:rPr lang="pt-BR" dirty="0" err="1"/>
              <a:t>El-Rei</a:t>
            </a:r>
            <a:r>
              <a:rPr lang="pt-BR" dirty="0"/>
              <a:t> </a:t>
            </a:r>
            <a:r>
              <a:rPr lang="pt-BR" dirty="0" err="1"/>
              <a:t>Seleuco</a:t>
            </a:r>
            <a:r>
              <a:rPr lang="pt-BR" dirty="0"/>
              <a:t>.</a:t>
            </a:r>
          </a:p>
          <a:p>
            <a:r>
              <a:rPr lang="pt-BR" dirty="0"/>
              <a:t>1587 - Auto de </a:t>
            </a:r>
            <a:r>
              <a:rPr lang="pt-BR" dirty="0" err="1"/>
              <a:t>Filodemo</a:t>
            </a:r>
            <a:r>
              <a:rPr lang="pt-BR" dirty="0"/>
              <a:t>.</a:t>
            </a:r>
          </a:p>
          <a:p>
            <a:r>
              <a:rPr lang="pt-BR" dirty="0"/>
              <a:t>1587 - Anfitriões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60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Ocorreu em 1580, em Lisboa. </a:t>
            </a:r>
          </a:p>
          <a:p>
            <a:r>
              <a:rPr lang="pt-BR" dirty="0"/>
              <a:t>Ele estava pobre, infeliz e sem a devida valorização de suas obras. Suponha-se que a causa de sua morte tenha sido a Peste Negra.</a:t>
            </a:r>
          </a:p>
        </p:txBody>
      </p:sp>
    </p:spTree>
    <p:extLst>
      <p:ext uri="{BB962C8B-B14F-4D97-AF65-F5344CB8AC3E}">
        <p14:creationId xmlns:p14="http://schemas.microsoft.com/office/powerpoint/2010/main" val="2944349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32387517951418C454CBE228922C6" ma:contentTypeVersion="13" ma:contentTypeDescription="Create a new document." ma:contentTypeScope="" ma:versionID="f635e7cdf248ef5e0231ecd2ae17f09d">
  <xsd:schema xmlns:xsd="http://www.w3.org/2001/XMLSchema" xmlns:xs="http://www.w3.org/2001/XMLSchema" xmlns:p="http://schemas.microsoft.com/office/2006/metadata/properties" xmlns:ns3="8233ada8-233a-4381-8a65-6e78eff6d273" xmlns:ns4="fbb6a2b4-0c15-4f32-b720-610057741aec" targetNamespace="http://schemas.microsoft.com/office/2006/metadata/properties" ma:root="true" ma:fieldsID="9735216fc1c8bfd37aa4c505c8d624c4" ns3:_="" ns4:_="">
    <xsd:import namespace="8233ada8-233a-4381-8a65-6e78eff6d273"/>
    <xsd:import namespace="fbb6a2b4-0c15-4f32-b720-610057741a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3ada8-233a-4381-8a65-6e78eff6d2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6a2b4-0c15-4f32-b720-610057741a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D8062-DF7B-406D-900C-E9D85D57744B}">
  <ds:schemaRefs>
    <ds:schemaRef ds:uri="http://purl.org/dc/elements/1.1/"/>
    <ds:schemaRef ds:uri="http://schemas.microsoft.com/office/2006/metadata/properties"/>
    <ds:schemaRef ds:uri="fbb6a2b4-0c15-4f32-b720-610057741a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233ada8-233a-4381-8a65-6e78eff6d273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417C72-156E-4486-B64F-51D7280C3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A64E5-B9ED-4859-BC22-B4B632A25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33ada8-233a-4381-8a65-6e78eff6d273"/>
    <ds:schemaRef ds:uri="fbb6a2b4-0c15-4f32-b720-610057741a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268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Orgânico</vt:lpstr>
      <vt:lpstr>Luís Vaz de Camões</vt:lpstr>
      <vt:lpstr>Origem</vt:lpstr>
      <vt:lpstr>Quem foi?</vt:lpstr>
      <vt:lpstr>Obras</vt:lpstr>
      <vt:lpstr>Os Lusíadas</vt:lpstr>
      <vt:lpstr>Líricas</vt:lpstr>
      <vt:lpstr>Teatro (comédias)</vt:lpstr>
      <vt:lpstr>Morte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Luís Vaz de Camões</dc:title>
  <dc:creator>CLARA GUILHERME</dc:creator>
  <cp:lastModifiedBy>CLARA GUILHERME</cp:lastModifiedBy>
  <cp:revision>2</cp:revision>
  <dcterms:created xsi:type="dcterms:W3CDTF">2020-06-16T22:32:21Z</dcterms:created>
  <dcterms:modified xsi:type="dcterms:W3CDTF">2020-07-16T19:39:14Z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0x0101007FC32387517951418C454CBE228922C6</vt:lpwstr>
  </property>
</Properties>
</file>