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059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803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23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01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08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81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0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8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75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08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1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60C3-2E80-47D1-85BA-B76568B47487}" type="datetimeFigureOut">
              <a:rPr lang="he-IL" smtClean="0"/>
              <a:t>ט"ו/טבת/תשע"ז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5C1A-CEF4-4684-BE5E-EB55AC65F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05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MIP_sacro\sacro\dataset\40150057297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D:\MIP_sacro\sacro\dataset\4015006075518\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hyperlink" Target="file:///D:\MIP_sacro\sacro\dataset\4015006017986\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D:\MIP_sacro\sacro\dataset\401500487048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Sacroiliitis</a:t>
            </a:r>
            <a:r>
              <a:rPr lang="en-US" dirty="0" smtClean="0"/>
              <a:t> project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15/01/17 meeting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12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Segmentation: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Segmentation of the hips area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Segmentation of the Joint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Selection of points of interest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Extraction of patches</a:t>
            </a:r>
            <a:endParaRPr lang="he-IL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Classification: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Bag of features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2739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Segmentation of the hips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Almost always successful</a:t>
            </a:r>
          </a:p>
          <a:p>
            <a:pPr algn="l" rtl="0"/>
            <a:r>
              <a:rPr lang="en-US" dirty="0" smtClean="0"/>
              <a:t>~5 samples failed (out of ~150), all of which had a resolution of &gt;2.5 mm axial distance</a:t>
            </a:r>
          </a:p>
          <a:p>
            <a:pPr algn="l" rtl="0"/>
            <a:r>
              <a:rPr lang="en-US" dirty="0" smtClean="0"/>
              <a:t>Even with this resolution, most samples succeed (35/40)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47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 Segmentation of the joint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</a:t>
            </a:r>
            <a:r>
              <a:rPr lang="en-US" dirty="0" smtClean="0"/>
              <a:t>e went from this: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To this: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0230" r="86646" b="8847"/>
          <a:stretch/>
        </p:blipFill>
        <p:spPr>
          <a:xfrm rot="5400000">
            <a:off x="1133697" y="1955728"/>
            <a:ext cx="1518861" cy="2175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1" t="60230" r="53333" b="8847"/>
          <a:stretch/>
        </p:blipFill>
        <p:spPr>
          <a:xfrm rot="5400000">
            <a:off x="5807326" y="1933956"/>
            <a:ext cx="1476254" cy="221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t="60230" r="69848" b="8847"/>
          <a:stretch/>
        </p:blipFill>
        <p:spPr>
          <a:xfrm rot="5400000">
            <a:off x="3442508" y="1953696"/>
            <a:ext cx="1518861" cy="2179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60491" r="86191" b="8602"/>
          <a:stretch/>
        </p:blipFill>
        <p:spPr>
          <a:xfrm rot="5400000">
            <a:off x="1080756" y="4233906"/>
            <a:ext cx="1584177" cy="2134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t="60605" r="69444" b="8602"/>
          <a:stretch/>
        </p:blipFill>
        <p:spPr>
          <a:xfrm rot="5400000">
            <a:off x="3444669" y="4192283"/>
            <a:ext cx="1584178" cy="2217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60605" r="52699" b="8602"/>
          <a:stretch/>
        </p:blipFill>
        <p:spPr>
          <a:xfrm rot="5400000">
            <a:off x="5827083" y="4207902"/>
            <a:ext cx="1584178" cy="21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1.2. Segmentation of the joint – cont.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Which gives us a good border: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1"/>
            <a:ext cx="4464496" cy="44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3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1.2. Segmentation of the joint – cont.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There are still failures: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17440"/>
            <a:ext cx="3009900" cy="2971800"/>
          </a:xfrm>
          <a:prstGeom prst="rect">
            <a:avLst/>
          </a:prstGeom>
        </p:spPr>
      </p:pic>
      <p:pic>
        <p:nvPicPr>
          <p:cNvPr id="5" name="Picture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16" y="2617440"/>
            <a:ext cx="300990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3" r="37302" b="69756"/>
          <a:stretch/>
        </p:blipFill>
        <p:spPr>
          <a:xfrm rot="5400000">
            <a:off x="2515054" y="4549842"/>
            <a:ext cx="1512165" cy="287088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789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1.2. Segmentation of the joint – cont.</a:t>
            </a:r>
            <a:endParaRPr lang="he-I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3009900" cy="2971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12776"/>
            <a:ext cx="30099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5" t="30244" r="51428" b="39146"/>
          <a:stretch/>
        </p:blipFill>
        <p:spPr>
          <a:xfrm rot="5400000">
            <a:off x="3250874" y="4277916"/>
            <a:ext cx="23542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 Selection of points of interest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would like to try to adjust the “window” for selecting these points in a way that will give good points even upon receiving bad border </a:t>
            </a:r>
          </a:p>
          <a:p>
            <a:pPr algn="l" rtl="0"/>
            <a:r>
              <a:rPr lang="en-US" dirty="0" smtClean="0"/>
              <a:t>Haven’t tried it yet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00" y="3429000"/>
            <a:ext cx="3009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endParaRPr lang="en-US" dirty="0" smtClean="0"/>
          </a:p>
          <a:p>
            <a:pPr marL="0" indent="0" algn="ctr" rtl="0">
              <a:buNone/>
            </a:pPr>
            <a:endParaRPr lang="en-US" dirty="0"/>
          </a:p>
          <a:p>
            <a:pPr marL="0" indent="0" algn="ctr" rtl="0">
              <a:buNone/>
            </a:pPr>
            <a:r>
              <a:rPr lang="en-US" dirty="0" smtClean="0"/>
              <a:t>And this is where I got for now, more fun to come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32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179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Sacroiliitis project</vt:lpstr>
      <vt:lpstr>The method</vt:lpstr>
      <vt:lpstr>1.1. Segmentation of the hips</vt:lpstr>
      <vt:lpstr>1.2. Segmentation of the joint</vt:lpstr>
      <vt:lpstr>1.2. Segmentation of the joint – cont.</vt:lpstr>
      <vt:lpstr>1.2. Segmentation of the joint – cont.</vt:lpstr>
      <vt:lpstr>1.2. Segmentation of the joint – cont.</vt:lpstr>
      <vt:lpstr>1.3. Selection of points of interest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Sacroiliitis project</dc:title>
  <dc:creator>User</dc:creator>
  <cp:lastModifiedBy>User</cp:lastModifiedBy>
  <cp:revision>10</cp:revision>
  <dcterms:created xsi:type="dcterms:W3CDTF">2017-01-13T11:21:09Z</dcterms:created>
  <dcterms:modified xsi:type="dcterms:W3CDTF">2017-01-13T12:59:37Z</dcterms:modified>
</cp:coreProperties>
</file>