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3" r:id="rId9"/>
    <p:sldId id="264" r:id="rId10"/>
    <p:sldId id="265" r:id="rId11"/>
    <p:sldId id="260" r:id="rId12"/>
    <p:sldId id="269" r:id="rId13"/>
    <p:sldId id="262" r:id="rId14"/>
    <p:sldId id="27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49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269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04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72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09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5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4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63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572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53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0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3D8F-4209-4A4B-9017-E01C950C4D8A}" type="datetimeFigureOut">
              <a:rPr lang="id-ID" smtClean="0"/>
              <a:t>02/03/2016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9328-5CF8-4084-892C-672CEB931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4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artpanda.com/" TargetMode="External"/><Relationship Id="rId2" Type="http://schemas.openxmlformats.org/officeDocument/2006/relationships/hyperlink" Target="http://www.northamptonshireep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ubis.com.au/news/purpose-business-care/" TargetMode="External"/><Relationship Id="rId4" Type="http://schemas.openxmlformats.org/officeDocument/2006/relationships/hyperlink" Target="http://www.hsetechnolog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" y="1052736"/>
            <a:ext cx="9144000" cy="3215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/>
              <a:t>Clara </a:t>
            </a:r>
            <a:r>
              <a:rPr lang="en-US" b="1" dirty="0" err="1"/>
              <a:t>Indriyani</a:t>
            </a:r>
            <a:endParaRPr lang="id-ID" dirty="0"/>
          </a:p>
          <a:p>
            <a:r>
              <a:rPr lang="en-US" b="1" dirty="0" err="1"/>
              <a:t>Karunia</a:t>
            </a:r>
            <a:endParaRPr lang="id-ID" dirty="0"/>
          </a:p>
          <a:p>
            <a:r>
              <a:rPr lang="en-US" b="1" dirty="0"/>
              <a:t>Putra </a:t>
            </a:r>
            <a:r>
              <a:rPr lang="en-US" b="1" dirty="0" err="1"/>
              <a:t>Muttaqin</a:t>
            </a:r>
            <a:endParaRPr lang="id-ID" dirty="0"/>
          </a:p>
          <a:p>
            <a:r>
              <a:rPr lang="en-US" b="1" dirty="0"/>
              <a:t>Rama </a:t>
            </a:r>
            <a:r>
              <a:rPr lang="en-US" b="1" dirty="0" err="1"/>
              <a:t>Rahmatullah</a:t>
            </a:r>
            <a:endParaRPr lang="id-ID" dirty="0"/>
          </a:p>
          <a:p>
            <a:r>
              <a:rPr lang="en-US" b="1" dirty="0" err="1"/>
              <a:t>Septiviana</a:t>
            </a:r>
            <a:r>
              <a:rPr lang="en-US" b="1" dirty="0"/>
              <a:t> </a:t>
            </a:r>
            <a:r>
              <a:rPr lang="en-US" b="1" dirty="0" err="1"/>
              <a:t>Savitri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552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605901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Business Risk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1249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i="1" dirty="0"/>
              <a:t>mall</a:t>
            </a:r>
            <a:r>
              <a:rPr lang="en-US" dirty="0"/>
              <a:t> </a:t>
            </a:r>
            <a:r>
              <a:rPr lang="en-US" dirty="0" err="1"/>
              <a:t>malas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internet.</a:t>
            </a:r>
            <a:endParaRPr lang="id-ID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.</a:t>
            </a:r>
            <a:endParaRPr lang="id-ID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gencar</a:t>
            </a:r>
            <a:r>
              <a:rPr lang="en-US" dirty="0"/>
              <a:t>.</a:t>
            </a:r>
            <a:endParaRPr lang="id-ID" sz="2400" dirty="0"/>
          </a:p>
          <a:p>
            <a:pPr>
              <a:buFont typeface="Courier New" panose="02070309020205020404" pitchFamily="49" charset="0"/>
              <a:buChar char="o"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29200"/>
            <a:ext cx="1854881" cy="13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5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41905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 </a:t>
            </a:r>
            <a:r>
              <a:rPr lang="en-US" dirty="0" err="1" smtClean="0"/>
              <a:t>bulan</a:t>
            </a:r>
            <a:r>
              <a:rPr lang="en-US" dirty="0" smtClean="0"/>
              <a:t>. </a:t>
            </a:r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di Project Charter.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20566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2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91064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Vision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0448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err="1"/>
              <a:t>Mengembang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pengunjung</a:t>
            </a:r>
            <a:r>
              <a:rPr lang="en-US" sz="2800" dirty="0"/>
              <a:t> Margo City Mall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restoran</a:t>
            </a:r>
            <a:r>
              <a:rPr lang="en-US" sz="2800" dirty="0"/>
              <a:t> mana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dikunjungi</a:t>
            </a:r>
            <a:r>
              <a:rPr lang="en-US" sz="2800" dirty="0"/>
              <a:t>.</a:t>
            </a:r>
            <a:endParaRPr lang="id-ID" sz="2800" dirty="0"/>
          </a:p>
          <a:p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332656"/>
            <a:ext cx="5842992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Scrum Core Team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8147248" cy="34129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800" i="1" dirty="0"/>
              <a:t>Product Owner</a:t>
            </a:r>
            <a:r>
              <a:rPr lang="en-US" sz="2800" dirty="0"/>
              <a:t>:  Clara </a:t>
            </a:r>
            <a:r>
              <a:rPr lang="en-US" sz="2800" dirty="0" err="1"/>
              <a:t>Indriyani</a:t>
            </a:r>
            <a:r>
              <a:rPr lang="en-US" sz="2800" dirty="0"/>
              <a:t>.</a:t>
            </a:r>
            <a:endParaRPr lang="id-ID" sz="2800" dirty="0"/>
          </a:p>
          <a:p>
            <a:pPr lvl="0"/>
            <a:r>
              <a:rPr lang="en-US" sz="2800" dirty="0"/>
              <a:t>SCRUM </a:t>
            </a:r>
            <a:r>
              <a:rPr lang="en-US" sz="2800" i="1" dirty="0"/>
              <a:t>Team</a:t>
            </a:r>
            <a:r>
              <a:rPr lang="en-US" sz="2800" dirty="0"/>
              <a:t>: </a:t>
            </a:r>
            <a:r>
              <a:rPr lang="en-US" sz="2800" dirty="0" err="1"/>
              <a:t>Karunia</a:t>
            </a:r>
            <a:r>
              <a:rPr lang="en-US" sz="2800" dirty="0"/>
              <a:t>, Putra </a:t>
            </a:r>
            <a:r>
              <a:rPr lang="en-US" sz="2800" dirty="0" err="1"/>
              <a:t>Muttaqin</a:t>
            </a:r>
            <a:r>
              <a:rPr lang="en-US" sz="2800" dirty="0"/>
              <a:t>, Rama </a:t>
            </a:r>
            <a:r>
              <a:rPr lang="en-US" sz="2800" dirty="0" err="1"/>
              <a:t>Rahmatullah</a:t>
            </a:r>
            <a:r>
              <a:rPr lang="en-US" sz="2800" dirty="0"/>
              <a:t>, </a:t>
            </a:r>
            <a:r>
              <a:rPr lang="en-US" sz="2800" dirty="0" err="1"/>
              <a:t>Septiviana</a:t>
            </a:r>
            <a:r>
              <a:rPr lang="en-US" sz="2800" dirty="0"/>
              <a:t> </a:t>
            </a:r>
            <a:r>
              <a:rPr lang="en-US" sz="2800" dirty="0" err="1"/>
              <a:t>Savitri</a:t>
            </a:r>
            <a:r>
              <a:rPr lang="en-US" sz="2800" dirty="0"/>
              <a:t>.</a:t>
            </a:r>
            <a:endParaRPr lang="id-ID" sz="2800" dirty="0"/>
          </a:p>
          <a:p>
            <a:pPr lvl="0"/>
            <a:r>
              <a:rPr lang="en-US" sz="2800" dirty="0"/>
              <a:t>SCRUM </a:t>
            </a:r>
            <a:r>
              <a:rPr lang="en-US" sz="2800" i="1" dirty="0"/>
              <a:t>Master</a:t>
            </a:r>
            <a:r>
              <a:rPr lang="en-US" sz="2800" dirty="0"/>
              <a:t>: </a:t>
            </a:r>
            <a:r>
              <a:rPr lang="en-US" sz="2800" dirty="0" err="1"/>
              <a:t>Bapak</a:t>
            </a:r>
            <a:r>
              <a:rPr lang="en-US" sz="2800" dirty="0"/>
              <a:t> </a:t>
            </a:r>
            <a:r>
              <a:rPr lang="en-US" sz="2800" dirty="0" err="1"/>
              <a:t>Satrio</a:t>
            </a:r>
            <a:r>
              <a:rPr lang="en-US" sz="2800" dirty="0"/>
              <a:t> </a:t>
            </a:r>
            <a:r>
              <a:rPr lang="en-US" sz="2800" dirty="0" err="1"/>
              <a:t>Baskoro</a:t>
            </a:r>
            <a:r>
              <a:rPr lang="en-US" sz="2800" dirty="0"/>
              <a:t> </a:t>
            </a:r>
            <a:r>
              <a:rPr lang="en-US" sz="2800" dirty="0" err="1"/>
              <a:t>Yudhoatmojo</a:t>
            </a:r>
            <a:r>
              <a:rPr lang="en-US" sz="2800" dirty="0"/>
              <a:t>, Rika Amalia, </a:t>
            </a:r>
            <a:r>
              <a:rPr lang="en-US" sz="2800" dirty="0" err="1"/>
              <a:t>Haura</a:t>
            </a:r>
            <a:r>
              <a:rPr lang="en-US" sz="2800" dirty="0"/>
              <a:t> </a:t>
            </a:r>
            <a:r>
              <a:rPr lang="en-US" sz="2800" dirty="0" err="1"/>
              <a:t>Syarafa</a:t>
            </a:r>
            <a:r>
              <a:rPr lang="en-US" sz="2800" dirty="0"/>
              <a:t>, Zahra </a:t>
            </a:r>
            <a:r>
              <a:rPr lang="en-US" sz="2800" dirty="0" err="1"/>
              <a:t>Sharfina</a:t>
            </a:r>
            <a:r>
              <a:rPr lang="en-US" sz="2800" dirty="0"/>
              <a:t>.</a:t>
            </a:r>
            <a:endParaRPr lang="id-ID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hlinkClick r:id="rId2"/>
              </a:rPr>
              <a:t>www.northamptonshireep.co.uk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www.clipartpanda.com</a:t>
            </a:r>
            <a:endParaRPr lang="en-US" dirty="0" smtClean="0"/>
          </a:p>
          <a:p>
            <a:r>
              <a:rPr lang="id-ID" dirty="0" smtClean="0">
                <a:hlinkClick r:id="rId4"/>
              </a:rPr>
              <a:t>www.hsetechnology.com</a:t>
            </a:r>
            <a:endParaRPr lang="en-US" dirty="0" smtClean="0"/>
          </a:p>
          <a:p>
            <a:r>
              <a:rPr lang="id-ID" dirty="0">
                <a:hlinkClick r:id="rId5"/>
              </a:rPr>
              <a:t>aubis.com.au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491064" cy="10849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21168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budget?</a:t>
            </a:r>
          </a:p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patungan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?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22" y="4077072"/>
            <a:ext cx="6347048" cy="10849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4065491" cy="20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042" y="188640"/>
            <a:ext cx="5338936" cy="12289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9728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/>
              <a:t>pengunjung</a:t>
            </a:r>
            <a:r>
              <a:rPr lang="en-US" dirty="0"/>
              <a:t> Margo City Mall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budget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779096" cy="180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Targer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363272" cy="24768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/>
              <a:t>Margo City Mall. 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/>
              <a:t>pasar</a:t>
            </a:r>
            <a:r>
              <a:rPr lang="en-US" dirty="0"/>
              <a:t> :</a:t>
            </a:r>
            <a:r>
              <a:rPr lang="en-US" dirty="0" smtClean="0"/>
              <a:t> </a:t>
            </a:r>
            <a:r>
              <a:rPr lang="en-US" dirty="0" err="1"/>
              <a:t>pengunjung</a:t>
            </a:r>
            <a:r>
              <a:rPr lang="en-US" dirty="0"/>
              <a:t> Margo City Mall </a:t>
            </a:r>
            <a:r>
              <a:rPr lang="en-US" dirty="0" err="1"/>
              <a:t>dengan</a:t>
            </a:r>
            <a:r>
              <a:rPr lang="en-US" dirty="0"/>
              <a:t> dana </a:t>
            </a:r>
            <a:r>
              <a:rPr lang="en-US" dirty="0" err="1"/>
              <a:t>terbatas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272808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3328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yang kami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Margo City Mall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budget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1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45024"/>
            <a:ext cx="6552728" cy="180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Risiko</a:t>
            </a:r>
            <a:r>
              <a:rPr lang="en-US" dirty="0" smtClean="0"/>
              <a:t> yang </a:t>
            </a:r>
            <a:r>
              <a:rPr lang="en-US" dirty="0" err="1" smtClean="0"/>
              <a:t>Teridentifikasi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46648"/>
            <a:ext cx="3600400" cy="27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203032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Project Risk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8219256" cy="28369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data.</a:t>
            </a:r>
            <a:endParaRPr lang="id-ID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.</a:t>
            </a:r>
            <a:endParaRPr lang="id-ID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Margo City Mall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  <a:endParaRPr lang="id-ID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 err="1"/>
              <a:t>out-dated</a:t>
            </a:r>
            <a:r>
              <a:rPr lang="en-US" dirty="0"/>
              <a:t>.</a:t>
            </a:r>
            <a:endParaRPr lang="id-ID" sz="2400" dirty="0"/>
          </a:p>
          <a:p>
            <a:pPr>
              <a:buFont typeface="Courier New" panose="02070309020205020404" pitchFamily="49" charset="0"/>
              <a:buChar char="o"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32656"/>
            <a:ext cx="6131024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Technical Risk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server </a:t>
            </a:r>
            <a:r>
              <a:rPr lang="en-US" sz="2800" dirty="0" err="1"/>
              <a:t>kawung</a:t>
            </a:r>
            <a:r>
              <a:rPr lang="en-US" sz="2800" dirty="0"/>
              <a:t>.</a:t>
            </a:r>
            <a:endParaRPr lang="id-ID" sz="2800" dirty="0"/>
          </a:p>
          <a:p>
            <a:pPr>
              <a:buFont typeface="Courier New" panose="02070309020205020404" pitchFamily="49" charset="0"/>
              <a:buChar char="o"/>
            </a:pP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758882" cy="687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2"/>
            <a:ext cx="3725937" cy="23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232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Latar Belakang</vt:lpstr>
      <vt:lpstr>Tujuan Bisnis</vt:lpstr>
      <vt:lpstr>Tujuan</vt:lpstr>
      <vt:lpstr>Target Pengguna dan  Targer Pasar</vt:lpstr>
      <vt:lpstr>Keluaran Yang Diharapkan</vt:lpstr>
      <vt:lpstr>Risiko yang Teridentifikasi</vt:lpstr>
      <vt:lpstr>Project Risk</vt:lpstr>
      <vt:lpstr>Technical Risk</vt:lpstr>
      <vt:lpstr>Business Risk</vt:lpstr>
      <vt:lpstr>Estimasi Waktu</vt:lpstr>
      <vt:lpstr>Project Vision</vt:lpstr>
      <vt:lpstr>Scrum Core Team</vt:lpstr>
      <vt:lpstr>Daftar 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septiviana savitri</dc:creator>
  <cp:lastModifiedBy>septiviana savitri</cp:lastModifiedBy>
  <cp:revision>8</cp:revision>
  <dcterms:created xsi:type="dcterms:W3CDTF">2016-03-02T11:02:49Z</dcterms:created>
  <dcterms:modified xsi:type="dcterms:W3CDTF">2016-03-02T14:18:47Z</dcterms:modified>
</cp:coreProperties>
</file>