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media/image1.png" ContentType="image/png"/>
  <Override PartName="/ppt/media/image2.png" ContentType="image/png"/>
  <Override PartName="/ppt/media/image3.jpeg" ContentType="image/jpeg"/>
  <Override PartName="/ppt/media/image5.png" ContentType="image/png"/>
  <Override PartName="/ppt/media/image4.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notesMaster" Target="notesMasters/notesMaster1.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 Id="rId34" Type="http://schemas.openxmlformats.org/officeDocument/2006/relationships/slide" Target="slides/slide23.xml"/><Relationship Id="rId35" Type="http://schemas.openxmlformats.org/officeDocument/2006/relationships/slide" Target="slides/slide24.xml"/><Relationship Id="rId36" Type="http://schemas.openxmlformats.org/officeDocument/2006/relationships/slide" Target="slides/slide25.xml"/><Relationship Id="rId37" Type="http://schemas.openxmlformats.org/officeDocument/2006/relationships/slide" Target="slides/slide26.xml"/><Relationship Id="rId38" Type="http://schemas.openxmlformats.org/officeDocument/2006/relationships/slide" Target="slides/slide27.xml"/><Relationship Id="rId39" Type="http://schemas.openxmlformats.org/officeDocument/2006/relationships/slide" Target="slides/slide28.xml"/><Relationship Id="rId40" Type="http://schemas.openxmlformats.org/officeDocument/2006/relationships/slide" Target="slides/slide29.xml"/>
</Relationships>
</file>

<file path=ppt/notesMasters/_rels/notesMaster1.xml.rels><?xml version="1.0" encoding="UTF-8"?>
<Relationships xmlns="http://schemas.openxmlformats.org/package/2006/relationships"><Relationship Id="rId1" Type="http://schemas.openxmlformats.org/officeDocument/2006/relationships/theme" Target="../theme/theme10.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de-DE" sz="1800" spc="-1" strike="noStrike">
                <a:solidFill>
                  <a:srgbClr val="000000"/>
                </a:solidFill>
                <a:latin typeface="Arial"/>
              </a:rPr>
              <a:t>Folie mittels Klicken verschieben</a:t>
            </a:r>
            <a:endParaRPr b="0" lang="de-DE" sz="1800" spc="-1" strike="noStrike">
              <a:solidFill>
                <a:srgbClr val="000000"/>
              </a:solidFill>
              <a:latin typeface="Arial"/>
            </a:endParaRPr>
          </a:p>
        </p:txBody>
      </p:sp>
      <p:sp>
        <p:nvSpPr>
          <p:cNvPr id="411" name="PlaceHolder 2"/>
          <p:cNvSpPr>
            <a:spLocks noGrp="1"/>
          </p:cNvSpPr>
          <p:nvPr>
            <p:ph type="body"/>
          </p:nvPr>
        </p:nvSpPr>
        <p:spPr>
          <a:xfrm>
            <a:off x="756000" y="5078520"/>
            <a:ext cx="6047640" cy="4811040"/>
          </a:xfrm>
          <a:prstGeom prst="rect">
            <a:avLst/>
          </a:prstGeom>
        </p:spPr>
        <p:txBody>
          <a:bodyPr lIns="0" rIns="0" tIns="0" bIns="0">
            <a:noAutofit/>
          </a:bodyPr>
          <a:p>
            <a:r>
              <a:rPr b="0" lang="de-DE" sz="2000" spc="-1" strike="noStrike">
                <a:latin typeface="Arial"/>
              </a:rPr>
              <a:t>Format der Notizen mittels Klicken bearbeiten</a:t>
            </a:r>
            <a:endParaRPr b="0" lang="de-DE" sz="2000" spc="-1" strike="noStrike">
              <a:latin typeface="Arial"/>
            </a:endParaRPr>
          </a:p>
        </p:txBody>
      </p:sp>
      <p:sp>
        <p:nvSpPr>
          <p:cNvPr id="412" name="PlaceHolder 3"/>
          <p:cNvSpPr>
            <a:spLocks noGrp="1"/>
          </p:cNvSpPr>
          <p:nvPr>
            <p:ph type="hdr"/>
          </p:nvPr>
        </p:nvSpPr>
        <p:spPr>
          <a:xfrm>
            <a:off x="0" y="0"/>
            <a:ext cx="3280680" cy="534240"/>
          </a:xfrm>
          <a:prstGeom prst="rect">
            <a:avLst/>
          </a:prstGeom>
        </p:spPr>
        <p:txBody>
          <a:bodyPr lIns="0" rIns="0" tIns="0" bIns="0">
            <a:noAutofit/>
          </a:bodyPr>
          <a:p>
            <a:r>
              <a:rPr b="0" lang="de-DE" sz="1400" spc="-1" strike="noStrike">
                <a:latin typeface="Times New Roman"/>
              </a:rPr>
              <a:t>&lt;Kopfzeile&gt;</a:t>
            </a:r>
            <a:endParaRPr b="0" lang="de-DE" sz="1400" spc="-1" strike="noStrike">
              <a:latin typeface="Times New Roman"/>
            </a:endParaRPr>
          </a:p>
        </p:txBody>
      </p:sp>
      <p:sp>
        <p:nvSpPr>
          <p:cNvPr id="413" name="PlaceHolder 4"/>
          <p:cNvSpPr>
            <a:spLocks noGrp="1"/>
          </p:cNvSpPr>
          <p:nvPr>
            <p:ph type="dt"/>
          </p:nvPr>
        </p:nvSpPr>
        <p:spPr>
          <a:xfrm>
            <a:off x="4278960" y="0"/>
            <a:ext cx="3280680" cy="534240"/>
          </a:xfrm>
          <a:prstGeom prst="rect">
            <a:avLst/>
          </a:prstGeom>
        </p:spPr>
        <p:txBody>
          <a:bodyPr lIns="0" rIns="0" tIns="0" bIns="0">
            <a:noAutofit/>
          </a:bodyPr>
          <a:p>
            <a:pPr algn="r"/>
            <a:r>
              <a:rPr b="0" lang="de-DE" sz="1400" spc="-1" strike="noStrike">
                <a:latin typeface="Times New Roman"/>
              </a:rPr>
              <a:t>&lt;Datum/Uhrzeit&gt;</a:t>
            </a:r>
            <a:endParaRPr b="0" lang="de-DE" sz="1400" spc="-1" strike="noStrike">
              <a:latin typeface="Times New Roman"/>
            </a:endParaRPr>
          </a:p>
        </p:txBody>
      </p:sp>
      <p:sp>
        <p:nvSpPr>
          <p:cNvPr id="414" name="PlaceHolder 5"/>
          <p:cNvSpPr>
            <a:spLocks noGrp="1"/>
          </p:cNvSpPr>
          <p:nvPr>
            <p:ph type="ftr"/>
          </p:nvPr>
        </p:nvSpPr>
        <p:spPr>
          <a:xfrm>
            <a:off x="0" y="10157400"/>
            <a:ext cx="3280680" cy="534240"/>
          </a:xfrm>
          <a:prstGeom prst="rect">
            <a:avLst/>
          </a:prstGeom>
        </p:spPr>
        <p:txBody>
          <a:bodyPr lIns="0" rIns="0" tIns="0" bIns="0" anchor="b">
            <a:noAutofit/>
          </a:bodyPr>
          <a:p>
            <a:r>
              <a:rPr b="0" lang="de-DE" sz="1400" spc="-1" strike="noStrike">
                <a:latin typeface="Times New Roman"/>
              </a:rPr>
              <a:t>&lt;Fußzeile&gt;</a:t>
            </a:r>
            <a:endParaRPr b="0" lang="de-DE" sz="1400" spc="-1" strike="noStrike">
              <a:latin typeface="Times New Roman"/>
            </a:endParaRPr>
          </a:p>
        </p:txBody>
      </p:sp>
      <p:sp>
        <p:nvSpPr>
          <p:cNvPr id="415"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FABB1831-B2A7-4BF2-A348-012FC40DB3AD}" type="slidenum">
              <a:rPr b="0" lang="de-DE" sz="1400" spc="-1" strike="noStrike">
                <a:latin typeface="Times New Roman"/>
              </a:rPr>
              <a:t>&lt;Foliennummer&gt;</a:t>
            </a:fld>
            <a:endParaRPr b="0" lang="de-D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8" name="PlaceHolder 1"/>
          <p:cNvSpPr>
            <a:spLocks noGrp="1"/>
          </p:cNvSpPr>
          <p:nvPr>
            <p:ph type="sldImg"/>
          </p:nvPr>
        </p:nvSpPr>
        <p:spPr>
          <a:xfrm>
            <a:off x="380880" y="685800"/>
            <a:ext cx="6094440" cy="3427560"/>
          </a:xfrm>
          <a:prstGeom prst="rect">
            <a:avLst/>
          </a:prstGeom>
        </p:spPr>
      </p:sp>
      <p:sp>
        <p:nvSpPr>
          <p:cNvPr id="559" name="PlaceHolder 2"/>
          <p:cNvSpPr>
            <a:spLocks noGrp="1"/>
          </p:cNvSpPr>
          <p:nvPr>
            <p:ph type="body"/>
          </p:nvPr>
        </p:nvSpPr>
        <p:spPr>
          <a:xfrm>
            <a:off x="685800" y="4343400"/>
            <a:ext cx="5484960" cy="4113360"/>
          </a:xfrm>
          <a:prstGeom prst="rect">
            <a:avLst/>
          </a:prstGeom>
        </p:spPr>
        <p:txBody>
          <a:bodyPr lIns="0" rIns="0" tIns="0" bIns="0">
            <a:noAutofit/>
          </a:bodyPr>
          <a:p>
            <a:endParaRPr b="0" lang="de-DE" sz="2000" spc="-1" strike="noStrike">
              <a:latin typeface="Arial"/>
            </a:endParaRPr>
          </a:p>
        </p:txBody>
      </p:sp>
      <p:sp>
        <p:nvSpPr>
          <p:cNvPr id="560" name="CustomShape 3"/>
          <p:cNvSpPr/>
          <p:nvPr/>
        </p:nvSpPr>
        <p:spPr>
          <a:xfrm>
            <a:off x="3884760" y="8685360"/>
            <a:ext cx="2970360" cy="4557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971536EA-036B-4B75-9064-00BCAE997CD8}" type="slidenum">
              <a:rPr b="0" lang="de-DE" sz="1200" spc="-1" strike="noStrike">
                <a:solidFill>
                  <a:srgbClr val="000000"/>
                </a:solidFill>
                <a:latin typeface="Times New Roman"/>
                <a:ea typeface="+mn-ea"/>
              </a:rPr>
              <a:t>&lt;Foliennummer&gt;</a:t>
            </a:fld>
            <a:endParaRPr b="0" lang="de-DE"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38" name="PlaceHolder 2"/>
          <p:cNvSpPr>
            <a:spLocks noGrp="1"/>
          </p:cNvSpPr>
          <p:nvPr>
            <p:ph type="body"/>
          </p:nvPr>
        </p:nvSpPr>
        <p:spPr>
          <a:xfrm>
            <a:off x="609480" y="1604520"/>
            <a:ext cx="109724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39" name="PlaceHolder 3"/>
          <p:cNvSpPr>
            <a:spLocks noGrp="1"/>
          </p:cNvSpPr>
          <p:nvPr>
            <p:ph type="body"/>
          </p:nvPr>
        </p:nvSpPr>
        <p:spPr>
          <a:xfrm>
            <a:off x="609480" y="3682080"/>
            <a:ext cx="1097244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379"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
        <p:nvSpPr>
          <p:cNvPr id="380"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384"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385"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
        <p:nvSpPr>
          <p:cNvPr id="386"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388"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
        <p:nvSpPr>
          <p:cNvPr id="389"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390" name="PlaceHolder 4"/>
          <p:cNvSpPr>
            <a:spLocks noGrp="1"/>
          </p:cNvSpPr>
          <p:nvPr>
            <p:ph type="body"/>
          </p:nvPr>
        </p:nvSpPr>
        <p:spPr>
          <a:xfrm>
            <a:off x="623196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392"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393"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394" name="PlaceHolder 4"/>
          <p:cNvSpPr>
            <a:spLocks noGrp="1"/>
          </p:cNvSpPr>
          <p:nvPr>
            <p:ph type="body"/>
          </p:nvPr>
        </p:nvSpPr>
        <p:spPr>
          <a:xfrm>
            <a:off x="609480" y="3682080"/>
            <a:ext cx="1097244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396" name="PlaceHolder 2"/>
          <p:cNvSpPr>
            <a:spLocks noGrp="1"/>
          </p:cNvSpPr>
          <p:nvPr>
            <p:ph type="body"/>
          </p:nvPr>
        </p:nvSpPr>
        <p:spPr>
          <a:xfrm>
            <a:off x="609480" y="1604520"/>
            <a:ext cx="109724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397" name="PlaceHolder 3"/>
          <p:cNvSpPr>
            <a:spLocks noGrp="1"/>
          </p:cNvSpPr>
          <p:nvPr>
            <p:ph type="body"/>
          </p:nvPr>
        </p:nvSpPr>
        <p:spPr>
          <a:xfrm>
            <a:off x="609480" y="3682080"/>
            <a:ext cx="1097244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399"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400"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401"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402" name="PlaceHolder 5"/>
          <p:cNvSpPr>
            <a:spLocks noGrp="1"/>
          </p:cNvSpPr>
          <p:nvPr>
            <p:ph type="body"/>
          </p:nvPr>
        </p:nvSpPr>
        <p:spPr>
          <a:xfrm>
            <a:off x="623196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404" name="PlaceHolder 2"/>
          <p:cNvSpPr>
            <a:spLocks noGrp="1"/>
          </p:cNvSpPr>
          <p:nvPr>
            <p:ph type="body"/>
          </p:nvPr>
        </p:nvSpPr>
        <p:spPr>
          <a:xfrm>
            <a:off x="609480" y="160452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405" name="PlaceHolder 3"/>
          <p:cNvSpPr>
            <a:spLocks noGrp="1"/>
          </p:cNvSpPr>
          <p:nvPr>
            <p:ph type="body"/>
          </p:nvPr>
        </p:nvSpPr>
        <p:spPr>
          <a:xfrm>
            <a:off x="4319640" y="160452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406" name="PlaceHolder 4"/>
          <p:cNvSpPr>
            <a:spLocks noGrp="1"/>
          </p:cNvSpPr>
          <p:nvPr>
            <p:ph type="body"/>
          </p:nvPr>
        </p:nvSpPr>
        <p:spPr>
          <a:xfrm>
            <a:off x="8029800" y="160452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407" name="PlaceHolder 5"/>
          <p:cNvSpPr>
            <a:spLocks noGrp="1"/>
          </p:cNvSpPr>
          <p:nvPr>
            <p:ph type="body"/>
          </p:nvPr>
        </p:nvSpPr>
        <p:spPr>
          <a:xfrm>
            <a:off x="609480" y="368208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408" name="PlaceHolder 6"/>
          <p:cNvSpPr>
            <a:spLocks noGrp="1"/>
          </p:cNvSpPr>
          <p:nvPr>
            <p:ph type="body"/>
          </p:nvPr>
        </p:nvSpPr>
        <p:spPr>
          <a:xfrm>
            <a:off x="4319640" y="368208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409" name="PlaceHolder 7"/>
          <p:cNvSpPr>
            <a:spLocks noGrp="1"/>
          </p:cNvSpPr>
          <p:nvPr>
            <p:ph type="body"/>
          </p:nvPr>
        </p:nvSpPr>
        <p:spPr>
          <a:xfrm>
            <a:off x="8029800" y="368208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41"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42"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43"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44" name="PlaceHolder 5"/>
          <p:cNvSpPr>
            <a:spLocks noGrp="1"/>
          </p:cNvSpPr>
          <p:nvPr>
            <p:ph type="body"/>
          </p:nvPr>
        </p:nvSpPr>
        <p:spPr>
          <a:xfrm>
            <a:off x="623196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46" name="PlaceHolder 2"/>
          <p:cNvSpPr>
            <a:spLocks noGrp="1"/>
          </p:cNvSpPr>
          <p:nvPr>
            <p:ph type="body"/>
          </p:nvPr>
        </p:nvSpPr>
        <p:spPr>
          <a:xfrm>
            <a:off x="609480" y="160452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47" name="PlaceHolder 3"/>
          <p:cNvSpPr>
            <a:spLocks noGrp="1"/>
          </p:cNvSpPr>
          <p:nvPr>
            <p:ph type="body"/>
          </p:nvPr>
        </p:nvSpPr>
        <p:spPr>
          <a:xfrm>
            <a:off x="4319640" y="160452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48" name="PlaceHolder 4"/>
          <p:cNvSpPr>
            <a:spLocks noGrp="1"/>
          </p:cNvSpPr>
          <p:nvPr>
            <p:ph type="body"/>
          </p:nvPr>
        </p:nvSpPr>
        <p:spPr>
          <a:xfrm>
            <a:off x="8029800" y="160452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49" name="PlaceHolder 5"/>
          <p:cNvSpPr>
            <a:spLocks noGrp="1"/>
          </p:cNvSpPr>
          <p:nvPr>
            <p:ph type="body"/>
          </p:nvPr>
        </p:nvSpPr>
        <p:spPr>
          <a:xfrm>
            <a:off x="609480" y="368208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50" name="PlaceHolder 6"/>
          <p:cNvSpPr>
            <a:spLocks noGrp="1"/>
          </p:cNvSpPr>
          <p:nvPr>
            <p:ph type="body"/>
          </p:nvPr>
        </p:nvSpPr>
        <p:spPr>
          <a:xfrm>
            <a:off x="4319640" y="368208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51" name="PlaceHolder 7"/>
          <p:cNvSpPr>
            <a:spLocks noGrp="1"/>
          </p:cNvSpPr>
          <p:nvPr>
            <p:ph type="body"/>
          </p:nvPr>
        </p:nvSpPr>
        <p:spPr>
          <a:xfrm>
            <a:off x="8029800" y="368208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6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63" name="PlaceHolder 2"/>
          <p:cNvSpPr>
            <a:spLocks noGrp="1"/>
          </p:cNvSpPr>
          <p:nvPr>
            <p:ph type="body"/>
          </p:nvPr>
        </p:nvSpPr>
        <p:spPr>
          <a:xfrm>
            <a:off x="609480" y="1604520"/>
            <a:ext cx="10972440" cy="397728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65"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
        <p:nvSpPr>
          <p:cNvPr id="66"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71"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1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74"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76" name="PlaceHolder 4"/>
          <p:cNvSpPr>
            <a:spLocks noGrp="1"/>
          </p:cNvSpPr>
          <p:nvPr>
            <p:ph type="body"/>
          </p:nvPr>
        </p:nvSpPr>
        <p:spPr>
          <a:xfrm>
            <a:off x="623196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80" name="PlaceHolder 4"/>
          <p:cNvSpPr>
            <a:spLocks noGrp="1"/>
          </p:cNvSpPr>
          <p:nvPr>
            <p:ph type="body"/>
          </p:nvPr>
        </p:nvSpPr>
        <p:spPr>
          <a:xfrm>
            <a:off x="609480" y="3682080"/>
            <a:ext cx="1097244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82" name="PlaceHolder 2"/>
          <p:cNvSpPr>
            <a:spLocks noGrp="1"/>
          </p:cNvSpPr>
          <p:nvPr>
            <p:ph type="body"/>
          </p:nvPr>
        </p:nvSpPr>
        <p:spPr>
          <a:xfrm>
            <a:off x="609480" y="1604520"/>
            <a:ext cx="109724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83" name="PlaceHolder 3"/>
          <p:cNvSpPr>
            <a:spLocks noGrp="1"/>
          </p:cNvSpPr>
          <p:nvPr>
            <p:ph type="body"/>
          </p:nvPr>
        </p:nvSpPr>
        <p:spPr>
          <a:xfrm>
            <a:off x="609480" y="3682080"/>
            <a:ext cx="1097244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85"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86"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87"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88" name="PlaceHolder 5"/>
          <p:cNvSpPr>
            <a:spLocks noGrp="1"/>
          </p:cNvSpPr>
          <p:nvPr>
            <p:ph type="body"/>
          </p:nvPr>
        </p:nvSpPr>
        <p:spPr>
          <a:xfrm>
            <a:off x="623196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90" name="PlaceHolder 2"/>
          <p:cNvSpPr>
            <a:spLocks noGrp="1"/>
          </p:cNvSpPr>
          <p:nvPr>
            <p:ph type="body"/>
          </p:nvPr>
        </p:nvSpPr>
        <p:spPr>
          <a:xfrm>
            <a:off x="609480" y="160452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91" name="PlaceHolder 3"/>
          <p:cNvSpPr>
            <a:spLocks noGrp="1"/>
          </p:cNvSpPr>
          <p:nvPr>
            <p:ph type="body"/>
          </p:nvPr>
        </p:nvSpPr>
        <p:spPr>
          <a:xfrm>
            <a:off x="4319640" y="160452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92" name="PlaceHolder 4"/>
          <p:cNvSpPr>
            <a:spLocks noGrp="1"/>
          </p:cNvSpPr>
          <p:nvPr>
            <p:ph type="body"/>
          </p:nvPr>
        </p:nvSpPr>
        <p:spPr>
          <a:xfrm>
            <a:off x="8029800" y="160452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93" name="PlaceHolder 5"/>
          <p:cNvSpPr>
            <a:spLocks noGrp="1"/>
          </p:cNvSpPr>
          <p:nvPr>
            <p:ph type="body"/>
          </p:nvPr>
        </p:nvSpPr>
        <p:spPr>
          <a:xfrm>
            <a:off x="609480" y="368208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94" name="PlaceHolder 6"/>
          <p:cNvSpPr>
            <a:spLocks noGrp="1"/>
          </p:cNvSpPr>
          <p:nvPr>
            <p:ph type="body"/>
          </p:nvPr>
        </p:nvSpPr>
        <p:spPr>
          <a:xfrm>
            <a:off x="4319640" y="368208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95" name="PlaceHolder 7"/>
          <p:cNvSpPr>
            <a:spLocks noGrp="1"/>
          </p:cNvSpPr>
          <p:nvPr>
            <p:ph type="body"/>
          </p:nvPr>
        </p:nvSpPr>
        <p:spPr>
          <a:xfrm>
            <a:off x="8029800" y="368208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10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107" name="PlaceHolder 2"/>
          <p:cNvSpPr>
            <a:spLocks noGrp="1"/>
          </p:cNvSpPr>
          <p:nvPr>
            <p:ph type="body"/>
          </p:nvPr>
        </p:nvSpPr>
        <p:spPr>
          <a:xfrm>
            <a:off x="609480" y="1604520"/>
            <a:ext cx="10972440" cy="397728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109"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
        <p:nvSpPr>
          <p:cNvPr id="110"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19" name="PlaceHolder 2"/>
          <p:cNvSpPr>
            <a:spLocks noGrp="1"/>
          </p:cNvSpPr>
          <p:nvPr>
            <p:ph type="body"/>
          </p:nvPr>
        </p:nvSpPr>
        <p:spPr>
          <a:xfrm>
            <a:off x="609480" y="1604520"/>
            <a:ext cx="10972440" cy="397728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115"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
        <p:nvSpPr>
          <p:cNvPr id="116"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118"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
        <p:nvSpPr>
          <p:cNvPr id="119"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120" name="PlaceHolder 4"/>
          <p:cNvSpPr>
            <a:spLocks noGrp="1"/>
          </p:cNvSpPr>
          <p:nvPr>
            <p:ph type="body"/>
          </p:nvPr>
        </p:nvSpPr>
        <p:spPr>
          <a:xfrm>
            <a:off x="623196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122"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123"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124" name="PlaceHolder 4"/>
          <p:cNvSpPr>
            <a:spLocks noGrp="1"/>
          </p:cNvSpPr>
          <p:nvPr>
            <p:ph type="body"/>
          </p:nvPr>
        </p:nvSpPr>
        <p:spPr>
          <a:xfrm>
            <a:off x="609480" y="3682080"/>
            <a:ext cx="1097244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126" name="PlaceHolder 2"/>
          <p:cNvSpPr>
            <a:spLocks noGrp="1"/>
          </p:cNvSpPr>
          <p:nvPr>
            <p:ph type="body"/>
          </p:nvPr>
        </p:nvSpPr>
        <p:spPr>
          <a:xfrm>
            <a:off x="609480" y="1604520"/>
            <a:ext cx="109724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127" name="PlaceHolder 3"/>
          <p:cNvSpPr>
            <a:spLocks noGrp="1"/>
          </p:cNvSpPr>
          <p:nvPr>
            <p:ph type="body"/>
          </p:nvPr>
        </p:nvSpPr>
        <p:spPr>
          <a:xfrm>
            <a:off x="609480" y="3682080"/>
            <a:ext cx="1097244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129"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130"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131"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132" name="PlaceHolder 5"/>
          <p:cNvSpPr>
            <a:spLocks noGrp="1"/>
          </p:cNvSpPr>
          <p:nvPr>
            <p:ph type="body"/>
          </p:nvPr>
        </p:nvSpPr>
        <p:spPr>
          <a:xfrm>
            <a:off x="623196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134" name="PlaceHolder 2"/>
          <p:cNvSpPr>
            <a:spLocks noGrp="1"/>
          </p:cNvSpPr>
          <p:nvPr>
            <p:ph type="body"/>
          </p:nvPr>
        </p:nvSpPr>
        <p:spPr>
          <a:xfrm>
            <a:off x="609480" y="160452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135" name="PlaceHolder 3"/>
          <p:cNvSpPr>
            <a:spLocks noGrp="1"/>
          </p:cNvSpPr>
          <p:nvPr>
            <p:ph type="body"/>
          </p:nvPr>
        </p:nvSpPr>
        <p:spPr>
          <a:xfrm>
            <a:off x="4319640" y="160452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136" name="PlaceHolder 4"/>
          <p:cNvSpPr>
            <a:spLocks noGrp="1"/>
          </p:cNvSpPr>
          <p:nvPr>
            <p:ph type="body"/>
          </p:nvPr>
        </p:nvSpPr>
        <p:spPr>
          <a:xfrm>
            <a:off x="8029800" y="160452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137" name="PlaceHolder 5"/>
          <p:cNvSpPr>
            <a:spLocks noGrp="1"/>
          </p:cNvSpPr>
          <p:nvPr>
            <p:ph type="body"/>
          </p:nvPr>
        </p:nvSpPr>
        <p:spPr>
          <a:xfrm>
            <a:off x="609480" y="368208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138" name="PlaceHolder 6"/>
          <p:cNvSpPr>
            <a:spLocks noGrp="1"/>
          </p:cNvSpPr>
          <p:nvPr>
            <p:ph type="body"/>
          </p:nvPr>
        </p:nvSpPr>
        <p:spPr>
          <a:xfrm>
            <a:off x="4319640" y="368208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139" name="PlaceHolder 7"/>
          <p:cNvSpPr>
            <a:spLocks noGrp="1"/>
          </p:cNvSpPr>
          <p:nvPr>
            <p:ph type="body"/>
          </p:nvPr>
        </p:nvSpPr>
        <p:spPr>
          <a:xfrm>
            <a:off x="8029800" y="368208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14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151" name="PlaceHolder 2"/>
          <p:cNvSpPr>
            <a:spLocks noGrp="1"/>
          </p:cNvSpPr>
          <p:nvPr>
            <p:ph type="body"/>
          </p:nvPr>
        </p:nvSpPr>
        <p:spPr>
          <a:xfrm>
            <a:off x="609480" y="1604520"/>
            <a:ext cx="10972440" cy="397728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
        <p:nvSpPr>
          <p:cNvPr id="22"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153"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
        <p:nvSpPr>
          <p:cNvPr id="154"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158"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159"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
        <p:nvSpPr>
          <p:cNvPr id="160"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162"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
        <p:nvSpPr>
          <p:cNvPr id="163"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164" name="PlaceHolder 4"/>
          <p:cNvSpPr>
            <a:spLocks noGrp="1"/>
          </p:cNvSpPr>
          <p:nvPr>
            <p:ph type="body"/>
          </p:nvPr>
        </p:nvSpPr>
        <p:spPr>
          <a:xfrm>
            <a:off x="623196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166"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167"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168" name="PlaceHolder 4"/>
          <p:cNvSpPr>
            <a:spLocks noGrp="1"/>
          </p:cNvSpPr>
          <p:nvPr>
            <p:ph type="body"/>
          </p:nvPr>
        </p:nvSpPr>
        <p:spPr>
          <a:xfrm>
            <a:off x="609480" y="3682080"/>
            <a:ext cx="1097244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170" name="PlaceHolder 2"/>
          <p:cNvSpPr>
            <a:spLocks noGrp="1"/>
          </p:cNvSpPr>
          <p:nvPr>
            <p:ph type="body"/>
          </p:nvPr>
        </p:nvSpPr>
        <p:spPr>
          <a:xfrm>
            <a:off x="609480" y="1604520"/>
            <a:ext cx="109724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171" name="PlaceHolder 3"/>
          <p:cNvSpPr>
            <a:spLocks noGrp="1"/>
          </p:cNvSpPr>
          <p:nvPr>
            <p:ph type="body"/>
          </p:nvPr>
        </p:nvSpPr>
        <p:spPr>
          <a:xfrm>
            <a:off x="609480" y="3682080"/>
            <a:ext cx="1097244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173"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174"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175"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176" name="PlaceHolder 5"/>
          <p:cNvSpPr>
            <a:spLocks noGrp="1"/>
          </p:cNvSpPr>
          <p:nvPr>
            <p:ph type="body"/>
          </p:nvPr>
        </p:nvSpPr>
        <p:spPr>
          <a:xfrm>
            <a:off x="623196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178" name="PlaceHolder 2"/>
          <p:cNvSpPr>
            <a:spLocks noGrp="1"/>
          </p:cNvSpPr>
          <p:nvPr>
            <p:ph type="body"/>
          </p:nvPr>
        </p:nvSpPr>
        <p:spPr>
          <a:xfrm>
            <a:off x="609480" y="160452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179" name="PlaceHolder 3"/>
          <p:cNvSpPr>
            <a:spLocks noGrp="1"/>
          </p:cNvSpPr>
          <p:nvPr>
            <p:ph type="body"/>
          </p:nvPr>
        </p:nvSpPr>
        <p:spPr>
          <a:xfrm>
            <a:off x="4319640" y="160452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180" name="PlaceHolder 4"/>
          <p:cNvSpPr>
            <a:spLocks noGrp="1"/>
          </p:cNvSpPr>
          <p:nvPr>
            <p:ph type="body"/>
          </p:nvPr>
        </p:nvSpPr>
        <p:spPr>
          <a:xfrm>
            <a:off x="8029800" y="160452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181" name="PlaceHolder 5"/>
          <p:cNvSpPr>
            <a:spLocks noGrp="1"/>
          </p:cNvSpPr>
          <p:nvPr>
            <p:ph type="body"/>
          </p:nvPr>
        </p:nvSpPr>
        <p:spPr>
          <a:xfrm>
            <a:off x="609480" y="368208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182" name="PlaceHolder 6"/>
          <p:cNvSpPr>
            <a:spLocks noGrp="1"/>
          </p:cNvSpPr>
          <p:nvPr>
            <p:ph type="body"/>
          </p:nvPr>
        </p:nvSpPr>
        <p:spPr>
          <a:xfrm>
            <a:off x="4319640" y="368208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183" name="PlaceHolder 7"/>
          <p:cNvSpPr>
            <a:spLocks noGrp="1"/>
          </p:cNvSpPr>
          <p:nvPr>
            <p:ph type="body"/>
          </p:nvPr>
        </p:nvSpPr>
        <p:spPr>
          <a:xfrm>
            <a:off x="8029800" y="368208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19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195" name="PlaceHolder 2"/>
          <p:cNvSpPr>
            <a:spLocks noGrp="1"/>
          </p:cNvSpPr>
          <p:nvPr>
            <p:ph type="body"/>
          </p:nvPr>
        </p:nvSpPr>
        <p:spPr>
          <a:xfrm>
            <a:off x="609480" y="1604520"/>
            <a:ext cx="10972440" cy="397728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197"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
        <p:nvSpPr>
          <p:cNvPr id="198"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202"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203"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
        <p:nvSpPr>
          <p:cNvPr id="204"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206"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
        <p:nvSpPr>
          <p:cNvPr id="207"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208" name="PlaceHolder 4"/>
          <p:cNvSpPr>
            <a:spLocks noGrp="1"/>
          </p:cNvSpPr>
          <p:nvPr>
            <p:ph type="body"/>
          </p:nvPr>
        </p:nvSpPr>
        <p:spPr>
          <a:xfrm>
            <a:off x="623196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210"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211"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212" name="PlaceHolder 4"/>
          <p:cNvSpPr>
            <a:spLocks noGrp="1"/>
          </p:cNvSpPr>
          <p:nvPr>
            <p:ph type="body"/>
          </p:nvPr>
        </p:nvSpPr>
        <p:spPr>
          <a:xfrm>
            <a:off x="609480" y="3682080"/>
            <a:ext cx="1097244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214" name="PlaceHolder 2"/>
          <p:cNvSpPr>
            <a:spLocks noGrp="1"/>
          </p:cNvSpPr>
          <p:nvPr>
            <p:ph type="body"/>
          </p:nvPr>
        </p:nvSpPr>
        <p:spPr>
          <a:xfrm>
            <a:off x="609480" y="1604520"/>
            <a:ext cx="109724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215" name="PlaceHolder 3"/>
          <p:cNvSpPr>
            <a:spLocks noGrp="1"/>
          </p:cNvSpPr>
          <p:nvPr>
            <p:ph type="body"/>
          </p:nvPr>
        </p:nvSpPr>
        <p:spPr>
          <a:xfrm>
            <a:off x="609480" y="3682080"/>
            <a:ext cx="1097244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217"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218"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219"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220" name="PlaceHolder 5"/>
          <p:cNvSpPr>
            <a:spLocks noGrp="1"/>
          </p:cNvSpPr>
          <p:nvPr>
            <p:ph type="body"/>
          </p:nvPr>
        </p:nvSpPr>
        <p:spPr>
          <a:xfrm>
            <a:off x="623196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222" name="PlaceHolder 2"/>
          <p:cNvSpPr>
            <a:spLocks noGrp="1"/>
          </p:cNvSpPr>
          <p:nvPr>
            <p:ph type="body"/>
          </p:nvPr>
        </p:nvSpPr>
        <p:spPr>
          <a:xfrm>
            <a:off x="609480" y="160452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223" name="PlaceHolder 3"/>
          <p:cNvSpPr>
            <a:spLocks noGrp="1"/>
          </p:cNvSpPr>
          <p:nvPr>
            <p:ph type="body"/>
          </p:nvPr>
        </p:nvSpPr>
        <p:spPr>
          <a:xfrm>
            <a:off x="4319640" y="160452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224" name="PlaceHolder 4"/>
          <p:cNvSpPr>
            <a:spLocks noGrp="1"/>
          </p:cNvSpPr>
          <p:nvPr>
            <p:ph type="body"/>
          </p:nvPr>
        </p:nvSpPr>
        <p:spPr>
          <a:xfrm>
            <a:off x="8029800" y="160452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225" name="PlaceHolder 5"/>
          <p:cNvSpPr>
            <a:spLocks noGrp="1"/>
          </p:cNvSpPr>
          <p:nvPr>
            <p:ph type="body"/>
          </p:nvPr>
        </p:nvSpPr>
        <p:spPr>
          <a:xfrm>
            <a:off x="609480" y="368208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226" name="PlaceHolder 6"/>
          <p:cNvSpPr>
            <a:spLocks noGrp="1"/>
          </p:cNvSpPr>
          <p:nvPr>
            <p:ph type="body"/>
          </p:nvPr>
        </p:nvSpPr>
        <p:spPr>
          <a:xfrm>
            <a:off x="4319640" y="368208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227" name="PlaceHolder 7"/>
          <p:cNvSpPr>
            <a:spLocks noGrp="1"/>
          </p:cNvSpPr>
          <p:nvPr>
            <p:ph type="body"/>
          </p:nvPr>
        </p:nvSpPr>
        <p:spPr>
          <a:xfrm>
            <a:off x="8029800" y="368208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23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239" name="PlaceHolder 2"/>
          <p:cNvSpPr>
            <a:spLocks noGrp="1"/>
          </p:cNvSpPr>
          <p:nvPr>
            <p:ph type="body"/>
          </p:nvPr>
        </p:nvSpPr>
        <p:spPr>
          <a:xfrm>
            <a:off x="609480" y="1604520"/>
            <a:ext cx="10972440" cy="397728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241"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
        <p:nvSpPr>
          <p:cNvPr id="242"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246"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247"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
        <p:nvSpPr>
          <p:cNvPr id="248"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250"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
        <p:nvSpPr>
          <p:cNvPr id="251"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252" name="PlaceHolder 4"/>
          <p:cNvSpPr>
            <a:spLocks noGrp="1"/>
          </p:cNvSpPr>
          <p:nvPr>
            <p:ph type="body"/>
          </p:nvPr>
        </p:nvSpPr>
        <p:spPr>
          <a:xfrm>
            <a:off x="623196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254"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255"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256" name="PlaceHolder 4"/>
          <p:cNvSpPr>
            <a:spLocks noGrp="1"/>
          </p:cNvSpPr>
          <p:nvPr>
            <p:ph type="body"/>
          </p:nvPr>
        </p:nvSpPr>
        <p:spPr>
          <a:xfrm>
            <a:off x="609480" y="3682080"/>
            <a:ext cx="1097244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27"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
        <p:nvSpPr>
          <p:cNvPr id="28"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258" name="PlaceHolder 2"/>
          <p:cNvSpPr>
            <a:spLocks noGrp="1"/>
          </p:cNvSpPr>
          <p:nvPr>
            <p:ph type="body"/>
          </p:nvPr>
        </p:nvSpPr>
        <p:spPr>
          <a:xfrm>
            <a:off x="609480" y="1604520"/>
            <a:ext cx="109724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259" name="PlaceHolder 3"/>
          <p:cNvSpPr>
            <a:spLocks noGrp="1"/>
          </p:cNvSpPr>
          <p:nvPr>
            <p:ph type="body"/>
          </p:nvPr>
        </p:nvSpPr>
        <p:spPr>
          <a:xfrm>
            <a:off x="609480" y="3682080"/>
            <a:ext cx="1097244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261"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262"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263"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264" name="PlaceHolder 5"/>
          <p:cNvSpPr>
            <a:spLocks noGrp="1"/>
          </p:cNvSpPr>
          <p:nvPr>
            <p:ph type="body"/>
          </p:nvPr>
        </p:nvSpPr>
        <p:spPr>
          <a:xfrm>
            <a:off x="623196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266" name="PlaceHolder 2"/>
          <p:cNvSpPr>
            <a:spLocks noGrp="1"/>
          </p:cNvSpPr>
          <p:nvPr>
            <p:ph type="body"/>
          </p:nvPr>
        </p:nvSpPr>
        <p:spPr>
          <a:xfrm>
            <a:off x="609480" y="160452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267" name="PlaceHolder 3"/>
          <p:cNvSpPr>
            <a:spLocks noGrp="1"/>
          </p:cNvSpPr>
          <p:nvPr>
            <p:ph type="body"/>
          </p:nvPr>
        </p:nvSpPr>
        <p:spPr>
          <a:xfrm>
            <a:off x="4319640" y="160452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268" name="PlaceHolder 4"/>
          <p:cNvSpPr>
            <a:spLocks noGrp="1"/>
          </p:cNvSpPr>
          <p:nvPr>
            <p:ph type="body"/>
          </p:nvPr>
        </p:nvSpPr>
        <p:spPr>
          <a:xfrm>
            <a:off x="8029800" y="160452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269" name="PlaceHolder 5"/>
          <p:cNvSpPr>
            <a:spLocks noGrp="1"/>
          </p:cNvSpPr>
          <p:nvPr>
            <p:ph type="body"/>
          </p:nvPr>
        </p:nvSpPr>
        <p:spPr>
          <a:xfrm>
            <a:off x="609480" y="368208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270" name="PlaceHolder 6"/>
          <p:cNvSpPr>
            <a:spLocks noGrp="1"/>
          </p:cNvSpPr>
          <p:nvPr>
            <p:ph type="body"/>
          </p:nvPr>
        </p:nvSpPr>
        <p:spPr>
          <a:xfrm>
            <a:off x="4319640" y="368208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271" name="PlaceHolder 7"/>
          <p:cNvSpPr>
            <a:spLocks noGrp="1"/>
          </p:cNvSpPr>
          <p:nvPr>
            <p:ph type="body"/>
          </p:nvPr>
        </p:nvSpPr>
        <p:spPr>
          <a:xfrm>
            <a:off x="8029800" y="368208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28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283" name="PlaceHolder 2"/>
          <p:cNvSpPr>
            <a:spLocks noGrp="1"/>
          </p:cNvSpPr>
          <p:nvPr>
            <p:ph type="body"/>
          </p:nvPr>
        </p:nvSpPr>
        <p:spPr>
          <a:xfrm>
            <a:off x="609480" y="1604520"/>
            <a:ext cx="10972440" cy="397728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285"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
        <p:nvSpPr>
          <p:cNvPr id="286"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290"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291"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
        <p:nvSpPr>
          <p:cNvPr id="292"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30"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32" name="PlaceHolder 4"/>
          <p:cNvSpPr>
            <a:spLocks noGrp="1"/>
          </p:cNvSpPr>
          <p:nvPr>
            <p:ph type="body"/>
          </p:nvPr>
        </p:nvSpPr>
        <p:spPr>
          <a:xfrm>
            <a:off x="623196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294"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
        <p:nvSpPr>
          <p:cNvPr id="295"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296" name="PlaceHolder 4"/>
          <p:cNvSpPr>
            <a:spLocks noGrp="1"/>
          </p:cNvSpPr>
          <p:nvPr>
            <p:ph type="body"/>
          </p:nvPr>
        </p:nvSpPr>
        <p:spPr>
          <a:xfrm>
            <a:off x="623196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298"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299"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300" name="PlaceHolder 4"/>
          <p:cNvSpPr>
            <a:spLocks noGrp="1"/>
          </p:cNvSpPr>
          <p:nvPr>
            <p:ph type="body"/>
          </p:nvPr>
        </p:nvSpPr>
        <p:spPr>
          <a:xfrm>
            <a:off x="609480" y="3682080"/>
            <a:ext cx="1097244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302" name="PlaceHolder 2"/>
          <p:cNvSpPr>
            <a:spLocks noGrp="1"/>
          </p:cNvSpPr>
          <p:nvPr>
            <p:ph type="body"/>
          </p:nvPr>
        </p:nvSpPr>
        <p:spPr>
          <a:xfrm>
            <a:off x="609480" y="1604520"/>
            <a:ext cx="109724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303" name="PlaceHolder 3"/>
          <p:cNvSpPr>
            <a:spLocks noGrp="1"/>
          </p:cNvSpPr>
          <p:nvPr>
            <p:ph type="body"/>
          </p:nvPr>
        </p:nvSpPr>
        <p:spPr>
          <a:xfrm>
            <a:off x="609480" y="3682080"/>
            <a:ext cx="1097244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305"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306"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307"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308" name="PlaceHolder 5"/>
          <p:cNvSpPr>
            <a:spLocks noGrp="1"/>
          </p:cNvSpPr>
          <p:nvPr>
            <p:ph type="body"/>
          </p:nvPr>
        </p:nvSpPr>
        <p:spPr>
          <a:xfrm>
            <a:off x="623196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310" name="PlaceHolder 2"/>
          <p:cNvSpPr>
            <a:spLocks noGrp="1"/>
          </p:cNvSpPr>
          <p:nvPr>
            <p:ph type="body"/>
          </p:nvPr>
        </p:nvSpPr>
        <p:spPr>
          <a:xfrm>
            <a:off x="609480" y="160452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311" name="PlaceHolder 3"/>
          <p:cNvSpPr>
            <a:spLocks noGrp="1"/>
          </p:cNvSpPr>
          <p:nvPr>
            <p:ph type="body"/>
          </p:nvPr>
        </p:nvSpPr>
        <p:spPr>
          <a:xfrm>
            <a:off x="4319640" y="160452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312" name="PlaceHolder 4"/>
          <p:cNvSpPr>
            <a:spLocks noGrp="1"/>
          </p:cNvSpPr>
          <p:nvPr>
            <p:ph type="body"/>
          </p:nvPr>
        </p:nvSpPr>
        <p:spPr>
          <a:xfrm>
            <a:off x="8029800" y="160452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313" name="PlaceHolder 5"/>
          <p:cNvSpPr>
            <a:spLocks noGrp="1"/>
          </p:cNvSpPr>
          <p:nvPr>
            <p:ph type="body"/>
          </p:nvPr>
        </p:nvSpPr>
        <p:spPr>
          <a:xfrm>
            <a:off x="609480" y="368208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314" name="PlaceHolder 6"/>
          <p:cNvSpPr>
            <a:spLocks noGrp="1"/>
          </p:cNvSpPr>
          <p:nvPr>
            <p:ph type="body"/>
          </p:nvPr>
        </p:nvSpPr>
        <p:spPr>
          <a:xfrm>
            <a:off x="4319640" y="368208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315" name="PlaceHolder 7"/>
          <p:cNvSpPr>
            <a:spLocks noGrp="1"/>
          </p:cNvSpPr>
          <p:nvPr>
            <p:ph type="body"/>
          </p:nvPr>
        </p:nvSpPr>
        <p:spPr>
          <a:xfrm>
            <a:off x="8029800" y="368208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33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333" name="PlaceHolder 2"/>
          <p:cNvSpPr>
            <a:spLocks noGrp="1"/>
          </p:cNvSpPr>
          <p:nvPr>
            <p:ph type="body"/>
          </p:nvPr>
        </p:nvSpPr>
        <p:spPr>
          <a:xfrm>
            <a:off x="609480" y="1604520"/>
            <a:ext cx="10972440" cy="397728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335"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
        <p:nvSpPr>
          <p:cNvPr id="336"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36" name="PlaceHolder 4"/>
          <p:cNvSpPr>
            <a:spLocks noGrp="1"/>
          </p:cNvSpPr>
          <p:nvPr>
            <p:ph type="body"/>
          </p:nvPr>
        </p:nvSpPr>
        <p:spPr>
          <a:xfrm>
            <a:off x="609480" y="3682080"/>
            <a:ext cx="1097244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340"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341" name="PlaceHolder 3"/>
          <p:cNvSpPr>
            <a:spLocks noGrp="1"/>
          </p:cNvSpPr>
          <p:nvPr>
            <p:ph type="body"/>
          </p:nvPr>
        </p:nvSpPr>
        <p:spPr>
          <a:xfrm>
            <a:off x="623196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
        <p:nvSpPr>
          <p:cNvPr id="342"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344" name="PlaceHolder 2"/>
          <p:cNvSpPr>
            <a:spLocks noGrp="1"/>
          </p:cNvSpPr>
          <p:nvPr>
            <p:ph type="body"/>
          </p:nvPr>
        </p:nvSpPr>
        <p:spPr>
          <a:xfrm>
            <a:off x="609480" y="1604520"/>
            <a:ext cx="5354280" cy="3977280"/>
          </a:xfrm>
          <a:prstGeom prst="rect">
            <a:avLst/>
          </a:prstGeom>
        </p:spPr>
        <p:txBody>
          <a:bodyPr lIns="0" rIns="0" tIns="0" bIns="0">
            <a:normAutofit/>
          </a:bodyPr>
          <a:p>
            <a:endParaRPr b="0" lang="de-DE" sz="2800" spc="-1" strike="noStrike">
              <a:solidFill>
                <a:srgbClr val="000000"/>
              </a:solidFill>
              <a:latin typeface="Arial"/>
            </a:endParaRPr>
          </a:p>
        </p:txBody>
      </p:sp>
      <p:sp>
        <p:nvSpPr>
          <p:cNvPr id="345"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346" name="PlaceHolder 4"/>
          <p:cNvSpPr>
            <a:spLocks noGrp="1"/>
          </p:cNvSpPr>
          <p:nvPr>
            <p:ph type="body"/>
          </p:nvPr>
        </p:nvSpPr>
        <p:spPr>
          <a:xfrm>
            <a:off x="623196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348"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349"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350" name="PlaceHolder 4"/>
          <p:cNvSpPr>
            <a:spLocks noGrp="1"/>
          </p:cNvSpPr>
          <p:nvPr>
            <p:ph type="body"/>
          </p:nvPr>
        </p:nvSpPr>
        <p:spPr>
          <a:xfrm>
            <a:off x="609480" y="3682080"/>
            <a:ext cx="1097244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352" name="PlaceHolder 2"/>
          <p:cNvSpPr>
            <a:spLocks noGrp="1"/>
          </p:cNvSpPr>
          <p:nvPr>
            <p:ph type="body"/>
          </p:nvPr>
        </p:nvSpPr>
        <p:spPr>
          <a:xfrm>
            <a:off x="609480" y="1604520"/>
            <a:ext cx="109724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353" name="PlaceHolder 3"/>
          <p:cNvSpPr>
            <a:spLocks noGrp="1"/>
          </p:cNvSpPr>
          <p:nvPr>
            <p:ph type="body"/>
          </p:nvPr>
        </p:nvSpPr>
        <p:spPr>
          <a:xfrm>
            <a:off x="609480" y="3682080"/>
            <a:ext cx="1097244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355" name="PlaceHolder 2"/>
          <p:cNvSpPr>
            <a:spLocks noGrp="1"/>
          </p:cNvSpPr>
          <p:nvPr>
            <p:ph type="body"/>
          </p:nvPr>
        </p:nvSpPr>
        <p:spPr>
          <a:xfrm>
            <a:off x="60948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356" name="PlaceHolder 3"/>
          <p:cNvSpPr>
            <a:spLocks noGrp="1"/>
          </p:cNvSpPr>
          <p:nvPr>
            <p:ph type="body"/>
          </p:nvPr>
        </p:nvSpPr>
        <p:spPr>
          <a:xfrm>
            <a:off x="6231960" y="160452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357" name="PlaceHolder 4"/>
          <p:cNvSpPr>
            <a:spLocks noGrp="1"/>
          </p:cNvSpPr>
          <p:nvPr>
            <p:ph type="body"/>
          </p:nvPr>
        </p:nvSpPr>
        <p:spPr>
          <a:xfrm>
            <a:off x="60948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358" name="PlaceHolder 5"/>
          <p:cNvSpPr>
            <a:spLocks noGrp="1"/>
          </p:cNvSpPr>
          <p:nvPr>
            <p:ph type="body"/>
          </p:nvPr>
        </p:nvSpPr>
        <p:spPr>
          <a:xfrm>
            <a:off x="6231960" y="3682080"/>
            <a:ext cx="535428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360" name="PlaceHolder 2"/>
          <p:cNvSpPr>
            <a:spLocks noGrp="1"/>
          </p:cNvSpPr>
          <p:nvPr>
            <p:ph type="body"/>
          </p:nvPr>
        </p:nvSpPr>
        <p:spPr>
          <a:xfrm>
            <a:off x="609480" y="160452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361" name="PlaceHolder 3"/>
          <p:cNvSpPr>
            <a:spLocks noGrp="1"/>
          </p:cNvSpPr>
          <p:nvPr>
            <p:ph type="body"/>
          </p:nvPr>
        </p:nvSpPr>
        <p:spPr>
          <a:xfrm>
            <a:off x="4319640" y="160452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362" name="PlaceHolder 4"/>
          <p:cNvSpPr>
            <a:spLocks noGrp="1"/>
          </p:cNvSpPr>
          <p:nvPr>
            <p:ph type="body"/>
          </p:nvPr>
        </p:nvSpPr>
        <p:spPr>
          <a:xfrm>
            <a:off x="8029800" y="160452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363" name="PlaceHolder 5"/>
          <p:cNvSpPr>
            <a:spLocks noGrp="1"/>
          </p:cNvSpPr>
          <p:nvPr>
            <p:ph type="body"/>
          </p:nvPr>
        </p:nvSpPr>
        <p:spPr>
          <a:xfrm>
            <a:off x="609480" y="368208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364" name="PlaceHolder 6"/>
          <p:cNvSpPr>
            <a:spLocks noGrp="1"/>
          </p:cNvSpPr>
          <p:nvPr>
            <p:ph type="body"/>
          </p:nvPr>
        </p:nvSpPr>
        <p:spPr>
          <a:xfrm>
            <a:off x="4319640" y="368208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
        <p:nvSpPr>
          <p:cNvPr id="365" name="PlaceHolder 7"/>
          <p:cNvSpPr>
            <a:spLocks noGrp="1"/>
          </p:cNvSpPr>
          <p:nvPr>
            <p:ph type="body"/>
          </p:nvPr>
        </p:nvSpPr>
        <p:spPr>
          <a:xfrm>
            <a:off x="8029800" y="3682080"/>
            <a:ext cx="3533040" cy="189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7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37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800" spc="-1" strike="noStrike">
              <a:solidFill>
                <a:srgbClr val="000000"/>
              </a:solidFill>
              <a:latin typeface="Arial"/>
            </a:endParaRPr>
          </a:p>
        </p:txBody>
      </p:sp>
      <p:sp>
        <p:nvSpPr>
          <p:cNvPr id="377" name="PlaceHolder 2"/>
          <p:cNvSpPr>
            <a:spLocks noGrp="1"/>
          </p:cNvSpPr>
          <p:nvPr>
            <p:ph type="body"/>
          </p:nvPr>
        </p:nvSpPr>
        <p:spPr>
          <a:xfrm>
            <a:off x="609480" y="1604520"/>
            <a:ext cx="10972440" cy="397728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slideLayout" Target="../slideLayouts/slideLayout85.xml"/><Relationship Id="rId7" Type="http://schemas.openxmlformats.org/officeDocument/2006/relationships/slideLayout" Target="../slideLayouts/slideLayout86.xml"/><Relationship Id="rId8" Type="http://schemas.openxmlformats.org/officeDocument/2006/relationships/slideLayout" Target="../slideLayouts/slideLayout87.xml"/><Relationship Id="rId9" Type="http://schemas.openxmlformats.org/officeDocument/2006/relationships/slideLayout" Target="../slideLayouts/slideLayout88.xml"/><Relationship Id="rId10" Type="http://schemas.openxmlformats.org/officeDocument/2006/relationships/slideLayout" Target="../slideLayouts/slideLayout89.xml"/><Relationship Id="rId11" Type="http://schemas.openxmlformats.org/officeDocument/2006/relationships/slideLayout" Target="../slideLayouts/slideLayout90.xml"/><Relationship Id="rId12" Type="http://schemas.openxmlformats.org/officeDocument/2006/relationships/slideLayout" Target="../slideLayouts/slideLayout91.xml"/><Relationship Id="rId13" Type="http://schemas.openxmlformats.org/officeDocument/2006/relationships/slideLayout" Target="../slideLayouts/slideLayout92.xml"/><Relationship Id="rId14" Type="http://schemas.openxmlformats.org/officeDocument/2006/relationships/slideLayout" Target="../slideLayouts/slideLayout93.xml"/><Relationship Id="rId15" Type="http://schemas.openxmlformats.org/officeDocument/2006/relationships/slideLayout" Target="../slideLayouts/slideLayout94.xml"/><Relationship Id="rId16" Type="http://schemas.openxmlformats.org/officeDocument/2006/relationships/slideLayout" Target="../slideLayouts/slideLayout95.xml"/><Relationship Id="rId17"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97.xml"/><Relationship Id="rId5" Type="http://schemas.openxmlformats.org/officeDocument/2006/relationships/slideLayout" Target="../slideLayouts/slideLayout98.xml"/><Relationship Id="rId6" Type="http://schemas.openxmlformats.org/officeDocument/2006/relationships/slideLayout" Target="../slideLayouts/slideLayout99.xml"/><Relationship Id="rId7" Type="http://schemas.openxmlformats.org/officeDocument/2006/relationships/slideLayout" Target="../slideLayouts/slideLayout100.xml"/><Relationship Id="rId8" Type="http://schemas.openxmlformats.org/officeDocument/2006/relationships/slideLayout" Target="../slideLayouts/slideLayout101.xml"/><Relationship Id="rId9" Type="http://schemas.openxmlformats.org/officeDocument/2006/relationships/slideLayout" Target="../slideLayouts/slideLayout102.xml"/><Relationship Id="rId10" Type="http://schemas.openxmlformats.org/officeDocument/2006/relationships/slideLayout" Target="../slideLayouts/slideLayout103.xml"/><Relationship Id="rId11" Type="http://schemas.openxmlformats.org/officeDocument/2006/relationships/slideLayout" Target="../slideLayouts/slideLayout104.xml"/><Relationship Id="rId12" Type="http://schemas.openxmlformats.org/officeDocument/2006/relationships/slideLayout" Target="../slideLayouts/slideLayout105.xml"/><Relationship Id="rId13" Type="http://schemas.openxmlformats.org/officeDocument/2006/relationships/slideLayout" Target="../slideLayouts/slideLayout106.xml"/><Relationship Id="rId14" Type="http://schemas.openxmlformats.org/officeDocument/2006/relationships/slideLayout" Target="../slideLayouts/slideLayout107.xml"/><Relationship Id="rId15"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2" name="CustomShape 3"/>
          <p:cNvSpPr/>
          <p:nvPr/>
        </p:nvSpPr>
        <p:spPr>
          <a:xfrm>
            <a:off x="715680" y="6426000"/>
            <a:ext cx="429840" cy="239400"/>
          </a:xfrm>
          <a:prstGeom prst="rect">
            <a:avLst/>
          </a:prstGeom>
          <a:noFill/>
          <a:ln w="0">
            <a:noFill/>
          </a:ln>
        </p:spPr>
        <p:style>
          <a:lnRef idx="0"/>
          <a:fillRef idx="0"/>
          <a:effectRef idx="0"/>
          <a:fontRef idx="minor"/>
        </p:style>
        <p:txBody>
          <a:bodyPr lIns="0" rIns="0" tIns="0" bIns="0">
            <a:noAutofit/>
          </a:bodyPr>
          <a:p>
            <a:pPr>
              <a:lnSpc>
                <a:spcPct val="100000"/>
              </a:lnSpc>
            </a:pPr>
            <a:r>
              <a:rPr b="1" lang="de-DE" sz="900" spc="-1" strike="noStrike">
                <a:solidFill>
                  <a:srgbClr val="406d9b"/>
                </a:solidFill>
                <a:latin typeface="Frutiger LT Com 45 Light"/>
                <a:ea typeface="DejaVu Sans"/>
              </a:rPr>
              <a:t>Folie</a:t>
            </a:r>
            <a:endParaRPr b="0" lang="de-DE" sz="900" spc="-1" strike="noStrike">
              <a:latin typeface="Arial"/>
            </a:endParaRPr>
          </a:p>
        </p:txBody>
      </p:sp>
      <p:pic>
        <p:nvPicPr>
          <p:cNvPr id="3" name="Grafik 19" descr=""/>
          <p:cNvPicPr/>
          <p:nvPr/>
        </p:nvPicPr>
        <p:blipFill>
          <a:blip r:embed="rId2"/>
          <a:srcRect l="21079" t="0" r="0" b="0"/>
          <a:stretch/>
        </p:blipFill>
        <p:spPr>
          <a:xfrm>
            <a:off x="8976240" y="578160"/>
            <a:ext cx="1953360" cy="447480"/>
          </a:xfrm>
          <a:prstGeom prst="rect">
            <a:avLst/>
          </a:prstGeom>
          <a:ln w="0">
            <a:noFill/>
          </a:ln>
        </p:spPr>
      </p:pic>
      <p:sp>
        <p:nvSpPr>
          <p:cNvPr id="4" name="CustomShape 4"/>
          <p:cNvSpPr/>
          <p:nvPr/>
        </p:nvSpPr>
        <p:spPr>
          <a:xfrm>
            <a:off x="6961680" y="6426000"/>
            <a:ext cx="4560120" cy="214920"/>
          </a:xfrm>
          <a:prstGeom prst="rect">
            <a:avLst/>
          </a:prstGeom>
          <a:noFill/>
          <a:ln w="0">
            <a:noFill/>
          </a:ln>
        </p:spPr>
        <p:style>
          <a:lnRef idx="0"/>
          <a:fillRef idx="0"/>
          <a:effectRef idx="0"/>
          <a:fontRef idx="minor"/>
        </p:style>
        <p:txBody>
          <a:bodyPr lIns="0" rIns="0" tIns="0" bIns="0">
            <a:noAutofit/>
          </a:bodyPr>
          <a:p>
            <a:pPr algn="r">
              <a:lnSpc>
                <a:spcPct val="100000"/>
              </a:lnSpc>
              <a:spcBef>
                <a:spcPts val="201"/>
              </a:spcBef>
              <a:tabLst>
                <a:tab algn="l" pos="0"/>
              </a:tabLst>
            </a:pPr>
            <a:r>
              <a:rPr b="0" lang="de-DE" sz="1000" spc="-1" strike="noStrike">
                <a:solidFill>
                  <a:srgbClr val="406d9b"/>
                </a:solidFill>
                <a:latin typeface="Frutiger LT Com 45 Light"/>
                <a:ea typeface="DejaVu Sans"/>
              </a:rPr>
              <a:t>Lehrgebiet</a:t>
            </a:r>
            <a:r>
              <a:rPr b="1" lang="de-DE" sz="1000" spc="-1" strike="noStrike">
                <a:solidFill>
                  <a:srgbClr val="406d9b"/>
                </a:solidFill>
                <a:latin typeface="Frutiger LT Com 45 Light"/>
                <a:ea typeface="DejaVu Sans"/>
              </a:rPr>
              <a:t> Multimedia und Internetanwendungen</a:t>
            </a:r>
            <a:endParaRPr b="0" lang="de-DE" sz="1000" spc="-1" strike="noStrike">
              <a:latin typeface="Arial"/>
            </a:endParaRPr>
          </a:p>
        </p:txBody>
      </p:sp>
      <p:pic>
        <p:nvPicPr>
          <p:cNvPr id="5" name="Grafik 12" descr=""/>
          <p:cNvPicPr/>
          <p:nvPr/>
        </p:nvPicPr>
        <p:blipFill>
          <a:blip r:embed="rId3"/>
          <a:srcRect l="0" t="0" r="79671" b="0"/>
          <a:stretch/>
        </p:blipFill>
        <p:spPr>
          <a:xfrm>
            <a:off x="11019600" y="555120"/>
            <a:ext cx="502560" cy="447480"/>
          </a:xfrm>
          <a:prstGeom prst="rect">
            <a:avLst/>
          </a:prstGeom>
          <a:ln w="0">
            <a:noFill/>
          </a:ln>
        </p:spPr>
      </p:pic>
      <p:sp>
        <p:nvSpPr>
          <p:cNvPr id="6" name="CustomShape 5"/>
          <p:cNvSpPr/>
          <p:nvPr/>
        </p:nvSpPr>
        <p:spPr>
          <a:xfrm>
            <a:off x="0" y="0"/>
            <a:ext cx="12190680" cy="6856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7" name="Grafik 15" descr=""/>
          <p:cNvPicPr/>
          <p:nvPr/>
        </p:nvPicPr>
        <p:blipFill>
          <a:blip r:embed="rId4"/>
          <a:srcRect l="0" t="33867" r="0" b="16150"/>
          <a:stretch/>
        </p:blipFill>
        <p:spPr>
          <a:xfrm>
            <a:off x="0" y="0"/>
            <a:ext cx="12190680" cy="3427560"/>
          </a:xfrm>
          <a:prstGeom prst="rect">
            <a:avLst/>
          </a:prstGeom>
          <a:ln w="0">
            <a:noFill/>
          </a:ln>
        </p:spPr>
      </p:pic>
      <p:pic>
        <p:nvPicPr>
          <p:cNvPr id="8" name="Grafik 11" descr=""/>
          <p:cNvPicPr/>
          <p:nvPr/>
        </p:nvPicPr>
        <p:blipFill>
          <a:blip r:embed="rId5"/>
          <a:stretch/>
        </p:blipFill>
        <p:spPr>
          <a:xfrm>
            <a:off x="263520" y="332640"/>
            <a:ext cx="2475360" cy="448560"/>
          </a:xfrm>
          <a:prstGeom prst="rect">
            <a:avLst/>
          </a:prstGeom>
          <a:ln w="0">
            <a:noFill/>
          </a:ln>
        </p:spPr>
      </p:pic>
      <p:grpSp>
        <p:nvGrpSpPr>
          <p:cNvPr id="9" name="Group 6"/>
          <p:cNvGrpSpPr/>
          <p:nvPr/>
        </p:nvGrpSpPr>
        <p:grpSpPr>
          <a:xfrm>
            <a:off x="10104120" y="2124720"/>
            <a:ext cx="2086560" cy="1739880"/>
            <a:chOff x="10104120" y="2124720"/>
            <a:chExt cx="2086560" cy="1739880"/>
          </a:xfrm>
        </p:grpSpPr>
        <p:sp>
          <p:nvSpPr>
            <p:cNvPr id="10" name="CustomShape 7"/>
            <p:cNvSpPr/>
            <p:nvPr/>
          </p:nvSpPr>
          <p:spPr>
            <a:xfrm flipV="1">
              <a:off x="10920240" y="2124000"/>
              <a:ext cx="1270440" cy="941400"/>
            </a:xfrm>
            <a:prstGeom prst="rect">
              <a:avLst/>
            </a:prstGeom>
            <a:solidFill>
              <a:srgbClr val="5073a5"/>
            </a:solidFill>
            <a:ln>
              <a:solidFill>
                <a:srgbClr val="5073a5"/>
              </a:solidFill>
              <a:round/>
            </a:ln>
          </p:spPr>
          <p:style>
            <a:lnRef idx="2">
              <a:schemeClr val="accent1">
                <a:shade val="50000"/>
              </a:schemeClr>
            </a:lnRef>
            <a:fillRef idx="1">
              <a:schemeClr val="accent1"/>
            </a:fillRef>
            <a:effectRef idx="0">
              <a:schemeClr val="accent1"/>
            </a:effectRef>
            <a:fontRef idx="minor"/>
          </p:style>
        </p:sp>
        <p:grpSp>
          <p:nvGrpSpPr>
            <p:cNvPr id="11" name="Group 8"/>
            <p:cNvGrpSpPr/>
            <p:nvPr/>
          </p:nvGrpSpPr>
          <p:grpSpPr>
            <a:xfrm>
              <a:off x="10104120" y="2124720"/>
              <a:ext cx="2086560" cy="1739880"/>
              <a:chOff x="10104120" y="2124720"/>
              <a:chExt cx="2086560" cy="1739880"/>
            </a:xfrm>
          </p:grpSpPr>
          <p:sp>
            <p:nvSpPr>
              <p:cNvPr id="12" name="CustomShape 9"/>
              <p:cNvSpPr/>
              <p:nvPr/>
            </p:nvSpPr>
            <p:spPr>
              <a:xfrm flipV="1">
                <a:off x="10104120" y="2124000"/>
                <a:ext cx="2086560" cy="1739880"/>
              </a:xfrm>
              <a:prstGeom prst="round2DiagRect">
                <a:avLst>
                  <a:gd name="adj1" fmla="val 16667"/>
                  <a:gd name="adj2" fmla="val 0"/>
                </a:avLst>
              </a:prstGeom>
              <a:solidFill>
                <a:srgbClr val="5073a5"/>
              </a:solidFill>
              <a:ln>
                <a:solidFill>
                  <a:srgbClr val="5073a5"/>
                </a:solidFill>
                <a:round/>
              </a:ln>
            </p:spPr>
            <p:style>
              <a:lnRef idx="2">
                <a:schemeClr val="accent1">
                  <a:shade val="50000"/>
                </a:schemeClr>
              </a:lnRef>
              <a:fillRef idx="1">
                <a:schemeClr val="accent1"/>
              </a:fillRef>
              <a:effectRef idx="0">
                <a:schemeClr val="accent1"/>
              </a:effectRef>
              <a:fontRef idx="minor"/>
            </p:style>
          </p:sp>
          <p:sp>
            <p:nvSpPr>
              <p:cNvPr id="13" name="CustomShape 10"/>
              <p:cNvSpPr/>
              <p:nvPr/>
            </p:nvSpPr>
            <p:spPr>
              <a:xfrm>
                <a:off x="10247760" y="2368080"/>
                <a:ext cx="1798920" cy="1063080"/>
              </a:xfrm>
              <a:prstGeom prst="rect">
                <a:avLst/>
              </a:prstGeom>
              <a:noFill/>
              <a:ln w="0">
                <a:noFill/>
              </a:ln>
            </p:spPr>
            <p:style>
              <a:lnRef idx="0"/>
              <a:fillRef idx="0"/>
              <a:effectRef idx="0"/>
              <a:fontRef idx="minor"/>
            </p:style>
            <p:txBody>
              <a:bodyPr lIns="90000" rIns="90000" tIns="45000" bIns="45000">
                <a:spAutoFit/>
              </a:bodyPr>
              <a:p>
                <a:pPr algn="r">
                  <a:lnSpc>
                    <a:spcPct val="100000"/>
                  </a:lnSpc>
                </a:pPr>
                <a:r>
                  <a:rPr b="0" lang="de-DE" sz="1600" spc="-1" strike="noStrike">
                    <a:solidFill>
                      <a:srgbClr val="ffffff"/>
                    </a:solidFill>
                    <a:latin typeface="Frutiger LT Com 45 Light"/>
                    <a:ea typeface="DejaVu Sans"/>
                  </a:rPr>
                  <a:t>Fakultät für</a:t>
                </a:r>
                <a:endParaRPr b="0" lang="de-DE" sz="1600" spc="-1" strike="noStrike">
                  <a:latin typeface="Arial"/>
                </a:endParaRPr>
              </a:p>
              <a:p>
                <a:pPr algn="r">
                  <a:lnSpc>
                    <a:spcPct val="100000"/>
                  </a:lnSpc>
                </a:pPr>
                <a:r>
                  <a:rPr b="1" lang="de-DE" sz="1600" spc="-1" strike="noStrike">
                    <a:solidFill>
                      <a:srgbClr val="ffffff"/>
                    </a:solidFill>
                    <a:latin typeface="Frutiger LT Com 45 Light"/>
                    <a:ea typeface="DejaVu Sans"/>
                  </a:rPr>
                  <a:t>Mathematik und</a:t>
                </a:r>
                <a:endParaRPr b="0" lang="de-DE" sz="1600" spc="-1" strike="noStrike">
                  <a:latin typeface="Arial"/>
                </a:endParaRPr>
              </a:p>
              <a:p>
                <a:pPr algn="r">
                  <a:lnSpc>
                    <a:spcPct val="100000"/>
                  </a:lnSpc>
                </a:pPr>
                <a:r>
                  <a:rPr b="1" lang="de-DE" sz="1600" spc="-1" strike="noStrike">
                    <a:solidFill>
                      <a:srgbClr val="ffffff"/>
                    </a:solidFill>
                    <a:latin typeface="Frutiger LT Com 45 Light"/>
                    <a:ea typeface="DejaVu Sans"/>
                  </a:rPr>
                  <a:t>Informatik</a:t>
                </a:r>
                <a:endParaRPr b="0" lang="de-DE" sz="1600" spc="-1" strike="noStrike">
                  <a:latin typeface="Arial"/>
                </a:endParaRPr>
              </a:p>
            </p:txBody>
          </p:sp>
        </p:grpSp>
      </p:grpSp>
      <p:sp>
        <p:nvSpPr>
          <p:cNvPr id="14" name="PlaceHolder 11"/>
          <p:cNvSpPr>
            <a:spLocks noGrp="1"/>
          </p:cNvSpPr>
          <p:nvPr>
            <p:ph type="title"/>
          </p:nvPr>
        </p:nvSpPr>
        <p:spPr>
          <a:xfrm>
            <a:off x="609480" y="273600"/>
            <a:ext cx="10972440" cy="1144800"/>
          </a:xfrm>
          <a:prstGeom prst="rect">
            <a:avLst/>
          </a:prstGeom>
        </p:spPr>
        <p:txBody>
          <a:bodyPr lIns="0" rIns="0" tIns="0" bIns="0" anchor="ctr">
            <a:noAutofit/>
          </a:bodyPr>
          <a:p>
            <a:r>
              <a:rPr b="0" lang="de-DE" sz="1800" spc="-1" strike="noStrike">
                <a:solidFill>
                  <a:srgbClr val="000000"/>
                </a:solidFill>
                <a:latin typeface="Arial"/>
              </a:rPr>
              <a:t>Format des Titeltextes durch Klicken bearbeiten</a:t>
            </a:r>
            <a:endParaRPr b="0" lang="de-DE" sz="1800" spc="-1" strike="noStrike">
              <a:solidFill>
                <a:srgbClr val="000000"/>
              </a:solidFill>
              <a:latin typeface="Arial"/>
            </a:endParaRPr>
          </a:p>
        </p:txBody>
      </p:sp>
      <p:sp>
        <p:nvSpPr>
          <p:cNvPr id="15" name="PlaceHolder 1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2800" spc="-1" strike="noStrike">
                <a:solidFill>
                  <a:srgbClr val="000000"/>
                </a:solidFill>
                <a:latin typeface="Arial"/>
              </a:rPr>
              <a:t>Format des Gliederungstextes durch Klicken bearbeiten</a:t>
            </a:r>
            <a:endParaRPr b="0" lang="de-DE"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2000" spc="-1" strike="noStrike">
                <a:solidFill>
                  <a:srgbClr val="000000"/>
                </a:solidFill>
                <a:latin typeface="Arial"/>
              </a:rPr>
              <a:t>Zweite Gliederungsebene</a:t>
            </a:r>
            <a:endParaRPr b="0" lang="de-DE"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Arial"/>
              </a:rPr>
              <a:t>Dritte Gliederungsebene</a:t>
            </a:r>
            <a:endParaRPr b="0" lang="de-D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Vierte Gliederungsebene</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2000" spc="-1" strike="noStrike">
                <a:solidFill>
                  <a:srgbClr val="000000"/>
                </a:solidFill>
                <a:latin typeface="Arial"/>
              </a:rPr>
              <a:t>Fünfte Gliederungsebene</a:t>
            </a:r>
            <a:endParaRPr b="0" lang="de-DE"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2000" spc="-1" strike="noStrike">
                <a:solidFill>
                  <a:srgbClr val="000000"/>
                </a:solidFill>
                <a:latin typeface="Arial"/>
              </a:rPr>
              <a:t>Sechste Gliederungsebene</a:t>
            </a:r>
            <a:endParaRPr b="0" lang="de-DE"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2000" spc="-1" strike="noStrike">
                <a:solidFill>
                  <a:srgbClr val="000000"/>
                </a:solidFill>
                <a:latin typeface="Arial"/>
              </a:rPr>
              <a:t>Siebte Gliederungsebene</a:t>
            </a:r>
            <a:endParaRPr b="0" lang="de-D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53"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54" name="CustomShape 3"/>
          <p:cNvSpPr/>
          <p:nvPr/>
        </p:nvSpPr>
        <p:spPr>
          <a:xfrm>
            <a:off x="715680" y="6426000"/>
            <a:ext cx="429840" cy="239400"/>
          </a:xfrm>
          <a:prstGeom prst="rect">
            <a:avLst/>
          </a:prstGeom>
          <a:noFill/>
          <a:ln w="0">
            <a:noFill/>
          </a:ln>
        </p:spPr>
        <p:style>
          <a:lnRef idx="0"/>
          <a:fillRef idx="0"/>
          <a:effectRef idx="0"/>
          <a:fontRef idx="minor"/>
        </p:style>
        <p:txBody>
          <a:bodyPr lIns="0" rIns="0" tIns="0" bIns="0">
            <a:noAutofit/>
          </a:bodyPr>
          <a:p>
            <a:pPr>
              <a:lnSpc>
                <a:spcPct val="100000"/>
              </a:lnSpc>
            </a:pPr>
            <a:r>
              <a:rPr b="1" lang="de-DE" sz="900" spc="-1" strike="noStrike">
                <a:solidFill>
                  <a:srgbClr val="406d9b"/>
                </a:solidFill>
                <a:latin typeface="Frutiger LT Com 45 Light"/>
                <a:ea typeface="DejaVu Sans"/>
              </a:rPr>
              <a:t>Folie</a:t>
            </a:r>
            <a:endParaRPr b="0" lang="de-DE" sz="900" spc="-1" strike="noStrike">
              <a:latin typeface="Arial"/>
            </a:endParaRPr>
          </a:p>
        </p:txBody>
      </p:sp>
      <p:pic>
        <p:nvPicPr>
          <p:cNvPr id="55" name="Grafik 19" descr=""/>
          <p:cNvPicPr/>
          <p:nvPr/>
        </p:nvPicPr>
        <p:blipFill>
          <a:blip r:embed="rId2"/>
          <a:srcRect l="21079" t="0" r="0" b="0"/>
          <a:stretch/>
        </p:blipFill>
        <p:spPr>
          <a:xfrm>
            <a:off x="8976240" y="578160"/>
            <a:ext cx="1953360" cy="447480"/>
          </a:xfrm>
          <a:prstGeom prst="rect">
            <a:avLst/>
          </a:prstGeom>
          <a:ln w="0">
            <a:noFill/>
          </a:ln>
        </p:spPr>
      </p:pic>
      <p:sp>
        <p:nvSpPr>
          <p:cNvPr id="56" name="CustomShape 4"/>
          <p:cNvSpPr/>
          <p:nvPr/>
        </p:nvSpPr>
        <p:spPr>
          <a:xfrm>
            <a:off x="6961680" y="6426000"/>
            <a:ext cx="4560120" cy="214920"/>
          </a:xfrm>
          <a:prstGeom prst="rect">
            <a:avLst/>
          </a:prstGeom>
          <a:noFill/>
          <a:ln w="0">
            <a:noFill/>
          </a:ln>
        </p:spPr>
        <p:style>
          <a:lnRef idx="0"/>
          <a:fillRef idx="0"/>
          <a:effectRef idx="0"/>
          <a:fontRef idx="minor"/>
        </p:style>
        <p:txBody>
          <a:bodyPr lIns="0" rIns="0" tIns="0" bIns="0">
            <a:noAutofit/>
          </a:bodyPr>
          <a:p>
            <a:pPr algn="r">
              <a:lnSpc>
                <a:spcPct val="100000"/>
              </a:lnSpc>
              <a:spcBef>
                <a:spcPts val="201"/>
              </a:spcBef>
              <a:tabLst>
                <a:tab algn="l" pos="0"/>
              </a:tabLst>
            </a:pPr>
            <a:r>
              <a:rPr b="0" lang="de-DE" sz="1000" spc="-1" strike="noStrike">
                <a:solidFill>
                  <a:srgbClr val="406d9b"/>
                </a:solidFill>
                <a:latin typeface="Frutiger LT Com 45 Light"/>
                <a:ea typeface="DejaVu Sans"/>
              </a:rPr>
              <a:t>Lehrgebiet</a:t>
            </a:r>
            <a:r>
              <a:rPr b="1" lang="de-DE" sz="1000" spc="-1" strike="noStrike">
                <a:solidFill>
                  <a:srgbClr val="406d9b"/>
                </a:solidFill>
                <a:latin typeface="Frutiger LT Com 45 Light"/>
                <a:ea typeface="DejaVu Sans"/>
              </a:rPr>
              <a:t> Multimedia und Internetanwendungen</a:t>
            </a:r>
            <a:endParaRPr b="0" lang="de-DE" sz="1000" spc="-1" strike="noStrike">
              <a:latin typeface="Arial"/>
            </a:endParaRPr>
          </a:p>
        </p:txBody>
      </p:sp>
      <p:pic>
        <p:nvPicPr>
          <p:cNvPr id="57" name="Grafik 12" descr=""/>
          <p:cNvPicPr/>
          <p:nvPr/>
        </p:nvPicPr>
        <p:blipFill>
          <a:blip r:embed="rId3"/>
          <a:srcRect l="0" t="0" r="79671" b="0"/>
          <a:stretch/>
        </p:blipFill>
        <p:spPr>
          <a:xfrm>
            <a:off x="11019600" y="555120"/>
            <a:ext cx="502560" cy="447480"/>
          </a:xfrm>
          <a:prstGeom prst="rect">
            <a:avLst/>
          </a:prstGeom>
          <a:ln w="0">
            <a:noFill/>
          </a:ln>
        </p:spPr>
      </p:pic>
      <p:sp>
        <p:nvSpPr>
          <p:cNvPr id="58"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de-DE" sz="1800" spc="-1" strike="noStrike">
                <a:solidFill>
                  <a:srgbClr val="000000"/>
                </a:solidFill>
                <a:latin typeface="Arial"/>
              </a:rPr>
              <a:t>Format des Titeltextes durch Klicken bearbeiten</a:t>
            </a:r>
            <a:endParaRPr b="0" lang="de-DE" sz="1800" spc="-1" strike="noStrike">
              <a:solidFill>
                <a:srgbClr val="000000"/>
              </a:solidFill>
              <a:latin typeface="Arial"/>
            </a:endParaRPr>
          </a:p>
        </p:txBody>
      </p:sp>
      <p:sp>
        <p:nvSpPr>
          <p:cNvPr id="59"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2800" spc="-1" strike="noStrike">
                <a:solidFill>
                  <a:srgbClr val="000000"/>
                </a:solidFill>
                <a:latin typeface="Arial"/>
              </a:rPr>
              <a:t>Format des Gliederungstextes durch Klicken bearbeiten</a:t>
            </a:r>
            <a:endParaRPr b="0" lang="de-DE"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2000" spc="-1" strike="noStrike">
                <a:solidFill>
                  <a:srgbClr val="000000"/>
                </a:solidFill>
                <a:latin typeface="Arial"/>
              </a:rPr>
              <a:t>Zweite Gliederungsebene</a:t>
            </a:r>
            <a:endParaRPr b="0" lang="de-DE"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Arial"/>
              </a:rPr>
              <a:t>Dritte Gliederungsebene</a:t>
            </a:r>
            <a:endParaRPr b="0" lang="de-D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Vierte Gliederungsebene</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2000" spc="-1" strike="noStrike">
                <a:solidFill>
                  <a:srgbClr val="000000"/>
                </a:solidFill>
                <a:latin typeface="Arial"/>
              </a:rPr>
              <a:t>Fünfte Gliederungsebene</a:t>
            </a:r>
            <a:endParaRPr b="0" lang="de-DE"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2000" spc="-1" strike="noStrike">
                <a:solidFill>
                  <a:srgbClr val="000000"/>
                </a:solidFill>
                <a:latin typeface="Arial"/>
              </a:rPr>
              <a:t>Sechste Gliederungsebene</a:t>
            </a:r>
            <a:endParaRPr b="0" lang="de-DE"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2000" spc="-1" strike="noStrike">
                <a:solidFill>
                  <a:srgbClr val="000000"/>
                </a:solidFill>
                <a:latin typeface="Arial"/>
              </a:rPr>
              <a:t>Siebte Gliederungsebene</a:t>
            </a:r>
            <a:endParaRPr b="0" lang="de-D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6" name="CustomShape 1"/>
          <p:cNvSpPr/>
          <p:nvPr/>
        </p:nvSpPr>
        <p:spPr>
          <a:xfrm>
            <a:off x="715680" y="6426000"/>
            <a:ext cx="429840" cy="239400"/>
          </a:xfrm>
          <a:prstGeom prst="rect">
            <a:avLst/>
          </a:prstGeom>
          <a:noFill/>
          <a:ln w="0">
            <a:noFill/>
          </a:ln>
        </p:spPr>
        <p:style>
          <a:lnRef idx="0"/>
          <a:fillRef idx="0"/>
          <a:effectRef idx="0"/>
          <a:fontRef idx="minor"/>
        </p:style>
        <p:txBody>
          <a:bodyPr lIns="0" rIns="0" tIns="0" bIns="0">
            <a:noAutofit/>
          </a:bodyPr>
          <a:p>
            <a:pPr>
              <a:lnSpc>
                <a:spcPct val="100000"/>
              </a:lnSpc>
            </a:pPr>
            <a:r>
              <a:rPr b="1" lang="de-DE" sz="900" spc="-1" strike="noStrike">
                <a:solidFill>
                  <a:srgbClr val="5073a5"/>
                </a:solidFill>
                <a:latin typeface="Frutiger LT Com 45 Light"/>
                <a:ea typeface="DejaVu Sans"/>
              </a:rPr>
              <a:t>Folie</a:t>
            </a:r>
            <a:endParaRPr b="0" lang="de-DE" sz="900" spc="-1" strike="noStrike">
              <a:latin typeface="Arial"/>
            </a:endParaRPr>
          </a:p>
        </p:txBody>
      </p:sp>
      <p:sp>
        <p:nvSpPr>
          <p:cNvPr id="97" name="CustomShape 2"/>
          <p:cNvSpPr/>
          <p:nvPr/>
        </p:nvSpPr>
        <p:spPr>
          <a:xfrm>
            <a:off x="6961680" y="6426000"/>
            <a:ext cx="4560120" cy="214920"/>
          </a:xfrm>
          <a:prstGeom prst="rect">
            <a:avLst/>
          </a:prstGeom>
          <a:noFill/>
          <a:ln w="0">
            <a:noFill/>
          </a:ln>
        </p:spPr>
        <p:style>
          <a:lnRef idx="0"/>
          <a:fillRef idx="0"/>
          <a:effectRef idx="0"/>
          <a:fontRef idx="minor"/>
        </p:style>
        <p:txBody>
          <a:bodyPr lIns="0" rIns="0" tIns="0" bIns="0">
            <a:noAutofit/>
          </a:bodyPr>
          <a:p>
            <a:pPr algn="r">
              <a:lnSpc>
                <a:spcPct val="100000"/>
              </a:lnSpc>
              <a:spcBef>
                <a:spcPts val="201"/>
              </a:spcBef>
              <a:tabLst>
                <a:tab algn="l" pos="0"/>
              </a:tabLst>
            </a:pPr>
            <a:r>
              <a:rPr b="0" lang="de-DE" sz="1000" spc="-1" strike="noStrike">
                <a:solidFill>
                  <a:srgbClr val="406d9b"/>
                </a:solidFill>
                <a:latin typeface="Frutiger LT Com 45 Light"/>
                <a:ea typeface="DejaVu Sans"/>
              </a:rPr>
              <a:t>Lehrgebiet</a:t>
            </a:r>
            <a:r>
              <a:rPr b="1" lang="de-DE" sz="1000" spc="-1" strike="noStrike">
                <a:solidFill>
                  <a:srgbClr val="406d9b"/>
                </a:solidFill>
                <a:latin typeface="Frutiger LT Com 45 Light"/>
                <a:ea typeface="DejaVu Sans"/>
              </a:rPr>
              <a:t> Multimedia und Internetanwendungen</a:t>
            </a:r>
            <a:endParaRPr b="0" lang="de-DE" sz="1000" spc="-1" strike="noStrike">
              <a:latin typeface="Arial"/>
            </a:endParaRPr>
          </a:p>
        </p:txBody>
      </p:sp>
      <p:sp>
        <p:nvSpPr>
          <p:cNvPr id="98" name="Line 3"/>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pic>
        <p:nvPicPr>
          <p:cNvPr id="99" name="Grafik 14" descr=""/>
          <p:cNvPicPr/>
          <p:nvPr/>
        </p:nvPicPr>
        <p:blipFill>
          <a:blip r:embed="rId2"/>
          <a:srcRect l="21079" t="0" r="0" b="0"/>
          <a:stretch/>
        </p:blipFill>
        <p:spPr>
          <a:xfrm>
            <a:off x="8976240" y="578160"/>
            <a:ext cx="1953360" cy="447480"/>
          </a:xfrm>
          <a:prstGeom prst="rect">
            <a:avLst/>
          </a:prstGeom>
          <a:ln w="0">
            <a:noFill/>
          </a:ln>
        </p:spPr>
      </p:pic>
      <p:pic>
        <p:nvPicPr>
          <p:cNvPr id="100" name="Grafik 15" descr=""/>
          <p:cNvPicPr/>
          <p:nvPr/>
        </p:nvPicPr>
        <p:blipFill>
          <a:blip r:embed="rId3"/>
          <a:srcRect l="0" t="0" r="79671" b="0"/>
          <a:stretch/>
        </p:blipFill>
        <p:spPr>
          <a:xfrm>
            <a:off x="11019600" y="555120"/>
            <a:ext cx="502560" cy="447480"/>
          </a:xfrm>
          <a:prstGeom prst="rect">
            <a:avLst/>
          </a:prstGeom>
          <a:ln w="0">
            <a:noFill/>
          </a:ln>
        </p:spPr>
      </p:pic>
      <p:sp>
        <p:nvSpPr>
          <p:cNvPr id="101" name="Line 4"/>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02"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de-DE" sz="1800" spc="-1" strike="noStrike">
                <a:solidFill>
                  <a:srgbClr val="000000"/>
                </a:solidFill>
                <a:latin typeface="Arial"/>
              </a:rPr>
              <a:t>Format des Titeltextes durch Klicken bearbeiten</a:t>
            </a:r>
            <a:endParaRPr b="0" lang="de-DE" sz="1800" spc="-1" strike="noStrike">
              <a:solidFill>
                <a:srgbClr val="000000"/>
              </a:solidFill>
              <a:latin typeface="Arial"/>
            </a:endParaRPr>
          </a:p>
        </p:txBody>
      </p:sp>
      <p:sp>
        <p:nvSpPr>
          <p:cNvPr id="103"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2800" spc="-1" strike="noStrike">
                <a:solidFill>
                  <a:srgbClr val="000000"/>
                </a:solidFill>
                <a:latin typeface="Arial"/>
              </a:rPr>
              <a:t>Format des Gliederungstextes durch Klicken bearbeiten</a:t>
            </a:r>
            <a:endParaRPr b="0" lang="de-DE"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2000" spc="-1" strike="noStrike">
                <a:solidFill>
                  <a:srgbClr val="000000"/>
                </a:solidFill>
                <a:latin typeface="Arial"/>
              </a:rPr>
              <a:t>Zweite Gliederungsebene</a:t>
            </a:r>
            <a:endParaRPr b="0" lang="de-DE"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Arial"/>
              </a:rPr>
              <a:t>Dritte Gliederungsebene</a:t>
            </a:r>
            <a:endParaRPr b="0" lang="de-D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Vierte Gliederungsebene</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2000" spc="-1" strike="noStrike">
                <a:solidFill>
                  <a:srgbClr val="000000"/>
                </a:solidFill>
                <a:latin typeface="Arial"/>
              </a:rPr>
              <a:t>Fünfte Gliederungsebene</a:t>
            </a:r>
            <a:endParaRPr b="0" lang="de-DE"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2000" spc="-1" strike="noStrike">
                <a:solidFill>
                  <a:srgbClr val="000000"/>
                </a:solidFill>
                <a:latin typeface="Arial"/>
              </a:rPr>
              <a:t>Sechste Gliederungsebene</a:t>
            </a:r>
            <a:endParaRPr b="0" lang="de-DE"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2000" spc="-1" strike="noStrike">
                <a:solidFill>
                  <a:srgbClr val="000000"/>
                </a:solidFill>
                <a:latin typeface="Arial"/>
              </a:rPr>
              <a:t>Siebte Gliederungsebene</a:t>
            </a:r>
            <a:endParaRPr b="0" lang="de-D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0" name="CustomShape 1"/>
          <p:cNvSpPr/>
          <p:nvPr/>
        </p:nvSpPr>
        <p:spPr>
          <a:xfrm>
            <a:off x="715680" y="6426000"/>
            <a:ext cx="429840" cy="239400"/>
          </a:xfrm>
          <a:prstGeom prst="rect">
            <a:avLst/>
          </a:prstGeom>
          <a:noFill/>
          <a:ln w="0">
            <a:noFill/>
          </a:ln>
        </p:spPr>
        <p:style>
          <a:lnRef idx="0"/>
          <a:fillRef idx="0"/>
          <a:effectRef idx="0"/>
          <a:fontRef idx="minor"/>
        </p:style>
        <p:txBody>
          <a:bodyPr lIns="0" rIns="0" tIns="0" bIns="0">
            <a:noAutofit/>
          </a:bodyPr>
          <a:p>
            <a:pPr>
              <a:lnSpc>
                <a:spcPct val="100000"/>
              </a:lnSpc>
            </a:pPr>
            <a:r>
              <a:rPr b="1" lang="de-DE" sz="900" spc="-1" strike="noStrike">
                <a:solidFill>
                  <a:srgbClr val="5073a5"/>
                </a:solidFill>
                <a:latin typeface="Frutiger LT Com 45 Light"/>
                <a:ea typeface="DejaVu Sans"/>
              </a:rPr>
              <a:t>Folie</a:t>
            </a:r>
            <a:endParaRPr b="0" lang="de-DE" sz="900" spc="-1" strike="noStrike">
              <a:latin typeface="Arial"/>
            </a:endParaRPr>
          </a:p>
        </p:txBody>
      </p:sp>
      <p:sp>
        <p:nvSpPr>
          <p:cNvPr id="141" name="CustomShape 2"/>
          <p:cNvSpPr/>
          <p:nvPr/>
        </p:nvSpPr>
        <p:spPr>
          <a:xfrm>
            <a:off x="6961680" y="6426000"/>
            <a:ext cx="4560120" cy="214920"/>
          </a:xfrm>
          <a:prstGeom prst="rect">
            <a:avLst/>
          </a:prstGeom>
          <a:noFill/>
          <a:ln w="0">
            <a:noFill/>
          </a:ln>
        </p:spPr>
        <p:style>
          <a:lnRef idx="0"/>
          <a:fillRef idx="0"/>
          <a:effectRef idx="0"/>
          <a:fontRef idx="minor"/>
        </p:style>
        <p:txBody>
          <a:bodyPr lIns="0" rIns="0" tIns="0" bIns="0">
            <a:noAutofit/>
          </a:bodyPr>
          <a:p>
            <a:pPr algn="r">
              <a:lnSpc>
                <a:spcPct val="100000"/>
              </a:lnSpc>
              <a:spcBef>
                <a:spcPts val="201"/>
              </a:spcBef>
              <a:tabLst>
                <a:tab algn="l" pos="0"/>
              </a:tabLst>
            </a:pPr>
            <a:r>
              <a:rPr b="0" lang="de-DE" sz="1000" spc="-1" strike="noStrike">
                <a:solidFill>
                  <a:srgbClr val="406d9b"/>
                </a:solidFill>
                <a:latin typeface="Frutiger LT Com 45 Light"/>
                <a:ea typeface="DejaVu Sans"/>
              </a:rPr>
              <a:t>Lehrgebiet</a:t>
            </a:r>
            <a:r>
              <a:rPr b="1" lang="de-DE" sz="1000" spc="-1" strike="noStrike">
                <a:solidFill>
                  <a:srgbClr val="406d9b"/>
                </a:solidFill>
                <a:latin typeface="Frutiger LT Com 45 Light"/>
                <a:ea typeface="DejaVu Sans"/>
              </a:rPr>
              <a:t> Multimedia und Internetanwendungen</a:t>
            </a:r>
            <a:endParaRPr b="0" lang="de-DE" sz="1000" spc="-1" strike="noStrike">
              <a:latin typeface="Arial"/>
            </a:endParaRPr>
          </a:p>
        </p:txBody>
      </p:sp>
      <p:sp>
        <p:nvSpPr>
          <p:cNvPr id="142" name="Line 3"/>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pic>
        <p:nvPicPr>
          <p:cNvPr id="143" name="Grafik 14" descr=""/>
          <p:cNvPicPr/>
          <p:nvPr/>
        </p:nvPicPr>
        <p:blipFill>
          <a:blip r:embed="rId2"/>
          <a:srcRect l="21079" t="0" r="0" b="0"/>
          <a:stretch/>
        </p:blipFill>
        <p:spPr>
          <a:xfrm>
            <a:off x="8976240" y="578160"/>
            <a:ext cx="1953360" cy="447480"/>
          </a:xfrm>
          <a:prstGeom prst="rect">
            <a:avLst/>
          </a:prstGeom>
          <a:ln w="0">
            <a:noFill/>
          </a:ln>
        </p:spPr>
      </p:pic>
      <p:pic>
        <p:nvPicPr>
          <p:cNvPr id="144" name="Grafik 15" descr=""/>
          <p:cNvPicPr/>
          <p:nvPr/>
        </p:nvPicPr>
        <p:blipFill>
          <a:blip r:embed="rId3"/>
          <a:srcRect l="0" t="0" r="79671" b="0"/>
          <a:stretch/>
        </p:blipFill>
        <p:spPr>
          <a:xfrm>
            <a:off x="11019600" y="555120"/>
            <a:ext cx="502560" cy="447480"/>
          </a:xfrm>
          <a:prstGeom prst="rect">
            <a:avLst/>
          </a:prstGeom>
          <a:ln w="0">
            <a:noFill/>
          </a:ln>
        </p:spPr>
      </p:pic>
      <p:sp>
        <p:nvSpPr>
          <p:cNvPr id="145" name="Line 4"/>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46"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de-DE" sz="1800" spc="-1" strike="noStrike">
                <a:solidFill>
                  <a:srgbClr val="000000"/>
                </a:solidFill>
                <a:latin typeface="Arial"/>
              </a:rPr>
              <a:t>Format des Titeltextes durch Klicken bearbeiten</a:t>
            </a:r>
            <a:endParaRPr b="0" lang="de-DE" sz="1800" spc="-1" strike="noStrike">
              <a:solidFill>
                <a:srgbClr val="000000"/>
              </a:solidFill>
              <a:latin typeface="Arial"/>
            </a:endParaRPr>
          </a:p>
        </p:txBody>
      </p:sp>
      <p:sp>
        <p:nvSpPr>
          <p:cNvPr id="147"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2800" spc="-1" strike="noStrike">
                <a:solidFill>
                  <a:srgbClr val="000000"/>
                </a:solidFill>
                <a:latin typeface="Arial"/>
              </a:rPr>
              <a:t>Format des Gliederungstextes durch Klicken bearbeiten</a:t>
            </a:r>
            <a:endParaRPr b="0" lang="de-DE"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2000" spc="-1" strike="noStrike">
                <a:solidFill>
                  <a:srgbClr val="000000"/>
                </a:solidFill>
                <a:latin typeface="Arial"/>
              </a:rPr>
              <a:t>Zweite Gliederungsebene</a:t>
            </a:r>
            <a:endParaRPr b="0" lang="de-DE"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Arial"/>
              </a:rPr>
              <a:t>Dritte Gliederungsebene</a:t>
            </a:r>
            <a:endParaRPr b="0" lang="de-D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Vierte Gliederungsebene</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2000" spc="-1" strike="noStrike">
                <a:solidFill>
                  <a:srgbClr val="000000"/>
                </a:solidFill>
                <a:latin typeface="Arial"/>
              </a:rPr>
              <a:t>Fünfte Gliederungsebene</a:t>
            </a:r>
            <a:endParaRPr b="0" lang="de-DE"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2000" spc="-1" strike="noStrike">
                <a:solidFill>
                  <a:srgbClr val="000000"/>
                </a:solidFill>
                <a:latin typeface="Arial"/>
              </a:rPr>
              <a:t>Sechste Gliederungsebene</a:t>
            </a:r>
            <a:endParaRPr b="0" lang="de-DE"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2000" spc="-1" strike="noStrike">
                <a:solidFill>
                  <a:srgbClr val="000000"/>
                </a:solidFill>
                <a:latin typeface="Arial"/>
              </a:rPr>
              <a:t>Siebte Gliederungsebene</a:t>
            </a:r>
            <a:endParaRPr b="0" lang="de-D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4"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85"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86" name="CustomShape 3"/>
          <p:cNvSpPr/>
          <p:nvPr/>
        </p:nvSpPr>
        <p:spPr>
          <a:xfrm>
            <a:off x="715680" y="6426000"/>
            <a:ext cx="429840" cy="239400"/>
          </a:xfrm>
          <a:prstGeom prst="rect">
            <a:avLst/>
          </a:prstGeom>
          <a:noFill/>
          <a:ln w="0">
            <a:noFill/>
          </a:ln>
        </p:spPr>
        <p:style>
          <a:lnRef idx="0"/>
          <a:fillRef idx="0"/>
          <a:effectRef idx="0"/>
          <a:fontRef idx="minor"/>
        </p:style>
        <p:txBody>
          <a:bodyPr lIns="0" rIns="0" tIns="0" bIns="0">
            <a:noAutofit/>
          </a:bodyPr>
          <a:p>
            <a:pPr>
              <a:lnSpc>
                <a:spcPct val="100000"/>
              </a:lnSpc>
            </a:pPr>
            <a:r>
              <a:rPr b="1" lang="de-DE" sz="900" spc="-1" strike="noStrike">
                <a:solidFill>
                  <a:srgbClr val="406d9b"/>
                </a:solidFill>
                <a:latin typeface="Frutiger LT Com 45 Light"/>
                <a:ea typeface="DejaVu Sans"/>
              </a:rPr>
              <a:t>Folie</a:t>
            </a:r>
            <a:endParaRPr b="0" lang="de-DE" sz="900" spc="-1" strike="noStrike">
              <a:latin typeface="Arial"/>
            </a:endParaRPr>
          </a:p>
        </p:txBody>
      </p:sp>
      <p:pic>
        <p:nvPicPr>
          <p:cNvPr id="187" name="Grafik 19" descr=""/>
          <p:cNvPicPr/>
          <p:nvPr/>
        </p:nvPicPr>
        <p:blipFill>
          <a:blip r:embed="rId2"/>
          <a:srcRect l="21079" t="0" r="0" b="0"/>
          <a:stretch/>
        </p:blipFill>
        <p:spPr>
          <a:xfrm>
            <a:off x="8976240" y="578160"/>
            <a:ext cx="1953360" cy="447480"/>
          </a:xfrm>
          <a:prstGeom prst="rect">
            <a:avLst/>
          </a:prstGeom>
          <a:ln w="0">
            <a:noFill/>
          </a:ln>
        </p:spPr>
      </p:pic>
      <p:sp>
        <p:nvSpPr>
          <p:cNvPr id="188" name="CustomShape 4"/>
          <p:cNvSpPr/>
          <p:nvPr/>
        </p:nvSpPr>
        <p:spPr>
          <a:xfrm>
            <a:off x="6961680" y="6426000"/>
            <a:ext cx="4560120" cy="214920"/>
          </a:xfrm>
          <a:prstGeom prst="rect">
            <a:avLst/>
          </a:prstGeom>
          <a:noFill/>
          <a:ln w="0">
            <a:noFill/>
          </a:ln>
        </p:spPr>
        <p:style>
          <a:lnRef idx="0"/>
          <a:fillRef idx="0"/>
          <a:effectRef idx="0"/>
          <a:fontRef idx="minor"/>
        </p:style>
        <p:txBody>
          <a:bodyPr lIns="0" rIns="0" tIns="0" bIns="0">
            <a:noAutofit/>
          </a:bodyPr>
          <a:p>
            <a:pPr algn="r">
              <a:lnSpc>
                <a:spcPct val="100000"/>
              </a:lnSpc>
              <a:spcBef>
                <a:spcPts val="201"/>
              </a:spcBef>
              <a:tabLst>
                <a:tab algn="l" pos="0"/>
              </a:tabLst>
            </a:pPr>
            <a:r>
              <a:rPr b="0" lang="de-DE" sz="1000" spc="-1" strike="noStrike">
                <a:solidFill>
                  <a:srgbClr val="406d9b"/>
                </a:solidFill>
                <a:latin typeface="Frutiger LT Com 45 Light"/>
                <a:ea typeface="DejaVu Sans"/>
              </a:rPr>
              <a:t>Lehrgebiet</a:t>
            </a:r>
            <a:r>
              <a:rPr b="1" lang="de-DE" sz="1000" spc="-1" strike="noStrike">
                <a:solidFill>
                  <a:srgbClr val="406d9b"/>
                </a:solidFill>
                <a:latin typeface="Frutiger LT Com 45 Light"/>
                <a:ea typeface="DejaVu Sans"/>
              </a:rPr>
              <a:t> Multimedia und Internetanwendungen</a:t>
            </a:r>
            <a:endParaRPr b="0" lang="de-DE" sz="1000" spc="-1" strike="noStrike">
              <a:latin typeface="Arial"/>
            </a:endParaRPr>
          </a:p>
        </p:txBody>
      </p:sp>
      <p:pic>
        <p:nvPicPr>
          <p:cNvPr id="189" name="Grafik 12" descr=""/>
          <p:cNvPicPr/>
          <p:nvPr/>
        </p:nvPicPr>
        <p:blipFill>
          <a:blip r:embed="rId3"/>
          <a:srcRect l="0" t="0" r="79671" b="0"/>
          <a:stretch/>
        </p:blipFill>
        <p:spPr>
          <a:xfrm>
            <a:off x="11019600" y="555120"/>
            <a:ext cx="502560" cy="447480"/>
          </a:xfrm>
          <a:prstGeom prst="rect">
            <a:avLst/>
          </a:prstGeom>
          <a:ln w="0">
            <a:noFill/>
          </a:ln>
        </p:spPr>
      </p:pic>
      <p:sp>
        <p:nvSpPr>
          <p:cNvPr id="190"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de-DE" sz="1800" spc="-1" strike="noStrike">
                <a:solidFill>
                  <a:srgbClr val="000000"/>
                </a:solidFill>
                <a:latin typeface="Arial"/>
              </a:rPr>
              <a:t>Format des Titeltextes durch Klicken bearbeiten</a:t>
            </a:r>
            <a:endParaRPr b="0" lang="de-DE" sz="1800" spc="-1" strike="noStrike">
              <a:solidFill>
                <a:srgbClr val="000000"/>
              </a:solidFill>
              <a:latin typeface="Arial"/>
            </a:endParaRPr>
          </a:p>
        </p:txBody>
      </p:sp>
      <p:sp>
        <p:nvSpPr>
          <p:cNvPr id="191"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2800" spc="-1" strike="noStrike">
                <a:solidFill>
                  <a:srgbClr val="000000"/>
                </a:solidFill>
                <a:latin typeface="Arial"/>
              </a:rPr>
              <a:t>Format des Gliederungstextes durch Klicken bearbeiten</a:t>
            </a:r>
            <a:endParaRPr b="0" lang="de-DE"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2000" spc="-1" strike="noStrike">
                <a:solidFill>
                  <a:srgbClr val="000000"/>
                </a:solidFill>
                <a:latin typeface="Arial"/>
              </a:rPr>
              <a:t>Zweite Gliederungsebene</a:t>
            </a:r>
            <a:endParaRPr b="0" lang="de-DE"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Arial"/>
              </a:rPr>
              <a:t>Dritte Gliederungsebene</a:t>
            </a:r>
            <a:endParaRPr b="0" lang="de-D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Vierte Gliederungsebene</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2000" spc="-1" strike="noStrike">
                <a:solidFill>
                  <a:srgbClr val="000000"/>
                </a:solidFill>
                <a:latin typeface="Arial"/>
              </a:rPr>
              <a:t>Fünfte Gliederungsebene</a:t>
            </a:r>
            <a:endParaRPr b="0" lang="de-DE"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2000" spc="-1" strike="noStrike">
                <a:solidFill>
                  <a:srgbClr val="000000"/>
                </a:solidFill>
                <a:latin typeface="Arial"/>
              </a:rPr>
              <a:t>Sechste Gliederungsebene</a:t>
            </a:r>
            <a:endParaRPr b="0" lang="de-DE"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2000" spc="-1" strike="noStrike">
                <a:solidFill>
                  <a:srgbClr val="000000"/>
                </a:solidFill>
                <a:latin typeface="Arial"/>
              </a:rPr>
              <a:t>Siebte Gliederungsebene</a:t>
            </a:r>
            <a:endParaRPr b="0" lang="de-D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8" name="CustomShape 1"/>
          <p:cNvSpPr/>
          <p:nvPr/>
        </p:nvSpPr>
        <p:spPr>
          <a:xfrm>
            <a:off x="715680" y="6426000"/>
            <a:ext cx="429840" cy="239400"/>
          </a:xfrm>
          <a:prstGeom prst="rect">
            <a:avLst/>
          </a:prstGeom>
          <a:noFill/>
          <a:ln w="0">
            <a:noFill/>
          </a:ln>
        </p:spPr>
        <p:style>
          <a:lnRef idx="0"/>
          <a:fillRef idx="0"/>
          <a:effectRef idx="0"/>
          <a:fontRef idx="minor"/>
        </p:style>
        <p:txBody>
          <a:bodyPr lIns="0" rIns="0" tIns="0" bIns="0">
            <a:noAutofit/>
          </a:bodyPr>
          <a:p>
            <a:pPr>
              <a:lnSpc>
                <a:spcPct val="100000"/>
              </a:lnSpc>
            </a:pPr>
            <a:r>
              <a:rPr b="1" lang="de-DE" sz="900" spc="-1" strike="noStrike">
                <a:solidFill>
                  <a:srgbClr val="5073a5"/>
                </a:solidFill>
                <a:latin typeface="Frutiger LT Com 45 Light"/>
                <a:ea typeface="DejaVu Sans"/>
              </a:rPr>
              <a:t>Folie</a:t>
            </a:r>
            <a:endParaRPr b="0" lang="de-DE" sz="900" spc="-1" strike="noStrike">
              <a:latin typeface="Arial"/>
            </a:endParaRPr>
          </a:p>
        </p:txBody>
      </p:sp>
      <p:sp>
        <p:nvSpPr>
          <p:cNvPr id="229" name="CustomShape 2"/>
          <p:cNvSpPr/>
          <p:nvPr/>
        </p:nvSpPr>
        <p:spPr>
          <a:xfrm>
            <a:off x="6961680" y="6426000"/>
            <a:ext cx="4560120" cy="214920"/>
          </a:xfrm>
          <a:prstGeom prst="rect">
            <a:avLst/>
          </a:prstGeom>
          <a:noFill/>
          <a:ln w="0">
            <a:noFill/>
          </a:ln>
        </p:spPr>
        <p:style>
          <a:lnRef idx="0"/>
          <a:fillRef idx="0"/>
          <a:effectRef idx="0"/>
          <a:fontRef idx="minor"/>
        </p:style>
        <p:txBody>
          <a:bodyPr lIns="0" rIns="0" tIns="0" bIns="0">
            <a:noAutofit/>
          </a:bodyPr>
          <a:p>
            <a:pPr algn="r">
              <a:lnSpc>
                <a:spcPct val="100000"/>
              </a:lnSpc>
              <a:spcBef>
                <a:spcPts val="201"/>
              </a:spcBef>
              <a:tabLst>
                <a:tab algn="l" pos="0"/>
              </a:tabLst>
            </a:pPr>
            <a:r>
              <a:rPr b="0" lang="de-DE" sz="1000" spc="-1" strike="noStrike">
                <a:solidFill>
                  <a:srgbClr val="406d9b"/>
                </a:solidFill>
                <a:latin typeface="Frutiger LT Com 45 Light"/>
                <a:ea typeface="DejaVu Sans"/>
              </a:rPr>
              <a:t>Lehrgebiet</a:t>
            </a:r>
            <a:r>
              <a:rPr b="1" lang="de-DE" sz="1000" spc="-1" strike="noStrike">
                <a:solidFill>
                  <a:srgbClr val="406d9b"/>
                </a:solidFill>
                <a:latin typeface="Frutiger LT Com 45 Light"/>
                <a:ea typeface="DejaVu Sans"/>
              </a:rPr>
              <a:t> Multimedia und Internetanwendungen</a:t>
            </a:r>
            <a:endParaRPr b="0" lang="de-DE" sz="1000" spc="-1" strike="noStrike">
              <a:latin typeface="Arial"/>
            </a:endParaRPr>
          </a:p>
        </p:txBody>
      </p:sp>
      <p:sp>
        <p:nvSpPr>
          <p:cNvPr id="230" name="Line 3"/>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pic>
        <p:nvPicPr>
          <p:cNvPr id="231" name="Grafik 14" descr=""/>
          <p:cNvPicPr/>
          <p:nvPr/>
        </p:nvPicPr>
        <p:blipFill>
          <a:blip r:embed="rId2"/>
          <a:srcRect l="21079" t="0" r="0" b="0"/>
          <a:stretch/>
        </p:blipFill>
        <p:spPr>
          <a:xfrm>
            <a:off x="8976240" y="578160"/>
            <a:ext cx="1953360" cy="447480"/>
          </a:xfrm>
          <a:prstGeom prst="rect">
            <a:avLst/>
          </a:prstGeom>
          <a:ln w="0">
            <a:noFill/>
          </a:ln>
        </p:spPr>
      </p:pic>
      <p:pic>
        <p:nvPicPr>
          <p:cNvPr id="232" name="Grafik 15" descr=""/>
          <p:cNvPicPr/>
          <p:nvPr/>
        </p:nvPicPr>
        <p:blipFill>
          <a:blip r:embed="rId3"/>
          <a:srcRect l="0" t="0" r="79671" b="0"/>
          <a:stretch/>
        </p:blipFill>
        <p:spPr>
          <a:xfrm>
            <a:off x="11019600" y="555120"/>
            <a:ext cx="502560" cy="447480"/>
          </a:xfrm>
          <a:prstGeom prst="rect">
            <a:avLst/>
          </a:prstGeom>
          <a:ln w="0">
            <a:noFill/>
          </a:ln>
        </p:spPr>
      </p:pic>
      <p:sp>
        <p:nvSpPr>
          <p:cNvPr id="233" name="Line 4"/>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234"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de-DE" sz="1800" spc="-1" strike="noStrike">
                <a:solidFill>
                  <a:srgbClr val="000000"/>
                </a:solidFill>
                <a:latin typeface="Arial"/>
              </a:rPr>
              <a:t>Format des Titeltextes durch Klicken bearbeiten</a:t>
            </a:r>
            <a:endParaRPr b="0" lang="de-DE" sz="1800" spc="-1" strike="noStrike">
              <a:solidFill>
                <a:srgbClr val="000000"/>
              </a:solidFill>
              <a:latin typeface="Arial"/>
            </a:endParaRPr>
          </a:p>
        </p:txBody>
      </p:sp>
      <p:sp>
        <p:nvSpPr>
          <p:cNvPr id="235"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2800" spc="-1" strike="noStrike">
                <a:solidFill>
                  <a:srgbClr val="000000"/>
                </a:solidFill>
                <a:latin typeface="Arial"/>
              </a:rPr>
              <a:t>Format des Gliederungstextes durch Klicken bearbeiten</a:t>
            </a:r>
            <a:endParaRPr b="0" lang="de-DE"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2000" spc="-1" strike="noStrike">
                <a:solidFill>
                  <a:srgbClr val="000000"/>
                </a:solidFill>
                <a:latin typeface="Arial"/>
              </a:rPr>
              <a:t>Zweite Gliederungsebene</a:t>
            </a:r>
            <a:endParaRPr b="0" lang="de-DE"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Arial"/>
              </a:rPr>
              <a:t>Dritte Gliederungsebene</a:t>
            </a:r>
            <a:endParaRPr b="0" lang="de-D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Vierte Gliederungsebene</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2000" spc="-1" strike="noStrike">
                <a:solidFill>
                  <a:srgbClr val="000000"/>
                </a:solidFill>
                <a:latin typeface="Arial"/>
              </a:rPr>
              <a:t>Fünfte Gliederungsebene</a:t>
            </a:r>
            <a:endParaRPr b="0" lang="de-DE"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2000" spc="-1" strike="noStrike">
                <a:solidFill>
                  <a:srgbClr val="000000"/>
                </a:solidFill>
                <a:latin typeface="Arial"/>
              </a:rPr>
              <a:t>Sechste Gliederungsebene</a:t>
            </a:r>
            <a:endParaRPr b="0" lang="de-DE"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2000" spc="-1" strike="noStrike">
                <a:solidFill>
                  <a:srgbClr val="000000"/>
                </a:solidFill>
                <a:latin typeface="Arial"/>
              </a:rPr>
              <a:t>Siebte Gliederungsebene</a:t>
            </a:r>
            <a:endParaRPr b="0" lang="de-D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2" name="CustomShape 1"/>
          <p:cNvSpPr/>
          <p:nvPr/>
        </p:nvSpPr>
        <p:spPr>
          <a:xfrm>
            <a:off x="715680" y="6426000"/>
            <a:ext cx="429840" cy="239400"/>
          </a:xfrm>
          <a:prstGeom prst="rect">
            <a:avLst/>
          </a:prstGeom>
          <a:noFill/>
          <a:ln w="0">
            <a:noFill/>
          </a:ln>
        </p:spPr>
        <p:style>
          <a:lnRef idx="0"/>
          <a:fillRef idx="0"/>
          <a:effectRef idx="0"/>
          <a:fontRef idx="minor"/>
        </p:style>
        <p:txBody>
          <a:bodyPr lIns="0" rIns="0" tIns="0" bIns="0">
            <a:noAutofit/>
          </a:bodyPr>
          <a:p>
            <a:pPr>
              <a:lnSpc>
                <a:spcPct val="100000"/>
              </a:lnSpc>
            </a:pPr>
            <a:r>
              <a:rPr b="1" lang="de-DE" sz="900" spc="-1" strike="noStrike">
                <a:solidFill>
                  <a:srgbClr val="5073a5"/>
                </a:solidFill>
                <a:latin typeface="Frutiger LT Com 45 Light"/>
                <a:ea typeface="DejaVu Sans"/>
              </a:rPr>
              <a:t>Folie</a:t>
            </a:r>
            <a:endParaRPr b="0" lang="de-DE" sz="900" spc="-1" strike="noStrike">
              <a:latin typeface="Arial"/>
            </a:endParaRPr>
          </a:p>
        </p:txBody>
      </p:sp>
      <p:sp>
        <p:nvSpPr>
          <p:cNvPr id="273" name="CustomShape 2"/>
          <p:cNvSpPr/>
          <p:nvPr/>
        </p:nvSpPr>
        <p:spPr>
          <a:xfrm>
            <a:off x="6961680" y="6426000"/>
            <a:ext cx="4560120" cy="214920"/>
          </a:xfrm>
          <a:prstGeom prst="rect">
            <a:avLst/>
          </a:prstGeom>
          <a:noFill/>
          <a:ln w="0">
            <a:noFill/>
          </a:ln>
        </p:spPr>
        <p:style>
          <a:lnRef idx="0"/>
          <a:fillRef idx="0"/>
          <a:effectRef idx="0"/>
          <a:fontRef idx="minor"/>
        </p:style>
        <p:txBody>
          <a:bodyPr lIns="0" rIns="0" tIns="0" bIns="0">
            <a:noAutofit/>
          </a:bodyPr>
          <a:p>
            <a:pPr algn="r">
              <a:lnSpc>
                <a:spcPct val="100000"/>
              </a:lnSpc>
              <a:spcBef>
                <a:spcPts val="201"/>
              </a:spcBef>
              <a:tabLst>
                <a:tab algn="l" pos="0"/>
              </a:tabLst>
            </a:pPr>
            <a:r>
              <a:rPr b="0" lang="de-DE" sz="1000" spc="-1" strike="noStrike">
                <a:solidFill>
                  <a:srgbClr val="406d9b"/>
                </a:solidFill>
                <a:latin typeface="Frutiger LT Com 45 Light"/>
                <a:ea typeface="DejaVu Sans"/>
              </a:rPr>
              <a:t>Lehrgebiet</a:t>
            </a:r>
            <a:r>
              <a:rPr b="1" lang="de-DE" sz="1000" spc="-1" strike="noStrike">
                <a:solidFill>
                  <a:srgbClr val="406d9b"/>
                </a:solidFill>
                <a:latin typeface="Frutiger LT Com 45 Light"/>
                <a:ea typeface="DejaVu Sans"/>
              </a:rPr>
              <a:t> Multimedia und Internetanwendungen</a:t>
            </a:r>
            <a:endParaRPr b="0" lang="de-DE" sz="1000" spc="-1" strike="noStrike">
              <a:latin typeface="Arial"/>
            </a:endParaRPr>
          </a:p>
        </p:txBody>
      </p:sp>
      <p:sp>
        <p:nvSpPr>
          <p:cNvPr id="274" name="Line 3"/>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pic>
        <p:nvPicPr>
          <p:cNvPr id="275" name="Grafik 14" descr=""/>
          <p:cNvPicPr/>
          <p:nvPr/>
        </p:nvPicPr>
        <p:blipFill>
          <a:blip r:embed="rId2"/>
          <a:srcRect l="21079" t="0" r="0" b="0"/>
          <a:stretch/>
        </p:blipFill>
        <p:spPr>
          <a:xfrm>
            <a:off x="8976240" y="578160"/>
            <a:ext cx="1953360" cy="447480"/>
          </a:xfrm>
          <a:prstGeom prst="rect">
            <a:avLst/>
          </a:prstGeom>
          <a:ln w="0">
            <a:noFill/>
          </a:ln>
        </p:spPr>
      </p:pic>
      <p:pic>
        <p:nvPicPr>
          <p:cNvPr id="276" name="Grafik 15" descr=""/>
          <p:cNvPicPr/>
          <p:nvPr/>
        </p:nvPicPr>
        <p:blipFill>
          <a:blip r:embed="rId3"/>
          <a:srcRect l="0" t="0" r="79671" b="0"/>
          <a:stretch/>
        </p:blipFill>
        <p:spPr>
          <a:xfrm>
            <a:off x="11019600" y="555120"/>
            <a:ext cx="502560" cy="447480"/>
          </a:xfrm>
          <a:prstGeom prst="rect">
            <a:avLst/>
          </a:prstGeom>
          <a:ln w="0">
            <a:noFill/>
          </a:ln>
        </p:spPr>
      </p:pic>
      <p:sp>
        <p:nvSpPr>
          <p:cNvPr id="277" name="Line 4"/>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278"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de-DE" sz="1800" spc="-1" strike="noStrike">
                <a:solidFill>
                  <a:srgbClr val="000000"/>
                </a:solidFill>
                <a:latin typeface="Arial"/>
              </a:rPr>
              <a:t>Format des Titeltextes durch Klicken bearbeiten</a:t>
            </a:r>
            <a:endParaRPr b="0" lang="de-DE" sz="1800" spc="-1" strike="noStrike">
              <a:solidFill>
                <a:srgbClr val="000000"/>
              </a:solidFill>
              <a:latin typeface="Arial"/>
            </a:endParaRPr>
          </a:p>
        </p:txBody>
      </p:sp>
      <p:sp>
        <p:nvSpPr>
          <p:cNvPr id="279"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2800" spc="-1" strike="noStrike">
                <a:solidFill>
                  <a:srgbClr val="000000"/>
                </a:solidFill>
                <a:latin typeface="Arial"/>
              </a:rPr>
              <a:t>Format des Gliederungstextes durch Klicken bearbeiten</a:t>
            </a:r>
            <a:endParaRPr b="0" lang="de-DE"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2000" spc="-1" strike="noStrike">
                <a:solidFill>
                  <a:srgbClr val="000000"/>
                </a:solidFill>
                <a:latin typeface="Arial"/>
              </a:rPr>
              <a:t>Zweite Gliederungsebene</a:t>
            </a:r>
            <a:endParaRPr b="0" lang="de-DE"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Arial"/>
              </a:rPr>
              <a:t>Dritte Gliederungsebene</a:t>
            </a:r>
            <a:endParaRPr b="0" lang="de-D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Vierte Gliederungsebene</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2000" spc="-1" strike="noStrike">
                <a:solidFill>
                  <a:srgbClr val="000000"/>
                </a:solidFill>
                <a:latin typeface="Arial"/>
              </a:rPr>
              <a:t>Fünfte Gliederungsebene</a:t>
            </a:r>
            <a:endParaRPr b="0" lang="de-DE"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2000" spc="-1" strike="noStrike">
                <a:solidFill>
                  <a:srgbClr val="000000"/>
                </a:solidFill>
                <a:latin typeface="Arial"/>
              </a:rPr>
              <a:t>Sechste Gliederungsebene</a:t>
            </a:r>
            <a:endParaRPr b="0" lang="de-DE"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2000" spc="-1" strike="noStrike">
                <a:solidFill>
                  <a:srgbClr val="000000"/>
                </a:solidFill>
                <a:latin typeface="Arial"/>
              </a:rPr>
              <a:t>Siebte Gliederungsebene</a:t>
            </a:r>
            <a:endParaRPr b="0" lang="de-D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6"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317"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318" name="CustomShape 3"/>
          <p:cNvSpPr/>
          <p:nvPr/>
        </p:nvSpPr>
        <p:spPr>
          <a:xfrm>
            <a:off x="715680" y="6426000"/>
            <a:ext cx="429840" cy="239400"/>
          </a:xfrm>
          <a:prstGeom prst="rect">
            <a:avLst/>
          </a:prstGeom>
          <a:noFill/>
          <a:ln w="0">
            <a:noFill/>
          </a:ln>
        </p:spPr>
        <p:style>
          <a:lnRef idx="0"/>
          <a:fillRef idx="0"/>
          <a:effectRef idx="0"/>
          <a:fontRef idx="minor"/>
        </p:style>
        <p:txBody>
          <a:bodyPr lIns="0" rIns="0" tIns="0" bIns="0">
            <a:noAutofit/>
          </a:bodyPr>
          <a:p>
            <a:pPr>
              <a:lnSpc>
                <a:spcPct val="100000"/>
              </a:lnSpc>
            </a:pPr>
            <a:r>
              <a:rPr b="1" lang="de-DE" sz="900" spc="-1" strike="noStrike">
                <a:solidFill>
                  <a:srgbClr val="406d9b"/>
                </a:solidFill>
                <a:latin typeface="Frutiger LT Com 45 Light"/>
                <a:ea typeface="DejaVu Sans"/>
              </a:rPr>
              <a:t>Folie</a:t>
            </a:r>
            <a:endParaRPr b="0" lang="de-DE" sz="900" spc="-1" strike="noStrike">
              <a:latin typeface="Arial"/>
            </a:endParaRPr>
          </a:p>
        </p:txBody>
      </p:sp>
      <p:pic>
        <p:nvPicPr>
          <p:cNvPr id="319" name="Grafik 19" descr=""/>
          <p:cNvPicPr/>
          <p:nvPr/>
        </p:nvPicPr>
        <p:blipFill>
          <a:blip r:embed="rId2"/>
          <a:srcRect l="21079" t="0" r="0" b="0"/>
          <a:stretch/>
        </p:blipFill>
        <p:spPr>
          <a:xfrm>
            <a:off x="8976240" y="578160"/>
            <a:ext cx="1953360" cy="447480"/>
          </a:xfrm>
          <a:prstGeom prst="rect">
            <a:avLst/>
          </a:prstGeom>
          <a:ln w="0">
            <a:noFill/>
          </a:ln>
        </p:spPr>
      </p:pic>
      <p:sp>
        <p:nvSpPr>
          <p:cNvPr id="320" name="CustomShape 4"/>
          <p:cNvSpPr/>
          <p:nvPr/>
        </p:nvSpPr>
        <p:spPr>
          <a:xfrm>
            <a:off x="6961680" y="6426000"/>
            <a:ext cx="4560120" cy="214920"/>
          </a:xfrm>
          <a:prstGeom prst="rect">
            <a:avLst/>
          </a:prstGeom>
          <a:noFill/>
          <a:ln w="0">
            <a:noFill/>
          </a:ln>
        </p:spPr>
        <p:style>
          <a:lnRef idx="0"/>
          <a:fillRef idx="0"/>
          <a:effectRef idx="0"/>
          <a:fontRef idx="minor"/>
        </p:style>
        <p:txBody>
          <a:bodyPr lIns="0" rIns="0" tIns="0" bIns="0">
            <a:noAutofit/>
          </a:bodyPr>
          <a:p>
            <a:pPr algn="r">
              <a:lnSpc>
                <a:spcPct val="100000"/>
              </a:lnSpc>
              <a:spcBef>
                <a:spcPts val="201"/>
              </a:spcBef>
              <a:tabLst>
                <a:tab algn="l" pos="0"/>
              </a:tabLst>
            </a:pPr>
            <a:r>
              <a:rPr b="0" lang="de-DE" sz="1000" spc="-1" strike="noStrike">
                <a:solidFill>
                  <a:srgbClr val="406d9b"/>
                </a:solidFill>
                <a:latin typeface="Frutiger LT Com 45 Light"/>
                <a:ea typeface="DejaVu Sans"/>
              </a:rPr>
              <a:t>Lehrgebiet</a:t>
            </a:r>
            <a:r>
              <a:rPr b="1" lang="de-DE" sz="1000" spc="-1" strike="noStrike">
                <a:solidFill>
                  <a:srgbClr val="406d9b"/>
                </a:solidFill>
                <a:latin typeface="Frutiger LT Com 45 Light"/>
                <a:ea typeface="DejaVu Sans"/>
              </a:rPr>
              <a:t> Multimedia und Internetanwendungen</a:t>
            </a:r>
            <a:endParaRPr b="0" lang="de-DE" sz="1000" spc="-1" strike="noStrike">
              <a:latin typeface="Arial"/>
            </a:endParaRPr>
          </a:p>
        </p:txBody>
      </p:sp>
      <p:pic>
        <p:nvPicPr>
          <p:cNvPr id="321" name="Grafik 12" descr=""/>
          <p:cNvPicPr/>
          <p:nvPr/>
        </p:nvPicPr>
        <p:blipFill>
          <a:blip r:embed="rId3"/>
          <a:srcRect l="0" t="0" r="79671" b="0"/>
          <a:stretch/>
        </p:blipFill>
        <p:spPr>
          <a:xfrm>
            <a:off x="11019600" y="555120"/>
            <a:ext cx="502560" cy="447480"/>
          </a:xfrm>
          <a:prstGeom prst="rect">
            <a:avLst/>
          </a:prstGeom>
          <a:ln w="0">
            <a:noFill/>
          </a:ln>
        </p:spPr>
      </p:pic>
      <p:sp>
        <p:nvSpPr>
          <p:cNvPr id="322" name="CustomShape 5"/>
          <p:cNvSpPr/>
          <p:nvPr/>
        </p:nvSpPr>
        <p:spPr>
          <a:xfrm>
            <a:off x="0" y="0"/>
            <a:ext cx="12190680" cy="6856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323" name="Grafik 11" descr=""/>
          <p:cNvPicPr/>
          <p:nvPr/>
        </p:nvPicPr>
        <p:blipFill>
          <a:blip r:embed="rId4"/>
          <a:stretch/>
        </p:blipFill>
        <p:spPr>
          <a:xfrm>
            <a:off x="9336240" y="6143760"/>
            <a:ext cx="2475360" cy="448560"/>
          </a:xfrm>
          <a:prstGeom prst="rect">
            <a:avLst/>
          </a:prstGeom>
          <a:ln w="0">
            <a:noFill/>
          </a:ln>
        </p:spPr>
      </p:pic>
      <p:grpSp>
        <p:nvGrpSpPr>
          <p:cNvPr id="324" name="Group 6"/>
          <p:cNvGrpSpPr/>
          <p:nvPr/>
        </p:nvGrpSpPr>
        <p:grpSpPr>
          <a:xfrm>
            <a:off x="8645040" y="0"/>
            <a:ext cx="3547080" cy="4579560"/>
            <a:chOff x="8645040" y="0"/>
            <a:chExt cx="3547080" cy="4579560"/>
          </a:xfrm>
        </p:grpSpPr>
        <p:pic>
          <p:nvPicPr>
            <p:cNvPr id="325" name="Grafik 18" descr=""/>
            <p:cNvPicPr/>
            <p:nvPr/>
          </p:nvPicPr>
          <p:blipFill>
            <a:blip r:embed="rId5"/>
            <a:stretch/>
          </p:blipFill>
          <p:spPr>
            <a:xfrm flipH="1">
              <a:off x="8645040" y="0"/>
              <a:ext cx="3547080" cy="4579560"/>
            </a:xfrm>
            <a:prstGeom prst="rect">
              <a:avLst/>
            </a:prstGeom>
            <a:ln w="0">
              <a:noFill/>
            </a:ln>
          </p:spPr>
        </p:pic>
        <p:sp>
          <p:nvSpPr>
            <p:cNvPr id="326" name="CustomShape 7"/>
            <p:cNvSpPr/>
            <p:nvPr/>
          </p:nvSpPr>
          <p:spPr>
            <a:xfrm>
              <a:off x="8859240" y="164880"/>
              <a:ext cx="3238920" cy="2267640"/>
            </a:xfrm>
            <a:prstGeom prst="rect">
              <a:avLst/>
            </a:prstGeom>
            <a:solidFill>
              <a:srgbClr val="5073a5"/>
            </a:solidFill>
            <a:ln>
              <a:noFill/>
            </a:ln>
          </p:spPr>
          <p:style>
            <a:lnRef idx="2">
              <a:schemeClr val="accent1">
                <a:shade val="50000"/>
              </a:schemeClr>
            </a:lnRef>
            <a:fillRef idx="1">
              <a:schemeClr val="accent1"/>
            </a:fillRef>
            <a:effectRef idx="0">
              <a:schemeClr val="accent1"/>
            </a:effectRef>
            <a:fontRef idx="minor"/>
          </p:style>
        </p:sp>
      </p:grpSp>
      <p:sp>
        <p:nvSpPr>
          <p:cNvPr id="327" name="CustomShape 8"/>
          <p:cNvSpPr/>
          <p:nvPr/>
        </p:nvSpPr>
        <p:spPr>
          <a:xfrm>
            <a:off x="8761320" y="116640"/>
            <a:ext cx="3242160" cy="9126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ffffff"/>
                </a:solidFill>
                <a:latin typeface="Frutiger LT Com 45 Light"/>
                <a:ea typeface="DejaVu Sans"/>
              </a:rPr>
              <a:t>Fakultät für</a:t>
            </a:r>
            <a:endParaRPr b="0" lang="de-DE" sz="1800" spc="-1" strike="noStrike">
              <a:latin typeface="Arial"/>
            </a:endParaRPr>
          </a:p>
          <a:p>
            <a:pPr>
              <a:lnSpc>
                <a:spcPct val="100000"/>
              </a:lnSpc>
            </a:pPr>
            <a:r>
              <a:rPr b="1" lang="de-DE" sz="1800" spc="-1" strike="noStrike">
                <a:solidFill>
                  <a:srgbClr val="ffffff"/>
                </a:solidFill>
                <a:latin typeface="Frutiger LT Com 45 Light"/>
                <a:ea typeface="DejaVu Sans"/>
              </a:rPr>
              <a:t>Mathematik und Informatik</a:t>
            </a:r>
            <a:endParaRPr b="0" lang="de-DE" sz="1800" spc="-1" strike="noStrike">
              <a:latin typeface="Arial"/>
            </a:endParaRPr>
          </a:p>
        </p:txBody>
      </p:sp>
      <p:sp>
        <p:nvSpPr>
          <p:cNvPr id="328" name="PlaceHolder 9"/>
          <p:cNvSpPr>
            <a:spLocks noGrp="1"/>
          </p:cNvSpPr>
          <p:nvPr>
            <p:ph type="title"/>
          </p:nvPr>
        </p:nvSpPr>
        <p:spPr>
          <a:xfrm>
            <a:off x="609480" y="273600"/>
            <a:ext cx="10972440" cy="1144800"/>
          </a:xfrm>
          <a:prstGeom prst="rect">
            <a:avLst/>
          </a:prstGeom>
        </p:spPr>
        <p:txBody>
          <a:bodyPr lIns="0" rIns="0" tIns="0" bIns="0" anchor="ctr">
            <a:noAutofit/>
          </a:bodyPr>
          <a:p>
            <a:r>
              <a:rPr b="0" lang="de-DE" sz="1800" spc="-1" strike="noStrike">
                <a:solidFill>
                  <a:srgbClr val="000000"/>
                </a:solidFill>
                <a:latin typeface="Arial"/>
              </a:rPr>
              <a:t>Format des Titeltextes durch Klicken bearbeiten</a:t>
            </a:r>
            <a:endParaRPr b="0" lang="de-DE" sz="1800" spc="-1" strike="noStrike">
              <a:solidFill>
                <a:srgbClr val="000000"/>
              </a:solidFill>
              <a:latin typeface="Arial"/>
            </a:endParaRPr>
          </a:p>
        </p:txBody>
      </p:sp>
      <p:sp>
        <p:nvSpPr>
          <p:cNvPr id="329" name="PlaceHolder 10"/>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2800" spc="-1" strike="noStrike">
                <a:solidFill>
                  <a:srgbClr val="000000"/>
                </a:solidFill>
                <a:latin typeface="Arial"/>
              </a:rPr>
              <a:t>Format des Gliederungstextes durch Klicken bearbeiten</a:t>
            </a:r>
            <a:endParaRPr b="0" lang="de-DE"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2000" spc="-1" strike="noStrike">
                <a:solidFill>
                  <a:srgbClr val="000000"/>
                </a:solidFill>
                <a:latin typeface="Arial"/>
              </a:rPr>
              <a:t>Zweite Gliederungsebene</a:t>
            </a:r>
            <a:endParaRPr b="0" lang="de-DE"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Arial"/>
              </a:rPr>
              <a:t>Dritte Gliederungsebene</a:t>
            </a:r>
            <a:endParaRPr b="0" lang="de-D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Vierte Gliederungsebene</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2000" spc="-1" strike="noStrike">
                <a:solidFill>
                  <a:srgbClr val="000000"/>
                </a:solidFill>
                <a:latin typeface="Arial"/>
              </a:rPr>
              <a:t>Fünfte Gliederungsebene</a:t>
            </a:r>
            <a:endParaRPr b="0" lang="de-DE"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2000" spc="-1" strike="noStrike">
                <a:solidFill>
                  <a:srgbClr val="000000"/>
                </a:solidFill>
                <a:latin typeface="Arial"/>
              </a:rPr>
              <a:t>Sechste Gliederungsebene</a:t>
            </a:r>
            <a:endParaRPr b="0" lang="de-DE"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2000" spc="-1" strike="noStrike">
                <a:solidFill>
                  <a:srgbClr val="000000"/>
                </a:solidFill>
                <a:latin typeface="Arial"/>
              </a:rPr>
              <a:t>Siebte Gliederungsebene</a:t>
            </a:r>
            <a:endParaRPr b="0" lang="de-D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6"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367"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368" name="CustomShape 3"/>
          <p:cNvSpPr/>
          <p:nvPr/>
        </p:nvSpPr>
        <p:spPr>
          <a:xfrm>
            <a:off x="715680" y="6426000"/>
            <a:ext cx="429840" cy="239400"/>
          </a:xfrm>
          <a:prstGeom prst="rect">
            <a:avLst/>
          </a:prstGeom>
          <a:noFill/>
          <a:ln w="0">
            <a:noFill/>
          </a:ln>
        </p:spPr>
        <p:style>
          <a:lnRef idx="0"/>
          <a:fillRef idx="0"/>
          <a:effectRef idx="0"/>
          <a:fontRef idx="minor"/>
        </p:style>
        <p:txBody>
          <a:bodyPr lIns="0" rIns="0" tIns="0" bIns="0">
            <a:noAutofit/>
          </a:bodyPr>
          <a:p>
            <a:pPr>
              <a:lnSpc>
                <a:spcPct val="100000"/>
              </a:lnSpc>
            </a:pPr>
            <a:r>
              <a:rPr b="1" lang="de-DE" sz="900" spc="-1" strike="noStrike">
                <a:solidFill>
                  <a:srgbClr val="406d9b"/>
                </a:solidFill>
                <a:latin typeface="Frutiger LT Com 45 Light"/>
                <a:ea typeface="DejaVu Sans"/>
              </a:rPr>
              <a:t>Folie</a:t>
            </a:r>
            <a:endParaRPr b="0" lang="de-DE" sz="900" spc="-1" strike="noStrike">
              <a:latin typeface="Arial"/>
            </a:endParaRPr>
          </a:p>
        </p:txBody>
      </p:sp>
      <p:pic>
        <p:nvPicPr>
          <p:cNvPr id="369" name="Grafik 19" descr=""/>
          <p:cNvPicPr/>
          <p:nvPr/>
        </p:nvPicPr>
        <p:blipFill>
          <a:blip r:embed="rId2"/>
          <a:srcRect l="21079" t="0" r="0" b="0"/>
          <a:stretch/>
        </p:blipFill>
        <p:spPr>
          <a:xfrm>
            <a:off x="8976240" y="578160"/>
            <a:ext cx="1953360" cy="447480"/>
          </a:xfrm>
          <a:prstGeom prst="rect">
            <a:avLst/>
          </a:prstGeom>
          <a:ln w="0">
            <a:noFill/>
          </a:ln>
        </p:spPr>
      </p:pic>
      <p:sp>
        <p:nvSpPr>
          <p:cNvPr id="370" name="CustomShape 4"/>
          <p:cNvSpPr/>
          <p:nvPr/>
        </p:nvSpPr>
        <p:spPr>
          <a:xfrm>
            <a:off x="6961680" y="6426000"/>
            <a:ext cx="4560120" cy="214920"/>
          </a:xfrm>
          <a:prstGeom prst="rect">
            <a:avLst/>
          </a:prstGeom>
          <a:noFill/>
          <a:ln w="0">
            <a:noFill/>
          </a:ln>
        </p:spPr>
        <p:style>
          <a:lnRef idx="0"/>
          <a:fillRef idx="0"/>
          <a:effectRef idx="0"/>
          <a:fontRef idx="minor"/>
        </p:style>
        <p:txBody>
          <a:bodyPr lIns="0" rIns="0" tIns="0" bIns="0">
            <a:noAutofit/>
          </a:bodyPr>
          <a:p>
            <a:pPr algn="r">
              <a:lnSpc>
                <a:spcPct val="100000"/>
              </a:lnSpc>
              <a:spcBef>
                <a:spcPts val="201"/>
              </a:spcBef>
              <a:tabLst>
                <a:tab algn="l" pos="0"/>
              </a:tabLst>
            </a:pPr>
            <a:r>
              <a:rPr b="0" lang="de-DE" sz="1000" spc="-1" strike="noStrike">
                <a:solidFill>
                  <a:srgbClr val="406d9b"/>
                </a:solidFill>
                <a:latin typeface="Frutiger LT Com 45 Light"/>
                <a:ea typeface="DejaVu Sans"/>
              </a:rPr>
              <a:t>Lehrgebiet</a:t>
            </a:r>
            <a:r>
              <a:rPr b="1" lang="de-DE" sz="1000" spc="-1" strike="noStrike">
                <a:solidFill>
                  <a:srgbClr val="406d9b"/>
                </a:solidFill>
                <a:latin typeface="Frutiger LT Com 45 Light"/>
                <a:ea typeface="DejaVu Sans"/>
              </a:rPr>
              <a:t> Multimedia und Internetanwendungen</a:t>
            </a:r>
            <a:endParaRPr b="0" lang="de-DE" sz="1000" spc="-1" strike="noStrike">
              <a:latin typeface="Arial"/>
            </a:endParaRPr>
          </a:p>
        </p:txBody>
      </p:sp>
      <p:pic>
        <p:nvPicPr>
          <p:cNvPr id="371" name="Grafik 12" descr=""/>
          <p:cNvPicPr/>
          <p:nvPr/>
        </p:nvPicPr>
        <p:blipFill>
          <a:blip r:embed="rId3"/>
          <a:srcRect l="0" t="0" r="79671" b="0"/>
          <a:stretch/>
        </p:blipFill>
        <p:spPr>
          <a:xfrm>
            <a:off x="11019600" y="555120"/>
            <a:ext cx="502560" cy="447480"/>
          </a:xfrm>
          <a:prstGeom prst="rect">
            <a:avLst/>
          </a:prstGeom>
          <a:ln w="0">
            <a:noFill/>
          </a:ln>
        </p:spPr>
      </p:pic>
      <p:sp>
        <p:nvSpPr>
          <p:cNvPr id="372"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de-DE" sz="1800" spc="-1" strike="noStrike">
                <a:solidFill>
                  <a:srgbClr val="000000"/>
                </a:solidFill>
                <a:latin typeface="Arial"/>
              </a:rPr>
              <a:t>Format des Titeltextes durch Klicken bearbeiten</a:t>
            </a:r>
            <a:endParaRPr b="0" lang="de-DE" sz="1800" spc="-1" strike="noStrike">
              <a:solidFill>
                <a:srgbClr val="000000"/>
              </a:solidFill>
              <a:latin typeface="Arial"/>
            </a:endParaRPr>
          </a:p>
        </p:txBody>
      </p:sp>
      <p:sp>
        <p:nvSpPr>
          <p:cNvPr id="373"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2800" spc="-1" strike="noStrike">
                <a:solidFill>
                  <a:srgbClr val="000000"/>
                </a:solidFill>
                <a:latin typeface="Arial"/>
              </a:rPr>
              <a:t>Format des Gliederungstextes durch Klicken bearbeiten</a:t>
            </a:r>
            <a:endParaRPr b="0" lang="de-DE"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2000" spc="-1" strike="noStrike">
                <a:solidFill>
                  <a:srgbClr val="000000"/>
                </a:solidFill>
                <a:latin typeface="Arial"/>
              </a:rPr>
              <a:t>Zweite Gliederungsebene</a:t>
            </a:r>
            <a:endParaRPr b="0" lang="de-DE"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Arial"/>
              </a:rPr>
              <a:t>Dritte Gliederungsebene</a:t>
            </a:r>
            <a:endParaRPr b="0" lang="de-D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Vierte Gliederungsebene</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2000" spc="-1" strike="noStrike">
                <a:solidFill>
                  <a:srgbClr val="000000"/>
                </a:solidFill>
                <a:latin typeface="Arial"/>
              </a:rPr>
              <a:t>Fünfte Gliederungsebene</a:t>
            </a:r>
            <a:endParaRPr b="0" lang="de-DE"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2000" spc="-1" strike="noStrike">
                <a:solidFill>
                  <a:srgbClr val="000000"/>
                </a:solidFill>
                <a:latin typeface="Arial"/>
              </a:rPr>
              <a:t>Sechste Gliederungsebene</a:t>
            </a:r>
            <a:endParaRPr b="0" lang="de-DE"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2000" spc="-1" strike="noStrike">
                <a:solidFill>
                  <a:srgbClr val="000000"/>
                </a:solidFill>
                <a:latin typeface="Arial"/>
              </a:rPr>
              <a:t>Siebte Gliederungsebene</a:t>
            </a:r>
            <a:endParaRPr b="0" lang="de-D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CustomShape 1"/>
          <p:cNvSpPr/>
          <p:nvPr/>
        </p:nvSpPr>
        <p:spPr>
          <a:xfrm>
            <a:off x="1180800" y="4097520"/>
            <a:ext cx="8927640" cy="1123560"/>
          </a:xfrm>
          <a:prstGeom prst="rect">
            <a:avLst/>
          </a:prstGeom>
          <a:noFill/>
          <a:ln w="0">
            <a:noFill/>
          </a:ln>
        </p:spPr>
        <p:style>
          <a:lnRef idx="0"/>
          <a:fillRef idx="0"/>
          <a:effectRef idx="0"/>
          <a:fontRef idx="minor"/>
        </p:style>
        <p:txBody>
          <a:bodyPr lIns="0" rIns="0" tIns="0" bIns="0" anchor="b">
            <a:noAutofit/>
          </a:bodyPr>
          <a:p>
            <a:pPr>
              <a:lnSpc>
                <a:spcPct val="100000"/>
              </a:lnSpc>
            </a:pPr>
            <a:r>
              <a:rPr b="0" lang="de-DE" sz="3600" spc="-1" strike="noStrike">
                <a:solidFill>
                  <a:srgbClr val="000000"/>
                </a:solidFill>
                <a:latin typeface="Frutiger LT Com 45 Light"/>
                <a:ea typeface="DejaVu Sans"/>
              </a:rPr>
              <a:t>Automatische Erstellung einer Wissensrepräsentation aus einem medizinischen Text</a:t>
            </a:r>
            <a:endParaRPr b="0" lang="de-DE" sz="3600" spc="-1" strike="noStrike">
              <a:latin typeface="Arial"/>
            </a:endParaRPr>
          </a:p>
        </p:txBody>
      </p:sp>
      <p:sp>
        <p:nvSpPr>
          <p:cNvPr id="417" name="CustomShape 2"/>
          <p:cNvSpPr/>
          <p:nvPr/>
        </p:nvSpPr>
        <p:spPr>
          <a:xfrm>
            <a:off x="1180800" y="5321880"/>
            <a:ext cx="8927640" cy="1086120"/>
          </a:xfrm>
          <a:prstGeom prst="rect">
            <a:avLst/>
          </a:prstGeom>
          <a:noFill/>
          <a:ln w="0">
            <a:noFill/>
          </a:ln>
        </p:spPr>
        <p:style>
          <a:lnRef idx="0"/>
          <a:fillRef idx="0"/>
          <a:effectRef idx="0"/>
          <a:fontRef idx="minor"/>
        </p:style>
        <p:txBody>
          <a:bodyPr lIns="0" rIns="0" tIns="0" bIns="0">
            <a:noAutofit/>
          </a:bodyPr>
          <a:p>
            <a:pPr>
              <a:lnSpc>
                <a:spcPct val="100000"/>
              </a:lnSpc>
              <a:spcBef>
                <a:spcPts val="479"/>
              </a:spcBef>
              <a:tabLst>
                <a:tab algn="l" pos="0"/>
              </a:tabLst>
            </a:pPr>
            <a:r>
              <a:rPr b="1" lang="de-DE" sz="2400" spc="-1" strike="noStrike">
                <a:solidFill>
                  <a:srgbClr val="004c97"/>
                </a:solidFill>
                <a:latin typeface="Frutiger LT Com 45 Light"/>
                <a:ea typeface="DejaVu Sans"/>
              </a:rPr>
              <a:t>Fachpraktikum Natural Language Processing, Information Extraction und Retrieval (01589)</a:t>
            </a:r>
            <a:endParaRPr b="0" lang="de-DE" sz="2400" spc="-1" strike="noStrike">
              <a:latin typeface="Arial"/>
            </a:endParaRPr>
          </a:p>
        </p:txBody>
      </p:sp>
      <p:sp>
        <p:nvSpPr>
          <p:cNvPr id="418" name="CustomShape 3"/>
          <p:cNvSpPr/>
          <p:nvPr/>
        </p:nvSpPr>
        <p:spPr>
          <a:xfrm>
            <a:off x="10116000" y="2349000"/>
            <a:ext cx="1942920" cy="1306440"/>
          </a:xfrm>
          <a:prstGeom prst="rect">
            <a:avLst/>
          </a:prstGeom>
          <a:solidFill>
            <a:srgbClr val="5073a5"/>
          </a:solidFill>
          <a:ln w="0">
            <a:noFill/>
          </a:ln>
        </p:spPr>
        <p:style>
          <a:lnRef idx="0"/>
          <a:fillRef idx="0"/>
          <a:effectRef idx="0"/>
          <a:fontRef idx="minor"/>
        </p:style>
        <p:txBody>
          <a:bodyPr lIns="90000" rIns="90000" tIns="45000" bIns="45000">
            <a:spAutoFit/>
          </a:bodyPr>
          <a:p>
            <a:pPr algn="r">
              <a:lnSpc>
                <a:spcPct val="100000"/>
              </a:lnSpc>
            </a:pPr>
            <a:r>
              <a:rPr b="0" lang="de-DE" sz="1600" spc="-1" strike="noStrike">
                <a:solidFill>
                  <a:srgbClr val="ffffff"/>
                </a:solidFill>
                <a:latin typeface="Frutiger LT Com 45 Light"/>
                <a:ea typeface="DejaVu Sans"/>
              </a:rPr>
              <a:t>Fakultät für</a:t>
            </a:r>
            <a:endParaRPr b="0" lang="de-DE" sz="1600" spc="-1" strike="noStrike">
              <a:latin typeface="Arial"/>
            </a:endParaRPr>
          </a:p>
          <a:p>
            <a:pPr algn="r">
              <a:lnSpc>
                <a:spcPct val="100000"/>
              </a:lnSpc>
            </a:pPr>
            <a:r>
              <a:rPr b="1" lang="de-DE" sz="1600" spc="-1" strike="noStrike">
                <a:solidFill>
                  <a:srgbClr val="ffffff"/>
                </a:solidFill>
                <a:latin typeface="Frutiger LT Com 45 Light"/>
                <a:ea typeface="DejaVu Sans"/>
              </a:rPr>
              <a:t>Mathematik und</a:t>
            </a:r>
            <a:br/>
            <a:r>
              <a:rPr b="1" lang="de-DE" sz="1600" spc="-1" strike="noStrike">
                <a:solidFill>
                  <a:srgbClr val="ffffff"/>
                </a:solidFill>
                <a:latin typeface="Frutiger LT Com 45 Light"/>
                <a:ea typeface="DejaVu Sans"/>
              </a:rPr>
              <a:t>Informatik</a:t>
            </a:r>
            <a:endParaRPr b="0" lang="de-DE" sz="1600" spc="-1" strike="noStrike">
              <a:latin typeface="Arial"/>
            </a:endParaRPr>
          </a:p>
          <a:p>
            <a:pPr algn="r">
              <a:lnSpc>
                <a:spcPct val="100000"/>
              </a:lnSpc>
            </a:pPr>
            <a:endParaRPr b="0" lang="de-DE"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CustomShape 1"/>
          <p:cNvSpPr/>
          <p:nvPr/>
        </p:nvSpPr>
        <p:spPr>
          <a:xfrm>
            <a:off x="1055520" y="6426000"/>
            <a:ext cx="552240" cy="239400"/>
          </a:xfrm>
          <a:prstGeom prst="rect">
            <a:avLst/>
          </a:prstGeom>
          <a:noFill/>
          <a:ln w="0">
            <a:noFill/>
          </a:ln>
        </p:spPr>
        <p:style>
          <a:lnRef idx="0"/>
          <a:fillRef idx="0"/>
          <a:effectRef idx="0"/>
          <a:fontRef idx="minor"/>
        </p:style>
        <p:txBody>
          <a:bodyPr lIns="0" rIns="0" tIns="0" bIns="0">
            <a:noAutofit/>
          </a:bodyPr>
          <a:p>
            <a:pPr>
              <a:lnSpc>
                <a:spcPct val="100000"/>
              </a:lnSpc>
            </a:pPr>
            <a:fld id="{6637D5A3-FBF9-475D-A699-59C5A7EBBAC5}"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61" name="CustomShape 2"/>
          <p:cNvSpPr/>
          <p:nvPr/>
        </p:nvSpPr>
        <p:spPr>
          <a:xfrm>
            <a:off x="720000" y="260640"/>
            <a:ext cx="8182800" cy="66060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Lösungsansatz</a:t>
            </a:r>
            <a:endParaRPr b="0" lang="de-DE" sz="2200" spc="-1" strike="noStrike">
              <a:latin typeface="Arial"/>
            </a:endParaRPr>
          </a:p>
        </p:txBody>
      </p:sp>
      <p:pic>
        <p:nvPicPr>
          <p:cNvPr id="462" name="Grafik 2" descr=""/>
          <p:cNvPicPr/>
          <p:nvPr/>
        </p:nvPicPr>
        <p:blipFill>
          <a:blip r:embed="rId1"/>
          <a:stretch/>
        </p:blipFill>
        <p:spPr>
          <a:xfrm>
            <a:off x="7239960" y="1269360"/>
            <a:ext cx="4211280" cy="4808160"/>
          </a:xfrm>
          <a:prstGeom prst="rect">
            <a:avLst/>
          </a:prstGeom>
          <a:ln w="0">
            <a:noFill/>
          </a:ln>
        </p:spPr>
      </p:pic>
      <p:sp>
        <p:nvSpPr>
          <p:cNvPr id="463" name="CustomShape 3"/>
          <p:cNvSpPr/>
          <p:nvPr/>
        </p:nvSpPr>
        <p:spPr>
          <a:xfrm>
            <a:off x="720000" y="1269360"/>
            <a:ext cx="6170040" cy="4815000"/>
          </a:xfrm>
          <a:prstGeom prst="rect">
            <a:avLst/>
          </a:prstGeom>
          <a:noFill/>
          <a:ln w="0">
            <a:noFill/>
          </a:ln>
        </p:spPr>
        <p:style>
          <a:lnRef idx="0"/>
          <a:fillRef idx="0"/>
          <a:effectRef idx="0"/>
          <a:fontRef idx="minor"/>
        </p:style>
        <p:txBody>
          <a:bodyPr lIns="90000" rIns="90000" tIns="45000" bIns="45000">
            <a:spAutoFit/>
          </a:bodyPr>
          <a:p>
            <a:pPr marL="285840" indent="-28476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National Library of Medicine (NLM) stellt Named Entity Recognition Tools auf ihrer Webseite zu Verfügung *)</a:t>
            </a:r>
            <a:endParaRPr b="0" lang="de-DE" sz="1800" spc="-1" strike="noStrike">
              <a:latin typeface="Arial"/>
            </a:endParaRPr>
          </a:p>
          <a:p>
            <a:pPr marL="285840" indent="-28476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Vokabular: MetaMap bzw. MetaMapLite</a:t>
            </a:r>
            <a:endParaRPr b="0" lang="de-DE" sz="1800" spc="-1" strike="noStrike">
              <a:latin typeface="Arial"/>
            </a:endParaRPr>
          </a:p>
          <a:p>
            <a:pPr marL="285840" indent="-28476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Für das Training des spaCy Entity Rulers wurde das Vokabular aus dem MetaMapLite-Projekt verwendet.</a:t>
            </a:r>
            <a:endParaRPr b="0" lang="de-DE" sz="1800" spc="-1" strike="noStrike">
              <a:latin typeface="Arial"/>
            </a:endParaRPr>
          </a:p>
          <a:p>
            <a:pPr marL="285840" indent="-28476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Der Concept Unified Identifier (CUI) ermöglicht die Suche nach Synonymen.</a:t>
            </a:r>
            <a:endParaRPr b="0" lang="de-DE" sz="1800" spc="-1" strike="noStrike">
              <a:latin typeface="Arial"/>
            </a:endParaRPr>
          </a:p>
          <a:p>
            <a:pPr marL="285840" indent="-28476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Viele Begriffe des Vokabulars enthalten eine Kategorisierung wie </a:t>
            </a:r>
            <a:r>
              <a:rPr b="0" i="1" lang="de-DE" sz="1800" spc="-1" strike="noStrike">
                <a:solidFill>
                  <a:srgbClr val="000000"/>
                </a:solidFill>
                <a:latin typeface="Frutiger LT Com 45 Light"/>
                <a:ea typeface="DejaVu Sans"/>
              </a:rPr>
              <a:t>disease</a:t>
            </a:r>
            <a:r>
              <a:rPr b="0" lang="de-DE" sz="1800" spc="-1" strike="noStrike">
                <a:solidFill>
                  <a:srgbClr val="000000"/>
                </a:solidFill>
                <a:latin typeface="Frutiger LT Com 45 Light"/>
                <a:ea typeface="DejaVu Sans"/>
              </a:rPr>
              <a:t>, </a:t>
            </a:r>
            <a:r>
              <a:rPr b="0" i="1" lang="de-DE" sz="1800" spc="-1" strike="noStrike">
                <a:solidFill>
                  <a:srgbClr val="000000"/>
                </a:solidFill>
                <a:latin typeface="Frutiger LT Com 45 Light"/>
                <a:ea typeface="DejaVu Sans"/>
              </a:rPr>
              <a:t>disorder</a:t>
            </a:r>
            <a:r>
              <a:rPr b="0" lang="de-DE" sz="1800" spc="-1" strike="noStrike">
                <a:solidFill>
                  <a:srgbClr val="000000"/>
                </a:solidFill>
                <a:latin typeface="Frutiger LT Com 45 Light"/>
                <a:ea typeface="DejaVu Sans"/>
              </a:rPr>
              <a:t>, </a:t>
            </a:r>
            <a:r>
              <a:rPr b="0" i="1" lang="de-DE" sz="1800" spc="-1" strike="noStrike">
                <a:solidFill>
                  <a:srgbClr val="000000"/>
                </a:solidFill>
                <a:latin typeface="Frutiger LT Com 45 Light"/>
                <a:ea typeface="DejaVu Sans"/>
              </a:rPr>
              <a:t>finding</a:t>
            </a:r>
            <a:r>
              <a:rPr b="0" lang="de-DE" sz="1800" spc="-1" strike="noStrike">
                <a:solidFill>
                  <a:srgbClr val="000000"/>
                </a:solidFill>
                <a:latin typeface="Frutiger LT Com 45 Light"/>
                <a:ea typeface="DejaVu Sans"/>
              </a:rPr>
              <a:t>, etc.</a:t>
            </a:r>
            <a:endParaRPr b="0" lang="de-DE" sz="1800" spc="-1" strike="noStrike">
              <a:latin typeface="Arial"/>
            </a:endParaRPr>
          </a:p>
          <a:p>
            <a:pPr marL="285840" indent="-28476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Fehlt eine Kategorisierung, kann über die Synonymen-Suche ein Begriff mit Kategorisierung gesucht werden.</a:t>
            </a:r>
            <a:endParaRPr b="0" lang="de-DE" sz="1800" spc="-1" strike="noStrike">
              <a:latin typeface="Arial"/>
            </a:endParaRPr>
          </a:p>
          <a:p>
            <a:pPr marL="285840" indent="-28476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Diese Kategorisierung wird für das Training des Entity Rulers übernommen.</a:t>
            </a:r>
            <a:endParaRPr b="0" lang="de-DE" sz="1800" spc="-1" strike="noStrike">
              <a:latin typeface="Arial"/>
            </a:endParaRPr>
          </a:p>
          <a:p>
            <a:pPr marL="285840" indent="-28476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126.485 </a:t>
            </a:r>
            <a:r>
              <a:rPr b="0" i="1" lang="de-DE" sz="1800" spc="-1" strike="noStrike">
                <a:solidFill>
                  <a:srgbClr val="000000"/>
                </a:solidFill>
                <a:latin typeface="Frutiger LT Com 45 Light"/>
                <a:ea typeface="DejaVu Sans"/>
              </a:rPr>
              <a:t>diseases</a:t>
            </a:r>
            <a:r>
              <a:rPr b="0" lang="de-DE" sz="1800" spc="-1" strike="noStrike">
                <a:solidFill>
                  <a:srgbClr val="000000"/>
                </a:solidFill>
                <a:latin typeface="Frutiger LT Com 45 Light"/>
                <a:ea typeface="DejaVu Sans"/>
              </a:rPr>
              <a:t> / </a:t>
            </a:r>
            <a:r>
              <a:rPr b="0" i="1" lang="de-DE" sz="1800" spc="-1" strike="noStrike">
                <a:solidFill>
                  <a:srgbClr val="000000"/>
                </a:solidFill>
                <a:latin typeface="Frutiger LT Com 45 Light"/>
                <a:ea typeface="DejaVu Sans"/>
              </a:rPr>
              <a:t>disorders</a:t>
            </a:r>
            <a:r>
              <a:rPr b="0" lang="de-DE" sz="1800" spc="-1" strike="noStrike">
                <a:solidFill>
                  <a:srgbClr val="000000"/>
                </a:solidFill>
                <a:latin typeface="Frutiger LT Com 45 Light"/>
                <a:ea typeface="DejaVu Sans"/>
              </a:rPr>
              <a:t>, 60.423 </a:t>
            </a:r>
            <a:r>
              <a:rPr b="0" i="1" lang="de-DE" sz="1800" spc="-1" strike="noStrike">
                <a:solidFill>
                  <a:srgbClr val="000000"/>
                </a:solidFill>
                <a:latin typeface="Frutiger LT Com 45 Light"/>
                <a:ea typeface="DejaVu Sans"/>
              </a:rPr>
              <a:t>findings</a:t>
            </a:r>
            <a:endParaRPr b="0" lang="de-DE" sz="1800" spc="-1" strike="noStrike">
              <a:latin typeface="Arial"/>
            </a:endParaRPr>
          </a:p>
          <a:p>
            <a:pPr>
              <a:lnSpc>
                <a:spcPct val="100000"/>
              </a:lnSpc>
              <a:spcBef>
                <a:spcPts val="601"/>
              </a:spcBef>
            </a:pPr>
            <a:endParaRPr b="0" lang="de-DE" sz="1800" spc="-1" strike="noStrike">
              <a:latin typeface="Arial"/>
            </a:endParaRPr>
          </a:p>
        </p:txBody>
      </p:sp>
      <p:sp>
        <p:nvSpPr>
          <p:cNvPr id="464" name="CustomShape 4"/>
          <p:cNvSpPr/>
          <p:nvPr/>
        </p:nvSpPr>
        <p:spPr>
          <a:xfrm>
            <a:off x="659880" y="5947920"/>
            <a:ext cx="4142880" cy="2570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de-DE" sz="1100" spc="-1" strike="noStrike">
                <a:solidFill>
                  <a:srgbClr val="000000"/>
                </a:solidFill>
                <a:latin typeface="Arial"/>
                <a:ea typeface="DejaVu Sans"/>
              </a:rPr>
              <a:t>*) https://ii.nlm.nih.gov/Interactive/UTS_Required/MetaMap.html</a:t>
            </a:r>
            <a:endParaRPr b="0" lang="de-DE" sz="11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CustomShape 1"/>
          <p:cNvSpPr/>
          <p:nvPr/>
        </p:nvSpPr>
        <p:spPr>
          <a:xfrm>
            <a:off x="1055520" y="6426000"/>
            <a:ext cx="552240" cy="239400"/>
          </a:xfrm>
          <a:prstGeom prst="rect">
            <a:avLst/>
          </a:prstGeom>
          <a:noFill/>
          <a:ln w="0">
            <a:noFill/>
          </a:ln>
        </p:spPr>
        <p:style>
          <a:lnRef idx="0"/>
          <a:fillRef idx="0"/>
          <a:effectRef idx="0"/>
          <a:fontRef idx="minor"/>
        </p:style>
        <p:txBody>
          <a:bodyPr lIns="0" rIns="0" tIns="0" bIns="0">
            <a:noAutofit/>
          </a:bodyPr>
          <a:p>
            <a:pPr>
              <a:lnSpc>
                <a:spcPct val="100000"/>
              </a:lnSpc>
            </a:pPr>
            <a:fld id="{718DFAE8-0C62-4294-A664-402D34B94637}"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66" name="CustomShape 2"/>
          <p:cNvSpPr/>
          <p:nvPr/>
        </p:nvSpPr>
        <p:spPr>
          <a:xfrm>
            <a:off x="720000" y="260640"/>
            <a:ext cx="8182800" cy="66060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Implementierung / Aktivitätsdiagramm</a:t>
            </a:r>
            <a:endParaRPr b="0" lang="de-DE" sz="2200" spc="-1" strike="noStrike">
              <a:latin typeface="Arial"/>
            </a:endParaRPr>
          </a:p>
        </p:txBody>
      </p:sp>
      <p:pic>
        <p:nvPicPr>
          <p:cNvPr id="467" name="Grafik 2" descr=""/>
          <p:cNvPicPr/>
          <p:nvPr/>
        </p:nvPicPr>
        <p:blipFill>
          <a:blip r:embed="rId1"/>
          <a:stretch/>
        </p:blipFill>
        <p:spPr>
          <a:xfrm>
            <a:off x="4983120" y="1269360"/>
            <a:ext cx="6562800" cy="4501440"/>
          </a:xfrm>
          <a:prstGeom prst="rect">
            <a:avLst/>
          </a:prstGeom>
          <a:ln w="0">
            <a:noFill/>
          </a:ln>
        </p:spPr>
      </p:pic>
      <p:sp>
        <p:nvSpPr>
          <p:cNvPr id="468" name="CustomShape 3"/>
          <p:cNvSpPr/>
          <p:nvPr/>
        </p:nvSpPr>
        <p:spPr>
          <a:xfrm>
            <a:off x="645840" y="1397160"/>
            <a:ext cx="4416840" cy="4569840"/>
          </a:xfrm>
          <a:prstGeom prst="rect">
            <a:avLst/>
          </a:prstGeom>
          <a:noFill/>
          <a:ln w="0">
            <a:noFill/>
          </a:ln>
        </p:spPr>
        <p:style>
          <a:lnRef idx="0"/>
          <a:fillRef idx="0"/>
          <a:effectRef idx="0"/>
          <a:fontRef idx="minor"/>
        </p:style>
        <p:txBody>
          <a:bodyPr lIns="90000" rIns="90000" tIns="45000" bIns="45000">
            <a:spAutoFit/>
          </a:bodyPr>
          <a:p>
            <a:pPr marL="285840" indent="-284760">
              <a:lnSpc>
                <a:spcPct val="100000"/>
              </a:lnSpc>
              <a:spcBef>
                <a:spcPts val="1199"/>
              </a:spcBef>
              <a:buClr>
                <a:srgbClr val="000000"/>
              </a:buClr>
              <a:buFont typeface="Arial"/>
              <a:buChar char="•"/>
            </a:pPr>
            <a:r>
              <a:rPr b="0" lang="de-DE" sz="2400" spc="-1" strike="noStrike">
                <a:solidFill>
                  <a:srgbClr val="000000"/>
                </a:solidFill>
                <a:latin typeface="Frutiger LT Com 45 Light"/>
                <a:ea typeface="DejaVu Sans"/>
              </a:rPr>
              <a:t>Konsolenapplikation</a:t>
            </a:r>
            <a:endParaRPr b="0" lang="de-DE" sz="2400" spc="-1" strike="noStrike">
              <a:latin typeface="Arial"/>
            </a:endParaRPr>
          </a:p>
          <a:p>
            <a:pPr marL="285840" indent="-284760">
              <a:lnSpc>
                <a:spcPct val="100000"/>
              </a:lnSpc>
              <a:spcBef>
                <a:spcPts val="1199"/>
              </a:spcBef>
              <a:buClr>
                <a:srgbClr val="000000"/>
              </a:buClr>
              <a:buFont typeface="Arial"/>
              <a:buChar char="•"/>
            </a:pPr>
            <a:r>
              <a:rPr b="0" lang="de-DE" sz="2400" spc="-1" strike="noStrike">
                <a:solidFill>
                  <a:srgbClr val="000000"/>
                </a:solidFill>
                <a:latin typeface="Frutiger LT Com 45 Light"/>
                <a:ea typeface="DejaVu Sans"/>
              </a:rPr>
              <a:t>Ordner für beliebig viele zu analysierende Textdateien</a:t>
            </a:r>
            <a:endParaRPr b="0" lang="de-DE" sz="2400" spc="-1" strike="noStrike">
              <a:latin typeface="Arial"/>
            </a:endParaRPr>
          </a:p>
          <a:p>
            <a:pPr marL="285840" indent="-284760">
              <a:lnSpc>
                <a:spcPct val="100000"/>
              </a:lnSpc>
              <a:spcBef>
                <a:spcPts val="1199"/>
              </a:spcBef>
              <a:buClr>
                <a:srgbClr val="000000"/>
              </a:buClr>
              <a:buFont typeface="Arial"/>
              <a:buChar char="•"/>
            </a:pPr>
            <a:r>
              <a:rPr b="0" lang="de-DE" sz="2400" spc="-1" strike="noStrike">
                <a:solidFill>
                  <a:srgbClr val="000000"/>
                </a:solidFill>
                <a:latin typeface="Frutiger LT Com 45 Light"/>
                <a:ea typeface="DejaVu Sans"/>
              </a:rPr>
              <a:t>In allen Texten wird nach Krankheiten und ihren Symptomen gesucht.</a:t>
            </a:r>
            <a:endParaRPr b="0" lang="de-DE" sz="2400" spc="-1" strike="noStrike">
              <a:latin typeface="Arial"/>
            </a:endParaRPr>
          </a:p>
          <a:p>
            <a:pPr marL="285840" indent="-284760">
              <a:lnSpc>
                <a:spcPct val="100000"/>
              </a:lnSpc>
              <a:spcBef>
                <a:spcPts val="1199"/>
              </a:spcBef>
              <a:buClr>
                <a:srgbClr val="000000"/>
              </a:buClr>
              <a:buFont typeface="Arial"/>
              <a:buChar char="•"/>
            </a:pPr>
            <a:r>
              <a:rPr b="0" lang="de-DE" sz="2400" spc="-1" strike="noStrike">
                <a:solidFill>
                  <a:srgbClr val="000000"/>
                </a:solidFill>
                <a:latin typeface="Frutiger LT Com 45 Light"/>
                <a:ea typeface="DejaVu Sans"/>
              </a:rPr>
              <a:t>Ein Zusammenhang wird angenommen, wenn in einem Satz eine Krankheit und ein Symptom gefunden werden.</a:t>
            </a:r>
            <a:endParaRPr b="0" lang="de-DE"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CustomShape 1"/>
          <p:cNvSpPr/>
          <p:nvPr/>
        </p:nvSpPr>
        <p:spPr>
          <a:xfrm>
            <a:off x="1055520" y="6426000"/>
            <a:ext cx="552240" cy="239400"/>
          </a:xfrm>
          <a:prstGeom prst="rect">
            <a:avLst/>
          </a:prstGeom>
          <a:noFill/>
          <a:ln w="0">
            <a:noFill/>
          </a:ln>
        </p:spPr>
        <p:style>
          <a:lnRef idx="0"/>
          <a:fillRef idx="0"/>
          <a:effectRef idx="0"/>
          <a:fontRef idx="minor"/>
        </p:style>
        <p:txBody>
          <a:bodyPr lIns="0" rIns="0" tIns="0" bIns="0">
            <a:noAutofit/>
          </a:bodyPr>
          <a:p>
            <a:pPr>
              <a:lnSpc>
                <a:spcPct val="100000"/>
              </a:lnSpc>
            </a:pPr>
            <a:fld id="{AC4F00A3-E18E-45AD-9C06-2DD27E16355C}"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70" name="CustomShape 2"/>
          <p:cNvSpPr/>
          <p:nvPr/>
        </p:nvSpPr>
        <p:spPr>
          <a:xfrm>
            <a:off x="720000" y="260640"/>
            <a:ext cx="8182800" cy="66060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Implementierung / Architekturdiagramm</a:t>
            </a:r>
            <a:endParaRPr b="0" lang="de-DE" sz="2200" spc="-1" strike="noStrike">
              <a:latin typeface="Arial"/>
            </a:endParaRPr>
          </a:p>
        </p:txBody>
      </p:sp>
      <p:pic>
        <p:nvPicPr>
          <p:cNvPr id="471" name="Grafik 2" descr=""/>
          <p:cNvPicPr/>
          <p:nvPr/>
        </p:nvPicPr>
        <p:blipFill>
          <a:blip r:embed="rId1"/>
          <a:stretch/>
        </p:blipFill>
        <p:spPr>
          <a:xfrm>
            <a:off x="2111760" y="1197720"/>
            <a:ext cx="8768880" cy="47444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CustomShape 1"/>
          <p:cNvSpPr/>
          <p:nvPr/>
        </p:nvSpPr>
        <p:spPr>
          <a:xfrm>
            <a:off x="1055520" y="6426000"/>
            <a:ext cx="552240" cy="239400"/>
          </a:xfrm>
          <a:prstGeom prst="rect">
            <a:avLst/>
          </a:prstGeom>
          <a:noFill/>
          <a:ln w="0">
            <a:noFill/>
          </a:ln>
        </p:spPr>
        <p:style>
          <a:lnRef idx="0"/>
          <a:fillRef idx="0"/>
          <a:effectRef idx="0"/>
          <a:fontRef idx="minor"/>
        </p:style>
        <p:txBody>
          <a:bodyPr lIns="0" rIns="0" tIns="0" bIns="0">
            <a:noAutofit/>
          </a:bodyPr>
          <a:p>
            <a:pPr>
              <a:lnSpc>
                <a:spcPct val="100000"/>
              </a:lnSpc>
            </a:pPr>
            <a:fld id="{3E443989-FF01-4620-8B74-E4E1772BC652}"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73" name="CustomShape 2"/>
          <p:cNvSpPr/>
          <p:nvPr/>
        </p:nvSpPr>
        <p:spPr>
          <a:xfrm>
            <a:off x="720000" y="260640"/>
            <a:ext cx="8182800" cy="66060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RuleBasedPreprocessor</a:t>
            </a:r>
            <a:endParaRPr b="0" lang="de-DE" sz="2200" spc="-1" strike="noStrike">
              <a:latin typeface="Arial"/>
            </a:endParaRPr>
          </a:p>
        </p:txBody>
      </p:sp>
      <p:sp>
        <p:nvSpPr>
          <p:cNvPr id="474" name="CustomShape 3"/>
          <p:cNvSpPr/>
          <p:nvPr/>
        </p:nvSpPr>
        <p:spPr>
          <a:xfrm>
            <a:off x="808200" y="1333800"/>
            <a:ext cx="10243800" cy="4418280"/>
          </a:xfrm>
          <a:prstGeom prst="rect">
            <a:avLst/>
          </a:prstGeom>
          <a:noFill/>
          <a:ln w="0">
            <a:noFill/>
          </a:ln>
        </p:spPr>
        <p:style>
          <a:lnRef idx="0"/>
          <a:fillRef idx="0"/>
          <a:effectRef idx="0"/>
          <a:fontRef idx="minor"/>
        </p:style>
        <p:txBody>
          <a:bodyPr lIns="90000" rIns="90000" tIns="45000" bIns="45000">
            <a:spAutoFit/>
          </a:bodyPr>
          <a:p>
            <a:pPr marL="285840" indent="-284760">
              <a:lnSpc>
                <a:spcPct val="100000"/>
              </a:lnSpc>
              <a:spcBef>
                <a:spcPts val="601"/>
              </a:spcBef>
              <a:buClr>
                <a:srgbClr val="000000"/>
              </a:buClr>
              <a:buFont typeface="Arial"/>
              <a:buChar char="•"/>
            </a:pPr>
            <a:r>
              <a:rPr b="0" lang="de-DE" sz="2400" spc="-1" strike="noStrike">
                <a:solidFill>
                  <a:srgbClr val="000000"/>
                </a:solidFill>
                <a:latin typeface="Frutiger LT Com 45 Light"/>
                <a:ea typeface="DejaVu Sans"/>
              </a:rPr>
              <a:t>Entfernen von Literaturangaben (z. B. „[345]“) und unnötigen Leerzeichen, Umformung von Aufzählungen</a:t>
            </a:r>
            <a:br/>
            <a:r>
              <a:rPr b="0" lang="de-DE" sz="2400" spc="-1" strike="noStrike">
                <a:solidFill>
                  <a:srgbClr val="000000"/>
                </a:solidFill>
                <a:latin typeface="Frutiger LT Com 45 Light"/>
              </a:rPr>
              <a:t> </a:t>
            </a:r>
            <a:endParaRPr b="0" lang="de-DE" sz="2400" spc="-1" strike="noStrike">
              <a:latin typeface="Arial"/>
            </a:endParaRPr>
          </a:p>
          <a:p>
            <a:pPr marL="285840" indent="-284760">
              <a:lnSpc>
                <a:spcPct val="100000"/>
              </a:lnSpc>
              <a:spcBef>
                <a:spcPts val="601"/>
              </a:spcBef>
              <a:buClr>
                <a:srgbClr val="000000"/>
              </a:buClr>
              <a:buFont typeface="Arial"/>
              <a:buChar char="•"/>
            </a:pPr>
            <a:r>
              <a:rPr b="0" lang="de-DE" sz="2400" spc="-1" strike="noStrike">
                <a:solidFill>
                  <a:srgbClr val="000000"/>
                </a:solidFill>
                <a:latin typeface="Frutiger LT Com 45 Light"/>
                <a:ea typeface="DejaVu Sans"/>
              </a:rPr>
              <a:t>PySBD:</a:t>
            </a:r>
            <a:endParaRPr b="0" lang="de-DE" sz="2400" spc="-1" strike="noStrike">
              <a:latin typeface="Arial"/>
            </a:endParaRPr>
          </a:p>
          <a:p>
            <a:pPr lvl="1" marL="360000">
              <a:lnSpc>
                <a:spcPct val="100000"/>
              </a:lnSpc>
              <a:spcBef>
                <a:spcPts val="601"/>
              </a:spcBef>
              <a:buClr>
                <a:srgbClr val="000000"/>
              </a:buClr>
              <a:buSzPct val="45000"/>
              <a:buFont typeface="Wingdings" charset="2"/>
              <a:buChar char=""/>
            </a:pPr>
            <a:r>
              <a:rPr b="0" i="1" lang="de-DE" sz="2400" spc="-1" strike="noStrike">
                <a:solidFill>
                  <a:srgbClr val="000000"/>
                </a:solidFill>
                <a:latin typeface="Frutiger LT Com 45 Light"/>
                <a:ea typeface="DejaVu Sans"/>
              </a:rPr>
              <a:t>Sentence Boundary Detector/Disambiguater</a:t>
            </a:r>
            <a:endParaRPr b="0" lang="de-DE" sz="2400" spc="-1" strike="noStrike">
              <a:latin typeface="Arial"/>
              <a:ea typeface="Microsoft YaHei"/>
            </a:endParaRPr>
          </a:p>
          <a:p>
            <a:pPr lvl="1" marL="360000">
              <a:lnSpc>
                <a:spcPct val="100000"/>
              </a:lnSpc>
              <a:spcBef>
                <a:spcPts val="601"/>
              </a:spcBef>
              <a:buClr>
                <a:srgbClr val="000000"/>
              </a:buClr>
              <a:buSzPct val="45000"/>
              <a:buFont typeface="Wingdings" charset="2"/>
              <a:buChar char=""/>
            </a:pPr>
            <a:r>
              <a:rPr b="0" lang="de-DE" sz="2400" spc="-1" strike="noStrike">
                <a:solidFill>
                  <a:srgbClr val="000000"/>
                </a:solidFill>
                <a:latin typeface="Frutiger LT Com 45 Light"/>
                <a:ea typeface="DejaVu Sans"/>
              </a:rPr>
              <a:t>ermittelt Satzgrenzen in Texten</a:t>
            </a:r>
            <a:br/>
            <a:r>
              <a:rPr b="0" lang="de-DE" sz="2400" spc="-1" strike="noStrike">
                <a:solidFill>
                  <a:srgbClr val="000000"/>
                </a:solidFill>
                <a:latin typeface="Frutiger LT Com 45 Light"/>
                <a:ea typeface="DejaVu Sans"/>
              </a:rPr>
              <a:t>	</a:t>
            </a:r>
            <a:r>
              <a:rPr b="0" i="1" lang="de-DE" sz="2400" spc="-1" strike="noStrike">
                <a:solidFill>
                  <a:srgbClr val="000000"/>
                </a:solidFill>
                <a:latin typeface="Frutiger LT Com 45 Light"/>
                <a:ea typeface="DejaVu Sans"/>
              </a:rPr>
              <a:t>„Da drüben ist ein Haus. Wollen wir hingehen?“</a:t>
            </a:r>
            <a:br/>
            <a:r>
              <a:rPr b="0" i="1" lang="de-DE" sz="2400" spc="-1" strike="noStrike">
                <a:solidFill>
                  <a:srgbClr val="000000"/>
                </a:solidFill>
                <a:latin typeface="Frutiger LT Com 45 Light"/>
                <a:ea typeface="DejaVu Sans"/>
              </a:rPr>
              <a:t>	</a:t>
            </a:r>
            <a:r>
              <a:rPr b="0" i="1" lang="de-DE" sz="2400" spc="-1" strike="noStrike">
                <a:solidFill>
                  <a:srgbClr val="000000"/>
                </a:solidFill>
                <a:latin typeface="Frutiger LT Com 45 Light"/>
                <a:ea typeface="DejaVu Sans"/>
              </a:rPr>
              <a:t>→ [„Da drüben ist ein Haus.“, „Wollen wir hingehen?“]</a:t>
            </a:r>
            <a:endParaRPr b="0" lang="de-DE" sz="2400" spc="-1" strike="noStrike">
              <a:latin typeface="Arial"/>
              <a:ea typeface="Microsoft YaHei"/>
            </a:endParaRPr>
          </a:p>
          <a:p>
            <a:pPr lvl="1" marL="360000">
              <a:lnSpc>
                <a:spcPct val="100000"/>
              </a:lnSpc>
              <a:spcBef>
                <a:spcPts val="601"/>
              </a:spcBef>
              <a:buClr>
                <a:srgbClr val="000000"/>
              </a:buClr>
              <a:buSzPct val="45000"/>
              <a:buFont typeface="Wingdings" charset="2"/>
              <a:buChar char=""/>
            </a:pPr>
            <a:r>
              <a:rPr b="0" lang="de-DE" sz="2400" spc="-1" strike="noStrike">
                <a:solidFill>
                  <a:srgbClr val="000000"/>
                </a:solidFill>
                <a:latin typeface="Frutiger LT Com 45 Light"/>
                <a:ea typeface="DejaVu Sans"/>
              </a:rPr>
              <a:t>Performance wird anhand von </a:t>
            </a:r>
            <a:r>
              <a:rPr b="0" i="1" lang="de-DE" sz="2400" spc="-1" strike="noStrike">
                <a:solidFill>
                  <a:srgbClr val="000000"/>
                </a:solidFill>
                <a:latin typeface="Frutiger LT Com 45 Light"/>
                <a:ea typeface="DejaVu Sans"/>
              </a:rPr>
              <a:t>Golden Rules </a:t>
            </a:r>
            <a:r>
              <a:rPr b="0" lang="de-DE" sz="2400" spc="-1" strike="noStrike">
                <a:solidFill>
                  <a:srgbClr val="000000"/>
                </a:solidFill>
                <a:latin typeface="Frutiger LT Com 45 Light"/>
                <a:ea typeface="DejaVu Sans"/>
              </a:rPr>
              <a:t>getestet, die auf alle Sprachen anwendbar sind</a:t>
            </a:r>
            <a:br/>
            <a:r>
              <a:rPr b="0" lang="de-DE" sz="2400" spc="-1" strike="noStrike">
                <a:solidFill>
                  <a:srgbClr val="000000"/>
                </a:solidFill>
                <a:latin typeface="Frutiger LT Com 45 Light"/>
                <a:ea typeface="DejaVu Sans"/>
              </a:rPr>
              <a:t>	</a:t>
            </a:r>
            <a:r>
              <a:rPr b="0" lang="de-DE" sz="2400" spc="-1" strike="noStrike">
                <a:solidFill>
                  <a:srgbClr val="000000"/>
                </a:solidFill>
                <a:latin typeface="Frutiger LT Com 45 Light"/>
                <a:ea typeface="DejaVu Sans"/>
              </a:rPr>
              <a:t>„</a:t>
            </a:r>
            <a:r>
              <a:rPr b="0" i="1" lang="de-DE" sz="2400" spc="-1" strike="noStrike">
                <a:solidFill>
                  <a:srgbClr val="000000"/>
                </a:solidFill>
                <a:latin typeface="Frutiger LT Com 45 Light"/>
                <a:ea typeface="DejaVu Sans"/>
              </a:rPr>
              <a:t>U.S. as non sentence boundary</a:t>
            </a:r>
            <a:r>
              <a:rPr b="0" lang="de-DE" sz="2400" spc="-1" strike="noStrike">
                <a:solidFill>
                  <a:srgbClr val="000000"/>
                </a:solidFill>
                <a:latin typeface="Frutiger LT Com 45 Light"/>
                <a:ea typeface="DejaVu Sans"/>
              </a:rPr>
              <a:t>“</a:t>
            </a:r>
            <a:endParaRPr b="0" lang="de-DE" sz="2400" spc="-1" strike="noStrike">
              <a:latin typeface="Arial"/>
              <a:ea typeface="Microsoft YaHe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CustomShape 1"/>
          <p:cNvSpPr/>
          <p:nvPr/>
        </p:nvSpPr>
        <p:spPr>
          <a:xfrm>
            <a:off x="1055520" y="6426000"/>
            <a:ext cx="552240" cy="239400"/>
          </a:xfrm>
          <a:prstGeom prst="rect">
            <a:avLst/>
          </a:prstGeom>
          <a:noFill/>
          <a:ln w="0">
            <a:noFill/>
          </a:ln>
        </p:spPr>
        <p:style>
          <a:lnRef idx="0"/>
          <a:fillRef idx="0"/>
          <a:effectRef idx="0"/>
          <a:fontRef idx="minor"/>
        </p:style>
        <p:txBody>
          <a:bodyPr lIns="0" rIns="0" tIns="0" bIns="0">
            <a:noAutofit/>
          </a:bodyPr>
          <a:p>
            <a:pPr>
              <a:lnSpc>
                <a:spcPct val="100000"/>
              </a:lnSpc>
            </a:pPr>
            <a:fld id="{4905CD0F-43F7-439F-9EF0-630AE448E45A}"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76" name="CustomShape 2"/>
          <p:cNvSpPr/>
          <p:nvPr/>
        </p:nvSpPr>
        <p:spPr>
          <a:xfrm>
            <a:off x="720000" y="260640"/>
            <a:ext cx="8182800" cy="66060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SpaCy‘s Entity Ruler</a:t>
            </a:r>
            <a:endParaRPr b="0" lang="de-DE" sz="2200" spc="-1" strike="noStrike">
              <a:latin typeface="Arial"/>
            </a:endParaRPr>
          </a:p>
        </p:txBody>
      </p:sp>
      <p:pic>
        <p:nvPicPr>
          <p:cNvPr id="477" name="Grafik 1" descr=""/>
          <p:cNvPicPr/>
          <p:nvPr/>
        </p:nvPicPr>
        <p:blipFill>
          <a:blip r:embed="rId1"/>
          <a:stretch/>
        </p:blipFill>
        <p:spPr>
          <a:xfrm>
            <a:off x="647280" y="1099080"/>
            <a:ext cx="10406520" cy="5041800"/>
          </a:xfrm>
          <a:prstGeom prst="rect">
            <a:avLst/>
          </a:prstGeom>
          <a:ln w="0">
            <a:noFill/>
          </a:ln>
        </p:spPr>
      </p:pic>
      <p:pic>
        <p:nvPicPr>
          <p:cNvPr id="478" name="Grafik 2" descr=""/>
          <p:cNvPicPr/>
          <p:nvPr/>
        </p:nvPicPr>
        <p:blipFill>
          <a:blip r:embed="rId2"/>
          <a:stretch/>
        </p:blipFill>
        <p:spPr>
          <a:xfrm>
            <a:off x="10192320" y="5487480"/>
            <a:ext cx="1352160" cy="5425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CustomShape 1"/>
          <p:cNvSpPr/>
          <p:nvPr/>
        </p:nvSpPr>
        <p:spPr>
          <a:xfrm>
            <a:off x="1055520" y="6426000"/>
            <a:ext cx="552240" cy="239400"/>
          </a:xfrm>
          <a:prstGeom prst="rect">
            <a:avLst/>
          </a:prstGeom>
          <a:noFill/>
          <a:ln w="0">
            <a:noFill/>
          </a:ln>
        </p:spPr>
        <p:style>
          <a:lnRef idx="0"/>
          <a:fillRef idx="0"/>
          <a:effectRef idx="0"/>
          <a:fontRef idx="minor"/>
        </p:style>
        <p:txBody>
          <a:bodyPr lIns="0" rIns="0" tIns="0" bIns="0">
            <a:noAutofit/>
          </a:bodyPr>
          <a:p>
            <a:pPr>
              <a:lnSpc>
                <a:spcPct val="100000"/>
              </a:lnSpc>
            </a:pPr>
            <a:fld id="{A09456A5-FF89-48C0-804B-CD8DCAE213BA}"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80" name="CustomShape 2"/>
          <p:cNvSpPr/>
          <p:nvPr/>
        </p:nvSpPr>
        <p:spPr>
          <a:xfrm>
            <a:off x="720000" y="260640"/>
            <a:ext cx="8182800" cy="66060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KnowledgeExtractor</a:t>
            </a:r>
            <a:endParaRPr b="0" lang="de-DE" sz="2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CustomShape 1"/>
          <p:cNvSpPr/>
          <p:nvPr/>
        </p:nvSpPr>
        <p:spPr>
          <a:xfrm>
            <a:off x="1055520" y="6426000"/>
            <a:ext cx="552240" cy="239400"/>
          </a:xfrm>
          <a:prstGeom prst="rect">
            <a:avLst/>
          </a:prstGeom>
          <a:noFill/>
          <a:ln w="0">
            <a:noFill/>
          </a:ln>
        </p:spPr>
        <p:style>
          <a:lnRef idx="0"/>
          <a:fillRef idx="0"/>
          <a:effectRef idx="0"/>
          <a:fontRef idx="minor"/>
        </p:style>
        <p:txBody>
          <a:bodyPr lIns="0" rIns="0" tIns="0" bIns="0">
            <a:noAutofit/>
          </a:bodyPr>
          <a:p>
            <a:pPr>
              <a:lnSpc>
                <a:spcPct val="100000"/>
              </a:lnSpc>
            </a:pPr>
            <a:fld id="{44EAA49A-E768-4BB3-9A0E-F49C7CA8E038}"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82" name="CustomShape 2"/>
          <p:cNvSpPr/>
          <p:nvPr/>
        </p:nvSpPr>
        <p:spPr>
          <a:xfrm>
            <a:off x="720000" y="260640"/>
            <a:ext cx="8182800" cy="66060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RDFSerialiser</a:t>
            </a:r>
            <a:endParaRPr b="0" lang="de-DE" sz="2200" spc="-1" strike="noStrike">
              <a:latin typeface="Arial"/>
            </a:endParaRPr>
          </a:p>
        </p:txBody>
      </p:sp>
      <p:sp>
        <p:nvSpPr>
          <p:cNvPr id="483" name="CustomShape 3"/>
          <p:cNvSpPr/>
          <p:nvPr/>
        </p:nvSpPr>
        <p:spPr>
          <a:xfrm>
            <a:off x="720000" y="1269360"/>
            <a:ext cx="6170040" cy="1065600"/>
          </a:xfrm>
          <a:prstGeom prst="rect">
            <a:avLst/>
          </a:prstGeom>
          <a:noFill/>
          <a:ln w="0">
            <a:noFill/>
          </a:ln>
        </p:spPr>
        <p:style>
          <a:lnRef idx="0"/>
          <a:fillRef idx="0"/>
          <a:effectRef idx="0"/>
          <a:fontRef idx="minor"/>
        </p:style>
        <p:txBody>
          <a:bodyPr lIns="90000" rIns="90000" tIns="45000" bIns="45000">
            <a:spAutoFit/>
          </a:bodyPr>
          <a:p>
            <a:pPr marL="285840" indent="-28476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rdflib</a:t>
            </a:r>
            <a:endParaRPr b="0" lang="de-DE" sz="1800" spc="-1" strike="noStrike">
              <a:latin typeface="Arial"/>
            </a:endParaRPr>
          </a:p>
          <a:p>
            <a:pPr marL="285840" indent="-284760">
              <a:lnSpc>
                <a:spcPct val="100000"/>
              </a:lnSpc>
              <a:spcBef>
                <a:spcPts val="601"/>
              </a:spcBef>
              <a:buClr>
                <a:srgbClr val="000000"/>
              </a:buClr>
              <a:buFont typeface="Arial"/>
              <a:buChar char="•"/>
            </a:pPr>
            <a:r>
              <a:rPr b="0" lang="de-DE" sz="1800" spc="-1" strike="noStrike">
                <a:solidFill>
                  <a:srgbClr val="000000"/>
                </a:solidFill>
                <a:latin typeface="Frutiger LT Com 45 Light"/>
                <a:ea typeface="DejaVu Sans"/>
              </a:rPr>
              <a:t>...</a:t>
            </a:r>
            <a:endParaRPr b="0" lang="de-DE" sz="1800" spc="-1" strike="noStrike">
              <a:latin typeface="Arial"/>
            </a:endParaRPr>
          </a:p>
          <a:p>
            <a:pPr>
              <a:lnSpc>
                <a:spcPct val="100000"/>
              </a:lnSpc>
              <a:spcBef>
                <a:spcPts val="601"/>
              </a:spcBef>
            </a:pPr>
            <a:endParaRPr b="0" lang="de-DE" sz="1800" spc="-1" strike="noStrike">
              <a:latin typeface="Arial"/>
            </a:endParaRPr>
          </a:p>
        </p:txBody>
      </p:sp>
      <p:pic>
        <p:nvPicPr>
          <p:cNvPr id="484" name="Grafik 482" descr=""/>
          <p:cNvPicPr/>
          <p:nvPr/>
        </p:nvPicPr>
        <p:blipFill>
          <a:blip r:embed="rId1"/>
          <a:stretch/>
        </p:blipFill>
        <p:spPr>
          <a:xfrm>
            <a:off x="4500000" y="2306880"/>
            <a:ext cx="6887880" cy="165276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CustomShape 1"/>
          <p:cNvSpPr/>
          <p:nvPr/>
        </p:nvSpPr>
        <p:spPr>
          <a:xfrm>
            <a:off x="1055520" y="6426000"/>
            <a:ext cx="552240" cy="239400"/>
          </a:xfrm>
          <a:prstGeom prst="rect">
            <a:avLst/>
          </a:prstGeom>
          <a:noFill/>
          <a:ln w="0">
            <a:noFill/>
          </a:ln>
        </p:spPr>
        <p:style>
          <a:lnRef idx="0"/>
          <a:fillRef idx="0"/>
          <a:effectRef idx="0"/>
          <a:fontRef idx="minor"/>
        </p:style>
        <p:txBody>
          <a:bodyPr lIns="0" rIns="0" tIns="0" bIns="0">
            <a:noAutofit/>
          </a:bodyPr>
          <a:p>
            <a:pPr>
              <a:lnSpc>
                <a:spcPct val="100000"/>
              </a:lnSpc>
            </a:pPr>
            <a:fld id="{A7059873-7C64-4C57-83E2-F1BED7317F95}"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86" name="CustomShape 2"/>
          <p:cNvSpPr/>
          <p:nvPr/>
        </p:nvSpPr>
        <p:spPr>
          <a:xfrm>
            <a:off x="720000" y="260640"/>
            <a:ext cx="8182800" cy="66060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Evaluation</a:t>
            </a:r>
            <a:endParaRPr b="0" lang="de-DE" sz="2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CustomShape 1"/>
          <p:cNvSpPr/>
          <p:nvPr/>
        </p:nvSpPr>
        <p:spPr>
          <a:xfrm>
            <a:off x="1055520" y="6426000"/>
            <a:ext cx="552240" cy="239400"/>
          </a:xfrm>
          <a:prstGeom prst="rect">
            <a:avLst/>
          </a:prstGeom>
          <a:noFill/>
          <a:ln w="0">
            <a:noFill/>
          </a:ln>
        </p:spPr>
        <p:style>
          <a:lnRef idx="0"/>
          <a:fillRef idx="0"/>
          <a:effectRef idx="0"/>
          <a:fontRef idx="minor"/>
        </p:style>
        <p:txBody>
          <a:bodyPr lIns="0" rIns="0" tIns="0" bIns="0">
            <a:noAutofit/>
          </a:bodyPr>
          <a:p>
            <a:pPr>
              <a:lnSpc>
                <a:spcPct val="100000"/>
              </a:lnSpc>
            </a:pPr>
            <a:fld id="{FAABE079-C016-4D60-8A95-2D0AF947B9CB}"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88" name="CustomShape 2"/>
          <p:cNvSpPr/>
          <p:nvPr/>
        </p:nvSpPr>
        <p:spPr>
          <a:xfrm>
            <a:off x="720000" y="260640"/>
            <a:ext cx="8182800" cy="66060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Evaluierungsgrundlage</a:t>
            </a:r>
            <a:endParaRPr b="0" lang="de-DE" sz="2200" spc="-1" strike="noStrike">
              <a:latin typeface="Arial"/>
            </a:endParaRPr>
          </a:p>
        </p:txBody>
      </p:sp>
      <p:sp>
        <p:nvSpPr>
          <p:cNvPr id="489" name="CustomShape 3"/>
          <p:cNvSpPr/>
          <p:nvPr/>
        </p:nvSpPr>
        <p:spPr>
          <a:xfrm>
            <a:off x="883080" y="1440000"/>
            <a:ext cx="9196200" cy="2649960"/>
          </a:xfrm>
          <a:prstGeom prst="rect">
            <a:avLst/>
          </a:prstGeom>
          <a:noFill/>
          <a:ln w="0">
            <a:noFill/>
          </a:ln>
        </p:spPr>
        <p:style>
          <a:lnRef idx="0"/>
          <a:fillRef idx="0"/>
          <a:effectRef idx="0"/>
          <a:fontRef idx="minor"/>
        </p:style>
      </p:sp>
      <p:sp>
        <p:nvSpPr>
          <p:cNvPr id="490" name="CustomShape 4"/>
          <p:cNvSpPr/>
          <p:nvPr/>
        </p:nvSpPr>
        <p:spPr>
          <a:xfrm>
            <a:off x="669240" y="1353600"/>
            <a:ext cx="9196200" cy="3321000"/>
          </a:xfrm>
          <a:prstGeom prst="rect">
            <a:avLst/>
          </a:prstGeom>
          <a:noFill/>
          <a:ln w="0">
            <a:noFill/>
          </a:ln>
        </p:spPr>
        <p:style>
          <a:lnRef idx="0"/>
          <a:fillRef idx="0"/>
          <a:effectRef idx="0"/>
          <a:fontRef idx="minor"/>
        </p:style>
        <p:txBody>
          <a:bodyPr lIns="90000" rIns="90000" tIns="45000" bIns="45000">
            <a:spAutoFit/>
          </a:bodyPr>
          <a:p>
            <a:pPr marL="457920" indent="-456840">
              <a:lnSpc>
                <a:spcPct val="100000"/>
              </a:lnSpc>
              <a:spcBef>
                <a:spcPts val="601"/>
              </a:spcBef>
              <a:buClr>
                <a:srgbClr val="000000"/>
              </a:buClr>
              <a:buFont typeface="Arial"/>
              <a:buAutoNum type="arabicPeriod"/>
            </a:pPr>
            <a:r>
              <a:rPr b="0" lang="de-DE" sz="2400" spc="-1" strike="noStrike">
                <a:solidFill>
                  <a:srgbClr val="000000"/>
                </a:solidFill>
                <a:latin typeface="Frutiger LT Com 45 Light"/>
                <a:ea typeface="DejaVu Sans"/>
              </a:rPr>
              <a:t>Webseiten des National Health Service UK (NHS) und der National Institutes of Health (NIH, U.S.) - 49 Texte zu mehreren psychischen Störungen (Agoraphobie, Alkoholmissbrauch, Depression, u. s. w.)</a:t>
            </a:r>
            <a:endParaRPr b="0" lang="de-DE" sz="2400" spc="-1" strike="noStrike">
              <a:latin typeface="Arial"/>
            </a:endParaRPr>
          </a:p>
          <a:p>
            <a:pPr>
              <a:lnSpc>
                <a:spcPct val="100000"/>
              </a:lnSpc>
              <a:spcBef>
                <a:spcPts val="601"/>
              </a:spcBef>
            </a:pPr>
            <a:endParaRPr b="0" lang="de-DE" sz="2400" spc="-1" strike="noStrike">
              <a:latin typeface="Arial"/>
            </a:endParaRPr>
          </a:p>
          <a:p>
            <a:pPr marL="457920" indent="-456840">
              <a:lnSpc>
                <a:spcPct val="100000"/>
              </a:lnSpc>
              <a:spcBef>
                <a:spcPts val="601"/>
              </a:spcBef>
              <a:buClr>
                <a:srgbClr val="000000"/>
              </a:buClr>
              <a:buFont typeface="Arial"/>
              <a:buAutoNum type="arabicPeriod"/>
            </a:pPr>
            <a:r>
              <a:rPr b="0" lang="de-DE" sz="2400" spc="-1" strike="noStrike">
                <a:solidFill>
                  <a:srgbClr val="000000"/>
                </a:solidFill>
                <a:latin typeface="Frutiger LT Com 45 Light"/>
                <a:ea typeface="DejaVu Sans"/>
              </a:rPr>
              <a:t>Ein Artikel zum Thema „Mental Disorder“ auf Wikipedia</a:t>
            </a:r>
            <a:endParaRPr b="0" lang="de-DE" sz="2400" spc="-1" strike="noStrike">
              <a:latin typeface="Arial"/>
            </a:endParaRPr>
          </a:p>
          <a:p>
            <a:pPr>
              <a:lnSpc>
                <a:spcPct val="100000"/>
              </a:lnSpc>
              <a:spcBef>
                <a:spcPts val="601"/>
              </a:spcBef>
            </a:pPr>
            <a:endParaRPr b="0" lang="de-DE" sz="2400" spc="-1" strike="noStrike">
              <a:latin typeface="Arial"/>
            </a:endParaRPr>
          </a:p>
          <a:p>
            <a:pPr marL="457920" indent="-456840">
              <a:lnSpc>
                <a:spcPct val="100000"/>
              </a:lnSpc>
              <a:spcBef>
                <a:spcPts val="601"/>
              </a:spcBef>
              <a:buClr>
                <a:srgbClr val="000000"/>
              </a:buClr>
              <a:buFont typeface="Arial"/>
              <a:buAutoNum type="arabicPeriod"/>
            </a:pPr>
            <a:r>
              <a:rPr b="0" lang="de-DE" sz="2400" spc="-1" strike="noStrike">
                <a:solidFill>
                  <a:srgbClr val="000000"/>
                </a:solidFill>
                <a:latin typeface="Frutiger LT Com 45 Light"/>
                <a:ea typeface="DejaVu Sans"/>
              </a:rPr>
              <a:t>„</a:t>
            </a:r>
            <a:r>
              <a:rPr b="0" lang="de-DE" sz="2400" spc="-1" strike="noStrike">
                <a:solidFill>
                  <a:srgbClr val="000000"/>
                </a:solidFill>
                <a:latin typeface="Frutiger LT Com 45 Light"/>
                <a:ea typeface="DejaVu Sans"/>
              </a:rPr>
              <a:t>Clinical Handbook of Psychological Disorders“</a:t>
            </a:r>
            <a:endParaRPr b="0" lang="de-DE"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CustomShape 1"/>
          <p:cNvSpPr/>
          <p:nvPr/>
        </p:nvSpPr>
        <p:spPr>
          <a:xfrm>
            <a:off x="1055520" y="6426000"/>
            <a:ext cx="552240" cy="239400"/>
          </a:xfrm>
          <a:prstGeom prst="rect">
            <a:avLst/>
          </a:prstGeom>
          <a:noFill/>
          <a:ln w="0">
            <a:noFill/>
          </a:ln>
        </p:spPr>
        <p:style>
          <a:lnRef idx="0"/>
          <a:fillRef idx="0"/>
          <a:effectRef idx="0"/>
          <a:fontRef idx="minor"/>
        </p:style>
        <p:txBody>
          <a:bodyPr lIns="0" rIns="0" tIns="0" bIns="0">
            <a:noAutofit/>
          </a:bodyPr>
          <a:p>
            <a:pPr>
              <a:lnSpc>
                <a:spcPct val="100000"/>
              </a:lnSpc>
            </a:pPr>
            <a:fld id="{A583734F-E56B-4461-AECE-A6EBF6EEF7AA}"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92" name="CustomShape 2"/>
          <p:cNvSpPr/>
          <p:nvPr/>
        </p:nvSpPr>
        <p:spPr>
          <a:xfrm>
            <a:off x="720000" y="260640"/>
            <a:ext cx="8182800" cy="66060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Statistische Auswertung</a:t>
            </a:r>
            <a:endParaRPr b="0" lang="de-DE" sz="2200" spc="-1" strike="noStrike">
              <a:latin typeface="Arial"/>
            </a:endParaRPr>
          </a:p>
        </p:txBody>
      </p:sp>
      <p:sp>
        <p:nvSpPr>
          <p:cNvPr id="493" name="CustomShape 3"/>
          <p:cNvSpPr/>
          <p:nvPr/>
        </p:nvSpPr>
        <p:spPr>
          <a:xfrm>
            <a:off x="874440" y="1474920"/>
            <a:ext cx="9196200" cy="2649960"/>
          </a:xfrm>
          <a:prstGeom prst="rect">
            <a:avLst/>
          </a:prstGeom>
          <a:noFill/>
          <a:ln w="0">
            <a:noFill/>
          </a:ln>
        </p:spPr>
        <p:style>
          <a:lnRef idx="0"/>
          <a:fillRef idx="0"/>
          <a:effectRef idx="0"/>
          <a:fontRef idx="minor"/>
        </p:style>
      </p:sp>
      <p:sp>
        <p:nvSpPr>
          <p:cNvPr id="494" name="CustomShape 4"/>
          <p:cNvSpPr/>
          <p:nvPr/>
        </p:nvSpPr>
        <p:spPr>
          <a:xfrm>
            <a:off x="668880" y="1353600"/>
            <a:ext cx="10261440" cy="4129560"/>
          </a:xfrm>
          <a:prstGeom prst="rect">
            <a:avLst/>
          </a:prstGeom>
          <a:noFill/>
          <a:ln w="0">
            <a:noFill/>
          </a:ln>
        </p:spPr>
        <p:style>
          <a:lnRef idx="0"/>
          <a:fillRef idx="0"/>
          <a:effectRef idx="0"/>
          <a:fontRef idx="minor"/>
        </p:style>
        <p:txBody>
          <a:bodyPr lIns="90000" rIns="90000" tIns="45000" bIns="45000">
            <a:spAutoFit/>
          </a:bodyPr>
          <a:p>
            <a:pPr marL="457920" indent="-456840">
              <a:lnSpc>
                <a:spcPct val="100000"/>
              </a:lnSpc>
              <a:spcBef>
                <a:spcPts val="601"/>
              </a:spcBef>
              <a:buClr>
                <a:srgbClr val="000000"/>
              </a:buClr>
              <a:buFont typeface="Arial"/>
              <a:buChar char="•"/>
            </a:pPr>
            <a:r>
              <a:rPr b="0" lang="de-DE" sz="2400" spc="-1" strike="noStrike">
                <a:solidFill>
                  <a:srgbClr val="000000"/>
                </a:solidFill>
                <a:latin typeface="Frutiger LT Com 45 Light"/>
                <a:ea typeface="DejaVu Sans"/>
              </a:rPr>
              <a:t>Erstellung manueller RDF-Dateien mit Krankheiten und deren Symptomen aus 10 Texten zu psychischen Erkrankungen</a:t>
            </a:r>
            <a:endParaRPr b="0" lang="de-DE" sz="2400" spc="-1" strike="noStrike">
              <a:latin typeface="Arial"/>
            </a:endParaRPr>
          </a:p>
          <a:p>
            <a:pPr marL="457920" indent="-456840">
              <a:lnSpc>
                <a:spcPct val="100000"/>
              </a:lnSpc>
              <a:spcBef>
                <a:spcPts val="601"/>
              </a:spcBef>
              <a:buClr>
                <a:srgbClr val="000000"/>
              </a:buClr>
              <a:buFont typeface="Arial"/>
              <a:buChar char="•"/>
            </a:pPr>
            <a:r>
              <a:rPr b="0" lang="de-DE" sz="2400" spc="-1" strike="noStrike">
                <a:solidFill>
                  <a:srgbClr val="000000"/>
                </a:solidFill>
                <a:latin typeface="Frutiger LT Com 45 Light"/>
                <a:ea typeface="DejaVu Sans"/>
              </a:rPr>
              <a:t>Vergleich der manuell erstellten Dateien mit vom MedExtractor erstellten RDF-Dateien</a:t>
            </a:r>
            <a:endParaRPr b="0" lang="de-DE" sz="2400" spc="-1" strike="noStrike">
              <a:latin typeface="Arial"/>
            </a:endParaRPr>
          </a:p>
          <a:p>
            <a:pPr marL="457920" indent="-456840">
              <a:lnSpc>
                <a:spcPct val="100000"/>
              </a:lnSpc>
              <a:spcBef>
                <a:spcPts val="601"/>
              </a:spcBef>
              <a:buClr>
                <a:srgbClr val="000000"/>
              </a:buClr>
              <a:buFont typeface="Arial"/>
              <a:buChar char="•"/>
            </a:pPr>
            <a:r>
              <a:rPr b="0" lang="de-DE" sz="2400" spc="-1" strike="noStrike">
                <a:solidFill>
                  <a:srgbClr val="000000"/>
                </a:solidFill>
                <a:latin typeface="Frutiger LT Com 45 Light"/>
                <a:ea typeface="DejaVu Sans"/>
              </a:rPr>
              <a:t>Emittlung von:</a:t>
            </a:r>
            <a:endParaRPr b="0" lang="de-DE" sz="2400" spc="-1" strike="noStrike">
              <a:latin typeface="Arial"/>
            </a:endParaRPr>
          </a:p>
          <a:p>
            <a:pPr lvl="1" marL="915120" indent="-456840">
              <a:lnSpc>
                <a:spcPct val="100000"/>
              </a:lnSpc>
              <a:spcBef>
                <a:spcPts val="601"/>
              </a:spcBef>
              <a:buClr>
                <a:srgbClr val="000000"/>
              </a:buClr>
              <a:buFont typeface="Courier New"/>
              <a:buChar char="o"/>
            </a:pPr>
            <a:r>
              <a:rPr b="0" lang="de-DE" sz="2400" spc="-1" strike="noStrike">
                <a:solidFill>
                  <a:srgbClr val="000000"/>
                </a:solidFill>
                <a:latin typeface="Frutiger LT Com 45 Light"/>
                <a:ea typeface="DejaVu Sans"/>
              </a:rPr>
              <a:t>Precision = </a:t>
            </a:r>
            <a:br/>
            <a:r>
              <a:rPr b="0" lang="de-DE" sz="2400" spc="-1" strike="noStrike">
                <a:solidFill>
                  <a:srgbClr val="000000"/>
                </a:solidFill>
                <a:latin typeface="Frutiger LT Com 45 Light"/>
              </a:rPr>
              <a:t> </a:t>
            </a:r>
            <a:endParaRPr b="0" lang="de-DE" sz="2400" spc="-1" strike="noStrike">
              <a:latin typeface="Arial"/>
            </a:endParaRPr>
          </a:p>
          <a:p>
            <a:pPr lvl="1" marL="915120" indent="-456840">
              <a:lnSpc>
                <a:spcPct val="100000"/>
              </a:lnSpc>
              <a:spcBef>
                <a:spcPts val="601"/>
              </a:spcBef>
              <a:buClr>
                <a:srgbClr val="000000"/>
              </a:buClr>
              <a:buFont typeface="Courier New"/>
              <a:buChar char="o"/>
            </a:pPr>
            <a:r>
              <a:rPr b="0" lang="de-DE" sz="2400" spc="-1" strike="noStrike">
                <a:solidFill>
                  <a:srgbClr val="000000"/>
                </a:solidFill>
                <a:latin typeface="Frutiger LT Com 45 Light"/>
                <a:ea typeface="DejaVu Sans"/>
              </a:rPr>
              <a:t>Recall = </a:t>
            </a:r>
            <a:br/>
            <a:r>
              <a:rPr b="0" lang="de-DE" sz="2400" spc="-1" strike="noStrike">
                <a:solidFill>
                  <a:srgbClr val="000000"/>
                </a:solidFill>
                <a:latin typeface="Frutiger LT Com 45 Light"/>
              </a:rPr>
              <a:t> </a:t>
            </a:r>
            <a:endParaRPr b="0" lang="de-DE" sz="2400" spc="-1" strike="noStrike">
              <a:latin typeface="Arial"/>
            </a:endParaRPr>
          </a:p>
          <a:p>
            <a:pPr lvl="1" marL="915120" indent="-456840">
              <a:lnSpc>
                <a:spcPct val="100000"/>
              </a:lnSpc>
              <a:spcBef>
                <a:spcPts val="601"/>
              </a:spcBef>
              <a:buClr>
                <a:srgbClr val="000000"/>
              </a:buClr>
              <a:buFont typeface="Courier New"/>
              <a:buChar char="o"/>
            </a:pPr>
            <a:r>
              <a:rPr b="0" lang="de-DE" sz="2400" spc="-1" strike="noStrike">
                <a:solidFill>
                  <a:srgbClr val="000000"/>
                </a:solidFill>
                <a:latin typeface="Frutiger LT Com 45 Light"/>
                <a:ea typeface="DejaVu Sans"/>
              </a:rPr>
              <a:t>F-Maß = </a:t>
            </a:r>
            <a:endParaRPr b="0" lang="de-DE"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CustomShape 1"/>
          <p:cNvSpPr/>
          <p:nvPr/>
        </p:nvSpPr>
        <p:spPr>
          <a:xfrm>
            <a:off x="720000" y="260640"/>
            <a:ext cx="8182800" cy="66060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406d9b"/>
                </a:solidFill>
                <a:latin typeface="Frutiger LT Com 45 Light"/>
                <a:ea typeface="DejaVu Sans"/>
              </a:rPr>
              <a:t>Agenda</a:t>
            </a:r>
            <a:endParaRPr b="0" lang="de-DE" sz="2200" spc="-1" strike="noStrike">
              <a:latin typeface="Arial"/>
            </a:endParaRPr>
          </a:p>
        </p:txBody>
      </p:sp>
      <p:sp>
        <p:nvSpPr>
          <p:cNvPr id="420" name="CustomShape 2"/>
          <p:cNvSpPr/>
          <p:nvPr/>
        </p:nvSpPr>
        <p:spPr>
          <a:xfrm>
            <a:off x="853560" y="1261800"/>
            <a:ext cx="8998920" cy="4664160"/>
          </a:xfrm>
          <a:prstGeom prst="rect">
            <a:avLst/>
          </a:prstGeom>
          <a:noFill/>
          <a:ln w="0">
            <a:noFill/>
          </a:ln>
        </p:spPr>
        <p:style>
          <a:lnRef idx="0"/>
          <a:fillRef idx="0"/>
          <a:effectRef idx="0"/>
          <a:fontRef idx="minor"/>
        </p:style>
        <p:txBody>
          <a:bodyPr lIns="90000" rIns="90000" tIns="45000" bIns="45000">
            <a:spAutoFit/>
          </a:bodyPr>
          <a:p>
            <a:pPr marL="457200" indent="-456840">
              <a:lnSpc>
                <a:spcPct val="100000"/>
              </a:lnSpc>
              <a:buClr>
                <a:srgbClr val="000000"/>
              </a:buClr>
              <a:buFont typeface="Arial"/>
              <a:buAutoNum type="arabicPeriod"/>
            </a:pPr>
            <a:r>
              <a:rPr b="0" lang="de-DE" sz="2000" spc="-1" strike="noStrike">
                <a:solidFill>
                  <a:srgbClr val="000000"/>
                </a:solidFill>
                <a:latin typeface="Frutiger LT Com 45 Light"/>
                <a:ea typeface="DejaVu Sans"/>
              </a:rPr>
              <a:t>Aufgabenstellung</a:t>
            </a:r>
            <a:endParaRPr b="0" lang="de-DE" sz="2000" spc="-1" strike="noStrike">
              <a:latin typeface="Arial"/>
            </a:endParaRPr>
          </a:p>
          <a:p>
            <a:pPr marL="457200" indent="-456840">
              <a:lnSpc>
                <a:spcPct val="100000"/>
              </a:lnSpc>
              <a:buClr>
                <a:srgbClr val="000000"/>
              </a:buClr>
              <a:buFont typeface="Arial"/>
              <a:buAutoNum type="arabicPeriod"/>
            </a:pPr>
            <a:r>
              <a:rPr b="0" lang="de-DE" sz="2000" spc="-1" strike="noStrike">
                <a:solidFill>
                  <a:srgbClr val="000000"/>
                </a:solidFill>
                <a:latin typeface="Frutiger LT Com 45 Light"/>
                <a:ea typeface="DejaVu Sans"/>
              </a:rPr>
              <a:t>Stand der Technik </a:t>
            </a:r>
            <a:endParaRPr b="0" lang="de-DE" sz="2000" spc="-1" strike="noStrike">
              <a:latin typeface="Arial"/>
            </a:endParaRPr>
          </a:p>
          <a:p>
            <a:pPr marL="457200" indent="-456840">
              <a:lnSpc>
                <a:spcPct val="100000"/>
              </a:lnSpc>
              <a:buClr>
                <a:srgbClr val="000000"/>
              </a:buClr>
              <a:buFont typeface="Arial"/>
              <a:buAutoNum type="arabicPeriod"/>
            </a:pPr>
            <a:r>
              <a:rPr b="0" lang="de-DE" sz="2000" spc="-1" strike="noStrike">
                <a:solidFill>
                  <a:srgbClr val="000000"/>
                </a:solidFill>
                <a:latin typeface="Frutiger LT Com 45 Light"/>
                <a:ea typeface="DejaVu Sans"/>
              </a:rPr>
              <a:t>Forschungsziele</a:t>
            </a:r>
            <a:endParaRPr b="0" lang="de-DE" sz="2000" spc="-1" strike="noStrike">
              <a:latin typeface="Arial"/>
            </a:endParaRPr>
          </a:p>
          <a:p>
            <a:pPr marL="457200" indent="-456840">
              <a:lnSpc>
                <a:spcPct val="100000"/>
              </a:lnSpc>
              <a:buClr>
                <a:srgbClr val="000000"/>
              </a:buClr>
              <a:buFont typeface="Arial"/>
              <a:buAutoNum type="arabicPeriod"/>
            </a:pPr>
            <a:r>
              <a:rPr b="0" lang="de-DE" sz="2000" spc="-1" strike="noStrike">
                <a:solidFill>
                  <a:srgbClr val="000000"/>
                </a:solidFill>
                <a:latin typeface="Frutiger LT Com 45 Light"/>
                <a:ea typeface="DejaVu Sans"/>
              </a:rPr>
              <a:t>Probleme</a:t>
            </a:r>
            <a:endParaRPr b="0" lang="de-DE" sz="2000" spc="-1" strike="noStrike">
              <a:latin typeface="Arial"/>
            </a:endParaRPr>
          </a:p>
          <a:p>
            <a:pPr marL="457200" indent="-456840">
              <a:lnSpc>
                <a:spcPct val="100000"/>
              </a:lnSpc>
              <a:buClr>
                <a:srgbClr val="000000"/>
              </a:buClr>
              <a:buFont typeface="Arial"/>
              <a:buAutoNum type="arabicPeriod"/>
            </a:pPr>
            <a:r>
              <a:rPr b="0" lang="de-DE" sz="2000" spc="-1" strike="noStrike">
                <a:solidFill>
                  <a:srgbClr val="000000"/>
                </a:solidFill>
                <a:latin typeface="Frutiger LT Com 45 Light"/>
                <a:ea typeface="DejaVu Sans"/>
              </a:rPr>
              <a:t>Lösungsansatz</a:t>
            </a:r>
            <a:endParaRPr b="0" lang="de-DE" sz="2000" spc="-1" strike="noStrike">
              <a:latin typeface="Arial"/>
            </a:endParaRPr>
          </a:p>
          <a:p>
            <a:pPr marL="457200" indent="-456840">
              <a:lnSpc>
                <a:spcPct val="100000"/>
              </a:lnSpc>
              <a:buClr>
                <a:srgbClr val="000000"/>
              </a:buClr>
              <a:buFont typeface="Arial"/>
              <a:buAutoNum type="arabicPeriod"/>
            </a:pPr>
            <a:r>
              <a:rPr b="0" lang="de-DE" sz="2000" spc="-1" strike="noStrike">
                <a:solidFill>
                  <a:srgbClr val="000000"/>
                </a:solidFill>
                <a:latin typeface="Frutiger LT Com 45 Light"/>
                <a:ea typeface="DejaVu Sans"/>
              </a:rPr>
              <a:t>Modelle und Implementierung</a:t>
            </a:r>
            <a:endParaRPr b="0" lang="de-DE" sz="2000" spc="-1" strike="noStrike">
              <a:latin typeface="Arial"/>
            </a:endParaRPr>
          </a:p>
          <a:p>
            <a:pPr lvl="1" marL="914400" indent="-456840">
              <a:lnSpc>
                <a:spcPct val="100000"/>
              </a:lnSpc>
              <a:buClr>
                <a:srgbClr val="000000"/>
              </a:buClr>
              <a:buFont typeface="Arial"/>
              <a:buAutoNum type="arabicPeriod"/>
            </a:pPr>
            <a:r>
              <a:rPr b="0" lang="de-DE" sz="2000" spc="-1" strike="noStrike">
                <a:solidFill>
                  <a:srgbClr val="000000"/>
                </a:solidFill>
                <a:latin typeface="Frutiger LT Com 45 Light"/>
                <a:ea typeface="DejaVu Sans"/>
              </a:rPr>
              <a:t>Datengrundlage</a:t>
            </a:r>
            <a:endParaRPr b="0" lang="de-DE" sz="2000" spc="-1" strike="noStrike">
              <a:latin typeface="Arial"/>
            </a:endParaRPr>
          </a:p>
          <a:p>
            <a:pPr lvl="1" marL="914400" indent="-456840">
              <a:lnSpc>
                <a:spcPct val="100000"/>
              </a:lnSpc>
              <a:buClr>
                <a:srgbClr val="000000"/>
              </a:buClr>
              <a:buFont typeface="Arial"/>
              <a:buAutoNum type="arabicPeriod"/>
            </a:pPr>
            <a:r>
              <a:rPr b="0" lang="de-DE" sz="2000" spc="-1" strike="noStrike">
                <a:solidFill>
                  <a:srgbClr val="000000"/>
                </a:solidFill>
                <a:latin typeface="Frutiger LT Com 45 Light"/>
                <a:ea typeface="DejaVu Sans"/>
              </a:rPr>
              <a:t>Allgemein (SpaCy, EntityLinker, …)</a:t>
            </a:r>
            <a:endParaRPr b="0" lang="de-DE" sz="2000" spc="-1" strike="noStrike">
              <a:latin typeface="Arial"/>
            </a:endParaRPr>
          </a:p>
          <a:p>
            <a:pPr lvl="1" marL="914400" indent="-456840">
              <a:lnSpc>
                <a:spcPct val="100000"/>
              </a:lnSpc>
              <a:buClr>
                <a:srgbClr val="000000"/>
              </a:buClr>
              <a:buFont typeface="Arial"/>
              <a:buAutoNum type="arabicPeriod"/>
            </a:pPr>
            <a:r>
              <a:rPr b="0" lang="de-DE" sz="2000" spc="-1" strike="noStrike">
                <a:solidFill>
                  <a:srgbClr val="000000"/>
                </a:solidFill>
                <a:latin typeface="Frutiger LT Com 45 Light"/>
                <a:ea typeface="DejaVu Sans"/>
              </a:rPr>
              <a:t>Vorstellung der prototypischen Software</a:t>
            </a:r>
            <a:endParaRPr b="0" lang="de-DE" sz="2000" spc="-1" strike="noStrike">
              <a:latin typeface="Arial"/>
            </a:endParaRPr>
          </a:p>
          <a:p>
            <a:pPr lvl="2" marL="1371600" indent="-456840">
              <a:lnSpc>
                <a:spcPct val="100000"/>
              </a:lnSpc>
              <a:buClr>
                <a:srgbClr val="000000"/>
              </a:buClr>
              <a:buFont typeface="Arial"/>
              <a:buAutoNum type="arabicPeriod"/>
            </a:pPr>
            <a:r>
              <a:rPr b="0" lang="de-DE" sz="2000" spc="-1" strike="noStrike">
                <a:solidFill>
                  <a:srgbClr val="000000"/>
                </a:solidFill>
                <a:latin typeface="Frutiger LT Com 45 Light"/>
                <a:ea typeface="DejaVu Sans"/>
              </a:rPr>
              <a:t>Struktur / UML-Diagramme</a:t>
            </a:r>
            <a:endParaRPr b="0" lang="de-DE" sz="2000" spc="-1" strike="noStrike">
              <a:latin typeface="Arial"/>
            </a:endParaRPr>
          </a:p>
          <a:p>
            <a:pPr lvl="2" marL="1371600" indent="-456840">
              <a:lnSpc>
                <a:spcPct val="100000"/>
              </a:lnSpc>
              <a:buClr>
                <a:srgbClr val="000000"/>
              </a:buClr>
              <a:buFont typeface="Arial"/>
              <a:buAutoNum type="arabicPeriod"/>
            </a:pPr>
            <a:r>
              <a:rPr b="0" lang="de-DE" sz="2000" spc="-1" strike="noStrike">
                <a:solidFill>
                  <a:srgbClr val="000000"/>
                </a:solidFill>
                <a:latin typeface="Frutiger LT Com 45 Light"/>
                <a:ea typeface="DejaVu Sans"/>
              </a:rPr>
              <a:t>Preprocessor</a:t>
            </a:r>
            <a:endParaRPr b="0" lang="de-DE" sz="2000" spc="-1" strike="noStrike">
              <a:latin typeface="Arial"/>
            </a:endParaRPr>
          </a:p>
          <a:p>
            <a:pPr lvl="2" marL="1371600" indent="-456840">
              <a:lnSpc>
                <a:spcPct val="100000"/>
              </a:lnSpc>
              <a:buClr>
                <a:srgbClr val="000000"/>
              </a:buClr>
              <a:buFont typeface="Arial"/>
              <a:buAutoNum type="arabicPeriod"/>
            </a:pPr>
            <a:r>
              <a:rPr b="0" lang="de-DE" sz="2000" spc="-1" strike="noStrike">
                <a:solidFill>
                  <a:srgbClr val="000000"/>
                </a:solidFill>
                <a:latin typeface="Frutiger LT Com 45 Light"/>
                <a:ea typeface="DejaVu Sans"/>
              </a:rPr>
              <a:t>Knowledge-Extractor</a:t>
            </a:r>
            <a:endParaRPr b="0" lang="de-DE" sz="2000" spc="-1" strike="noStrike">
              <a:latin typeface="Arial"/>
            </a:endParaRPr>
          </a:p>
          <a:p>
            <a:pPr lvl="2" marL="1371600" indent="-456840">
              <a:lnSpc>
                <a:spcPct val="100000"/>
              </a:lnSpc>
              <a:buClr>
                <a:srgbClr val="000000"/>
              </a:buClr>
              <a:buFont typeface="Arial"/>
              <a:buAutoNum type="arabicPeriod"/>
            </a:pPr>
            <a:r>
              <a:rPr b="0" lang="de-DE" sz="2000" spc="-1" strike="noStrike">
                <a:solidFill>
                  <a:srgbClr val="000000"/>
                </a:solidFill>
                <a:latin typeface="Frutiger LT Com 45 Light"/>
                <a:ea typeface="DejaVu Sans"/>
              </a:rPr>
              <a:t>RDF-Serializer</a:t>
            </a:r>
            <a:endParaRPr b="0" lang="de-DE" sz="2000" spc="-1" strike="noStrike">
              <a:latin typeface="Arial"/>
            </a:endParaRPr>
          </a:p>
          <a:p>
            <a:pPr marL="457200" indent="-456840">
              <a:lnSpc>
                <a:spcPct val="100000"/>
              </a:lnSpc>
              <a:buClr>
                <a:srgbClr val="000000"/>
              </a:buClr>
              <a:buFont typeface="Arial"/>
              <a:buAutoNum type="arabicPeriod"/>
            </a:pPr>
            <a:r>
              <a:rPr b="0" lang="de-DE" sz="2000" spc="-1" strike="noStrike">
                <a:solidFill>
                  <a:srgbClr val="000000"/>
                </a:solidFill>
                <a:latin typeface="Frutiger LT Com 45 Light"/>
                <a:ea typeface="DejaVu Sans"/>
              </a:rPr>
              <a:t>Evaluation</a:t>
            </a:r>
            <a:endParaRPr b="0" lang="de-DE" sz="2000" spc="-1" strike="noStrike">
              <a:latin typeface="Arial"/>
            </a:endParaRPr>
          </a:p>
          <a:p>
            <a:pPr marL="457200" indent="-456840">
              <a:lnSpc>
                <a:spcPct val="100000"/>
              </a:lnSpc>
              <a:buClr>
                <a:srgbClr val="000000"/>
              </a:buClr>
              <a:buFont typeface="Arial"/>
              <a:buAutoNum type="arabicPeriod"/>
            </a:pPr>
            <a:r>
              <a:rPr b="0" lang="de-DE" sz="2000" spc="-1" strike="noStrike">
                <a:solidFill>
                  <a:srgbClr val="000000"/>
                </a:solidFill>
                <a:latin typeface="Frutiger LT Com 45 Light"/>
                <a:ea typeface="DejaVu Sans"/>
              </a:rPr>
              <a:t>Zusammenfassung</a:t>
            </a:r>
            <a:endParaRPr b="0" lang="de-DE" sz="2000" spc="-1" strike="noStrike">
              <a:latin typeface="Arial"/>
            </a:endParaRPr>
          </a:p>
        </p:txBody>
      </p:sp>
      <p:sp>
        <p:nvSpPr>
          <p:cNvPr id="421" name="Line 3"/>
          <p:cNvSpPr/>
          <p:nvPr/>
        </p:nvSpPr>
        <p:spPr>
          <a:xfrm>
            <a:off x="720000" y="1388520"/>
            <a:ext cx="0" cy="4585320"/>
          </a:xfrm>
          <a:prstGeom prst="line">
            <a:avLst/>
          </a:prstGeom>
          <a:ln>
            <a:solidFill>
              <a:srgbClr val="000000"/>
            </a:solidFill>
            <a:round/>
          </a:ln>
        </p:spPr>
        <p:style>
          <a:lnRef idx="1">
            <a:schemeClr val="dk1"/>
          </a:lnRef>
          <a:fillRef idx="0">
            <a:schemeClr val="dk1"/>
          </a:fillRef>
          <a:effectRef idx="0">
            <a:schemeClr val="dk1"/>
          </a:effectRef>
          <a:fontRef idx="minor"/>
        </p:style>
      </p:sp>
      <p:sp>
        <p:nvSpPr>
          <p:cNvPr id="422" name="CustomShape 4"/>
          <p:cNvSpPr/>
          <p:nvPr/>
        </p:nvSpPr>
        <p:spPr>
          <a:xfrm>
            <a:off x="1055520" y="6426000"/>
            <a:ext cx="552240" cy="239400"/>
          </a:xfrm>
          <a:prstGeom prst="rect">
            <a:avLst/>
          </a:prstGeom>
          <a:noFill/>
          <a:ln w="0">
            <a:noFill/>
          </a:ln>
        </p:spPr>
        <p:style>
          <a:lnRef idx="0"/>
          <a:fillRef idx="0"/>
          <a:effectRef idx="0"/>
          <a:fontRef idx="minor"/>
        </p:style>
        <p:txBody>
          <a:bodyPr lIns="0" rIns="0" tIns="0" bIns="0">
            <a:noAutofit/>
          </a:bodyPr>
          <a:p>
            <a:pPr>
              <a:lnSpc>
                <a:spcPct val="100000"/>
              </a:lnSpc>
            </a:pPr>
            <a:fld id="{D343C428-3DB9-4E2A-AADB-05D4244DAD16}" type="slidenum">
              <a:rPr b="1" lang="de-DE" sz="900" spc="-1" strike="noStrike">
                <a:solidFill>
                  <a:srgbClr val="406d9b"/>
                </a:solidFill>
                <a:latin typeface="Frutiger LT Com 45 Light"/>
                <a:ea typeface="DejaVu Sans"/>
              </a:rPr>
              <a:t>&lt;Foliennummer&gt;</a:t>
            </a:fld>
            <a:endParaRPr b="0" lang="de-DE" sz="9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CustomShape 1"/>
          <p:cNvSpPr/>
          <p:nvPr/>
        </p:nvSpPr>
        <p:spPr>
          <a:xfrm>
            <a:off x="1055520" y="6426000"/>
            <a:ext cx="552240" cy="239400"/>
          </a:xfrm>
          <a:prstGeom prst="rect">
            <a:avLst/>
          </a:prstGeom>
          <a:noFill/>
          <a:ln w="0">
            <a:noFill/>
          </a:ln>
        </p:spPr>
        <p:style>
          <a:lnRef idx="0"/>
          <a:fillRef idx="0"/>
          <a:effectRef idx="0"/>
          <a:fontRef idx="minor"/>
        </p:style>
        <p:txBody>
          <a:bodyPr lIns="0" rIns="0" tIns="0" bIns="0">
            <a:noAutofit/>
          </a:bodyPr>
          <a:p>
            <a:pPr>
              <a:lnSpc>
                <a:spcPct val="100000"/>
              </a:lnSpc>
            </a:pPr>
            <a:fld id="{886921B7-1910-4D79-A1B5-6466E7474D75}"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96" name="CustomShape 2"/>
          <p:cNvSpPr/>
          <p:nvPr/>
        </p:nvSpPr>
        <p:spPr>
          <a:xfrm>
            <a:off x="720000" y="260640"/>
            <a:ext cx="8182800" cy="66060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Statistische Auswertung</a:t>
            </a:r>
            <a:endParaRPr b="0" lang="de-DE" sz="2200" spc="-1" strike="noStrike">
              <a:latin typeface="Arial"/>
            </a:endParaRPr>
          </a:p>
        </p:txBody>
      </p:sp>
      <p:sp>
        <p:nvSpPr>
          <p:cNvPr id="497" name="CustomShape 3"/>
          <p:cNvSpPr/>
          <p:nvPr/>
        </p:nvSpPr>
        <p:spPr>
          <a:xfrm>
            <a:off x="874440" y="1474920"/>
            <a:ext cx="9196200" cy="2649960"/>
          </a:xfrm>
          <a:prstGeom prst="rect">
            <a:avLst/>
          </a:prstGeom>
          <a:noFill/>
          <a:ln w="0">
            <a:noFill/>
          </a:ln>
        </p:spPr>
        <p:style>
          <a:lnRef idx="0"/>
          <a:fillRef idx="0"/>
          <a:effectRef idx="0"/>
          <a:fontRef idx="minor"/>
        </p:style>
      </p:sp>
      <p:sp>
        <p:nvSpPr>
          <p:cNvPr id="498" name="CustomShape 4"/>
          <p:cNvSpPr/>
          <p:nvPr/>
        </p:nvSpPr>
        <p:spPr>
          <a:xfrm>
            <a:off x="668880" y="1353600"/>
            <a:ext cx="10261440" cy="459720"/>
          </a:xfrm>
          <a:prstGeom prst="rect">
            <a:avLst/>
          </a:prstGeom>
          <a:noFill/>
          <a:ln w="0">
            <a:noFill/>
          </a:ln>
        </p:spPr>
        <p:style>
          <a:lnRef idx="0"/>
          <a:fillRef idx="0"/>
          <a:effectRef idx="0"/>
          <a:fontRef idx="minor"/>
        </p:style>
      </p:sp>
      <p:graphicFrame>
        <p:nvGraphicFramePr>
          <p:cNvPr id="499" name="Table 5"/>
          <p:cNvGraphicFramePr/>
          <p:nvPr/>
        </p:nvGraphicFramePr>
        <p:xfrm>
          <a:off x="720000" y="1353600"/>
          <a:ext cx="8127720" cy="4562640"/>
        </p:xfrm>
        <a:graphic>
          <a:graphicData uri="http://schemas.openxmlformats.org/drawingml/2006/table">
            <a:tbl>
              <a:tblPr/>
              <a:tblGrid>
                <a:gridCol w="2031840"/>
                <a:gridCol w="2031840"/>
                <a:gridCol w="2031840"/>
                <a:gridCol w="2032200"/>
              </a:tblGrid>
              <a:tr h="483480">
                <a:tc>
                  <a:txBody>
                    <a:bodyPr>
                      <a:noAutofit/>
                    </a:bodyPr>
                    <a:p>
                      <a:pPr>
                        <a:lnSpc>
                          <a:spcPct val="100000"/>
                        </a:lnSpc>
                      </a:pPr>
                      <a:r>
                        <a:rPr b="1" lang="de-DE" sz="2000" spc="-1" strike="noStrike">
                          <a:solidFill>
                            <a:srgbClr val="ffffff"/>
                          </a:solidFill>
                          <a:latin typeface="Frutiger LT Com 45 Light"/>
                          <a:ea typeface="DejaVu Sans"/>
                        </a:rPr>
                        <a:t>Text</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4c97"/>
                    </a:solidFill>
                  </a:tcPr>
                </a:tc>
                <a:tc>
                  <a:txBody>
                    <a:bodyPr>
                      <a:noAutofit/>
                    </a:bodyPr>
                    <a:p>
                      <a:pPr>
                        <a:lnSpc>
                          <a:spcPct val="100000"/>
                        </a:lnSpc>
                      </a:pPr>
                      <a:r>
                        <a:rPr b="1" lang="de-DE" sz="2000" spc="-1" strike="noStrike">
                          <a:solidFill>
                            <a:srgbClr val="ffffff"/>
                          </a:solidFill>
                          <a:latin typeface="Frutiger LT Com 45 Light"/>
                          <a:ea typeface="DejaVu Sans"/>
                        </a:rPr>
                        <a:t>Precision</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4c97"/>
                    </a:solidFill>
                  </a:tcPr>
                </a:tc>
                <a:tc>
                  <a:txBody>
                    <a:bodyPr>
                      <a:noAutofit/>
                    </a:bodyPr>
                    <a:p>
                      <a:pPr>
                        <a:lnSpc>
                          <a:spcPct val="100000"/>
                        </a:lnSpc>
                      </a:pPr>
                      <a:r>
                        <a:rPr b="1" lang="de-DE" sz="2000" spc="-1" strike="noStrike">
                          <a:solidFill>
                            <a:srgbClr val="ffffff"/>
                          </a:solidFill>
                          <a:latin typeface="Frutiger LT Com 45 Light"/>
                          <a:ea typeface="DejaVu Sans"/>
                        </a:rPr>
                        <a:t>Recall</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4c97"/>
                    </a:solidFill>
                  </a:tcPr>
                </a:tc>
                <a:tc>
                  <a:txBody>
                    <a:bodyPr>
                      <a:noAutofit/>
                    </a:bodyPr>
                    <a:p>
                      <a:pPr>
                        <a:lnSpc>
                          <a:spcPct val="100000"/>
                        </a:lnSpc>
                      </a:pPr>
                      <a:r>
                        <a:rPr b="1" lang="de-DE" sz="2000" spc="-1" strike="noStrike">
                          <a:solidFill>
                            <a:srgbClr val="ffffff"/>
                          </a:solidFill>
                          <a:latin typeface="Frutiger LT Com 45 Light"/>
                          <a:ea typeface="DejaVu Sans"/>
                        </a:rPr>
                        <a:t>F-Maß</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4c97"/>
                    </a:solidFill>
                  </a:tcPr>
                </a:tc>
              </a:tr>
              <a:tr h="370800">
                <a:tc>
                  <a:txBody>
                    <a:bodyPr>
                      <a:noAutofit/>
                    </a:bodyPr>
                    <a:p>
                      <a:pPr>
                        <a:lnSpc>
                          <a:spcPct val="100000"/>
                        </a:lnSpc>
                      </a:pPr>
                      <a:r>
                        <a:rPr b="0" lang="de-DE" sz="2000" spc="-1" strike="noStrike">
                          <a:solidFill>
                            <a:srgbClr val="000000"/>
                          </a:solidFill>
                          <a:latin typeface="Frutiger LT Com 45 Light"/>
                          <a:ea typeface="DejaVu Sans"/>
                        </a:rPr>
                        <a:t>Depression</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fdd"/>
                    </a:solidFill>
                  </a:tcPr>
                </a:tc>
                <a:tc>
                  <a:txBody>
                    <a:bodyPr lIns="9360" rIns="9360" tIns="9360" bIns="0" anchor="b">
                      <a:noAutofit/>
                    </a:bodyPr>
                    <a:p>
                      <a:pPr algn="r">
                        <a:lnSpc>
                          <a:spcPct val="100000"/>
                        </a:lnSpc>
                      </a:pPr>
                      <a:r>
                        <a:rPr b="0" lang="de-DE" sz="2000" spc="-1" strike="noStrike">
                          <a:solidFill>
                            <a:srgbClr val="000000"/>
                          </a:solidFill>
                          <a:latin typeface="Frutiger LT Com 45 Light"/>
                          <a:ea typeface="DejaVu Sans"/>
                        </a:rPr>
                        <a:t>0.900</a:t>
                      </a:r>
                      <a:endParaRPr b="0" lang="de-DE"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ccfdd"/>
                    </a:solidFill>
                  </a:tcPr>
                </a:tc>
                <a:tc>
                  <a:txBody>
                    <a:bodyPr lIns="9360" rIns="9360" tIns="9360" bIns="0" anchor="b">
                      <a:noAutofit/>
                    </a:bodyPr>
                    <a:p>
                      <a:pPr algn="r">
                        <a:lnSpc>
                          <a:spcPct val="100000"/>
                        </a:lnSpc>
                      </a:pPr>
                      <a:r>
                        <a:rPr b="0" lang="de-DE" sz="2000" spc="-1" strike="noStrike">
                          <a:solidFill>
                            <a:srgbClr val="000000"/>
                          </a:solidFill>
                          <a:latin typeface="Frutiger LT Com 45 Light"/>
                          <a:ea typeface="DejaVu Sans"/>
                        </a:rPr>
                        <a:t>0.519</a:t>
                      </a:r>
                      <a:endParaRPr b="0" lang="de-DE"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ccfdd"/>
                    </a:solidFill>
                  </a:tcPr>
                </a:tc>
                <a:tc>
                  <a:txBody>
                    <a:bodyPr lIns="9360" rIns="9360" tIns="9360" bIns="0" anchor="b">
                      <a:noAutofit/>
                    </a:bodyPr>
                    <a:p>
                      <a:pPr algn="r">
                        <a:lnSpc>
                          <a:spcPct val="100000"/>
                        </a:lnSpc>
                      </a:pPr>
                      <a:r>
                        <a:rPr b="0" lang="de-DE" sz="2000" spc="-1" strike="noStrike">
                          <a:solidFill>
                            <a:srgbClr val="000000"/>
                          </a:solidFill>
                          <a:latin typeface="Frutiger LT Com 45 Light"/>
                          <a:ea typeface="DejaVu Sans"/>
                        </a:rPr>
                        <a:t>0.658</a:t>
                      </a:r>
                      <a:endParaRPr b="0" lang="de-DE"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ccfdd"/>
                    </a:solidFill>
                  </a:tcPr>
                </a:tc>
              </a:tr>
              <a:tr h="600840">
                <a:tc>
                  <a:txBody>
                    <a:bodyPr>
                      <a:noAutofit/>
                    </a:bodyPr>
                    <a:p>
                      <a:pPr>
                        <a:lnSpc>
                          <a:spcPct val="100000"/>
                        </a:lnSpc>
                      </a:pPr>
                      <a:r>
                        <a:rPr b="0" lang="de-DE" sz="2000" spc="-1" strike="noStrike">
                          <a:solidFill>
                            <a:srgbClr val="000000"/>
                          </a:solidFill>
                          <a:latin typeface="Frutiger LT Com 45 Light"/>
                          <a:ea typeface="DejaVu Sans"/>
                        </a:rPr>
                        <a:t>Anxiety Disorders</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e"/>
                    </a:solidFill>
                  </a:tcPr>
                </a:tc>
                <a:tc>
                  <a:txBody>
                    <a:bodyPr lIns="9360" rIns="9360" tIns="9360" bIns="0" anchor="b">
                      <a:noAutofit/>
                    </a:bodyPr>
                    <a:p>
                      <a:pPr algn="r">
                        <a:lnSpc>
                          <a:spcPct val="100000"/>
                        </a:lnSpc>
                      </a:pPr>
                      <a:r>
                        <a:rPr b="0" lang="de-DE" sz="2000" spc="-1" strike="noStrike">
                          <a:solidFill>
                            <a:srgbClr val="000000"/>
                          </a:solidFill>
                          <a:latin typeface="Frutiger LT Com 45 Light"/>
                          <a:ea typeface="DejaVu Sans"/>
                        </a:rPr>
                        <a:t>0.500</a:t>
                      </a:r>
                      <a:endParaRPr b="0" lang="de-DE"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7e8ee"/>
                    </a:solidFill>
                  </a:tcPr>
                </a:tc>
                <a:tc>
                  <a:txBody>
                    <a:bodyPr lIns="9360" rIns="9360" tIns="9360" bIns="0" anchor="b">
                      <a:noAutofit/>
                    </a:bodyPr>
                    <a:p>
                      <a:pPr algn="r">
                        <a:lnSpc>
                          <a:spcPct val="100000"/>
                        </a:lnSpc>
                      </a:pPr>
                      <a:r>
                        <a:rPr b="0" lang="de-DE" sz="2000" spc="-1" strike="noStrike">
                          <a:solidFill>
                            <a:srgbClr val="000000"/>
                          </a:solidFill>
                          <a:latin typeface="Frutiger LT Com 45 Light"/>
                          <a:ea typeface="DejaVu Sans"/>
                        </a:rPr>
                        <a:t>0.214</a:t>
                      </a:r>
                      <a:endParaRPr b="0" lang="de-DE"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7e8ee"/>
                    </a:solidFill>
                  </a:tcPr>
                </a:tc>
                <a:tc>
                  <a:txBody>
                    <a:bodyPr lIns="9360" rIns="9360" tIns="9360" bIns="0" anchor="b">
                      <a:noAutofit/>
                    </a:bodyPr>
                    <a:p>
                      <a:pPr algn="r">
                        <a:lnSpc>
                          <a:spcPct val="100000"/>
                        </a:lnSpc>
                      </a:pPr>
                      <a:r>
                        <a:rPr b="0" lang="de-DE" sz="2000" spc="-1" strike="noStrike">
                          <a:solidFill>
                            <a:srgbClr val="000000"/>
                          </a:solidFill>
                          <a:latin typeface="Frutiger LT Com 45 Light"/>
                          <a:ea typeface="DejaVu Sans"/>
                        </a:rPr>
                        <a:t>0.300</a:t>
                      </a:r>
                      <a:endParaRPr b="0" lang="de-DE"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7e8ee"/>
                    </a:solidFill>
                  </a:tcPr>
                </a:tc>
              </a:tr>
              <a:tr h="370800">
                <a:tc>
                  <a:txBody>
                    <a:bodyPr>
                      <a:noAutofit/>
                    </a:bodyPr>
                    <a:p>
                      <a:pPr>
                        <a:lnSpc>
                          <a:spcPct val="100000"/>
                        </a:lnSpc>
                      </a:pPr>
                      <a:r>
                        <a:rPr b="0" lang="de-DE" sz="2000" spc="-1" strike="noStrike">
                          <a:solidFill>
                            <a:srgbClr val="000000"/>
                          </a:solidFill>
                          <a:latin typeface="Frutiger LT Com 45 Light"/>
                          <a:ea typeface="DejaVu Sans"/>
                        </a:rPr>
                        <a:t>Bulimia</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fdd"/>
                    </a:solidFill>
                  </a:tcPr>
                </a:tc>
                <a:tc>
                  <a:txBody>
                    <a:bodyPr lIns="9360" rIns="9360" tIns="9360" bIns="0" anchor="b">
                      <a:noAutofit/>
                    </a:bodyPr>
                    <a:p>
                      <a:pPr algn="r">
                        <a:lnSpc>
                          <a:spcPct val="100000"/>
                        </a:lnSpc>
                      </a:pPr>
                      <a:r>
                        <a:rPr b="0" lang="de-DE" sz="2000" spc="-1" strike="noStrike">
                          <a:solidFill>
                            <a:srgbClr val="000000"/>
                          </a:solidFill>
                          <a:latin typeface="Frutiger LT Com 45 Light"/>
                          <a:ea typeface="DejaVu Sans"/>
                        </a:rPr>
                        <a:t>0.800</a:t>
                      </a:r>
                      <a:endParaRPr b="0" lang="de-DE"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ccfdd"/>
                    </a:solidFill>
                  </a:tcPr>
                </a:tc>
                <a:tc>
                  <a:txBody>
                    <a:bodyPr lIns="9360" rIns="9360" tIns="9360" bIns="0" anchor="b">
                      <a:noAutofit/>
                    </a:bodyPr>
                    <a:p>
                      <a:pPr algn="r">
                        <a:lnSpc>
                          <a:spcPct val="100000"/>
                        </a:lnSpc>
                      </a:pPr>
                      <a:r>
                        <a:rPr b="0" lang="de-DE" sz="2000" spc="-1" strike="noStrike">
                          <a:solidFill>
                            <a:srgbClr val="000000"/>
                          </a:solidFill>
                          <a:latin typeface="Frutiger LT Com 45 Light"/>
                          <a:ea typeface="DejaVu Sans"/>
                        </a:rPr>
                        <a:t>0.160</a:t>
                      </a:r>
                      <a:endParaRPr b="0" lang="de-DE"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ccfdd"/>
                    </a:solidFill>
                  </a:tcPr>
                </a:tc>
                <a:tc>
                  <a:txBody>
                    <a:bodyPr lIns="9360" rIns="9360" tIns="9360" bIns="0" anchor="b">
                      <a:noAutofit/>
                    </a:bodyPr>
                    <a:p>
                      <a:pPr algn="r">
                        <a:lnSpc>
                          <a:spcPct val="100000"/>
                        </a:lnSpc>
                      </a:pPr>
                      <a:r>
                        <a:rPr b="0" lang="de-DE" sz="2000" spc="-1" strike="noStrike">
                          <a:solidFill>
                            <a:srgbClr val="000000"/>
                          </a:solidFill>
                          <a:latin typeface="Frutiger LT Com 45 Light"/>
                          <a:ea typeface="DejaVu Sans"/>
                        </a:rPr>
                        <a:t>0.267</a:t>
                      </a:r>
                      <a:endParaRPr b="0" lang="de-DE"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ccfdd"/>
                    </a:solidFill>
                  </a:tcPr>
                </a:tc>
              </a:tr>
              <a:tr h="370800">
                <a:tc>
                  <a:txBody>
                    <a:bodyPr>
                      <a:noAutofit/>
                    </a:bodyPr>
                    <a:p>
                      <a:pPr>
                        <a:lnSpc>
                          <a:spcPct val="100000"/>
                        </a:lnSpc>
                      </a:pPr>
                      <a:r>
                        <a:rPr b="0" lang="de-DE" sz="2000" spc="-1" strike="noStrike">
                          <a:solidFill>
                            <a:srgbClr val="000000"/>
                          </a:solidFill>
                          <a:latin typeface="Frutiger LT Com 45 Light"/>
                          <a:ea typeface="DejaVu Sans"/>
                        </a:rPr>
                        <a:t>Claustrophobia</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e"/>
                    </a:solidFill>
                  </a:tcPr>
                </a:tc>
                <a:tc>
                  <a:txBody>
                    <a:bodyPr lIns="9360" rIns="9360" tIns="9360" bIns="0" anchor="b">
                      <a:noAutofit/>
                    </a:bodyPr>
                    <a:p>
                      <a:pPr algn="r">
                        <a:lnSpc>
                          <a:spcPct val="100000"/>
                        </a:lnSpc>
                      </a:pPr>
                      <a:r>
                        <a:rPr b="0" lang="de-DE" sz="2000" spc="-1" strike="noStrike">
                          <a:solidFill>
                            <a:srgbClr val="000000"/>
                          </a:solidFill>
                          <a:latin typeface="Frutiger LT Com 45 Light"/>
                          <a:ea typeface="DejaVu Sans"/>
                        </a:rPr>
                        <a:t>0.0 / 0.905</a:t>
                      </a:r>
                      <a:endParaRPr b="0" lang="de-DE"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7e8ee"/>
                    </a:solidFill>
                  </a:tcPr>
                </a:tc>
                <a:tc>
                  <a:txBody>
                    <a:bodyPr lIns="9360" rIns="9360" tIns="9360" bIns="0" anchor="b">
                      <a:noAutofit/>
                    </a:bodyPr>
                    <a:p>
                      <a:pPr algn="r">
                        <a:lnSpc>
                          <a:spcPct val="100000"/>
                        </a:lnSpc>
                      </a:pPr>
                      <a:r>
                        <a:rPr b="0" lang="de-DE" sz="2000" spc="-1" strike="noStrike">
                          <a:solidFill>
                            <a:srgbClr val="000000"/>
                          </a:solidFill>
                          <a:latin typeface="Frutiger LT Com 45 Light"/>
                          <a:ea typeface="DejaVu Sans"/>
                        </a:rPr>
                        <a:t>0.0 / 0.541</a:t>
                      </a:r>
                      <a:endParaRPr b="0" lang="de-DE"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7e8ee"/>
                    </a:solidFill>
                  </a:tcPr>
                </a:tc>
                <a:tc>
                  <a:txBody>
                    <a:bodyPr lIns="9360" rIns="9360" tIns="9360" bIns="0" anchor="b">
                      <a:noAutofit/>
                    </a:bodyPr>
                    <a:p>
                      <a:pPr algn="r">
                        <a:lnSpc>
                          <a:spcPct val="100000"/>
                        </a:lnSpc>
                      </a:pPr>
                      <a:r>
                        <a:rPr b="0" lang="de-DE" sz="2000" spc="-1" strike="noStrike">
                          <a:solidFill>
                            <a:srgbClr val="000000"/>
                          </a:solidFill>
                          <a:latin typeface="Frutiger LT Com 45 Light"/>
                          <a:ea typeface="DejaVu Sans"/>
                        </a:rPr>
                        <a:t>0.0 / 0.677</a:t>
                      </a:r>
                      <a:endParaRPr b="0" lang="de-DE"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7e8ee"/>
                    </a:solidFill>
                  </a:tcPr>
                </a:tc>
              </a:tr>
              <a:tr h="370800">
                <a:tc>
                  <a:txBody>
                    <a:bodyPr>
                      <a:noAutofit/>
                    </a:bodyPr>
                    <a:p>
                      <a:pPr>
                        <a:lnSpc>
                          <a:spcPct val="100000"/>
                        </a:lnSpc>
                      </a:pPr>
                      <a:r>
                        <a:rPr b="0" lang="de-DE" sz="2000" spc="-1" strike="noStrike">
                          <a:solidFill>
                            <a:srgbClr val="000000"/>
                          </a:solidFill>
                          <a:latin typeface="Frutiger LT Com 45 Light"/>
                          <a:ea typeface="DejaVu Sans"/>
                        </a:rPr>
                        <a:t>Dementia</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fdd"/>
                    </a:solidFill>
                  </a:tcPr>
                </a:tc>
                <a:tc>
                  <a:txBody>
                    <a:bodyPr lIns="9360" rIns="9360" tIns="9360" bIns="0" anchor="b">
                      <a:noAutofit/>
                    </a:bodyPr>
                    <a:p>
                      <a:pPr algn="r">
                        <a:lnSpc>
                          <a:spcPct val="100000"/>
                        </a:lnSpc>
                      </a:pPr>
                      <a:r>
                        <a:rPr b="0" lang="de-DE" sz="2000" spc="-1" strike="noStrike">
                          <a:solidFill>
                            <a:srgbClr val="000000"/>
                          </a:solidFill>
                          <a:latin typeface="Frutiger LT Com 45 Light"/>
                          <a:ea typeface="DejaVu Sans"/>
                        </a:rPr>
                        <a:t>0.267</a:t>
                      </a:r>
                      <a:endParaRPr b="0" lang="de-DE"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ccfdd"/>
                    </a:solidFill>
                  </a:tcPr>
                </a:tc>
                <a:tc>
                  <a:txBody>
                    <a:bodyPr lIns="9360" rIns="9360" tIns="9360" bIns="0" anchor="b">
                      <a:noAutofit/>
                    </a:bodyPr>
                    <a:p>
                      <a:pPr algn="r">
                        <a:lnSpc>
                          <a:spcPct val="100000"/>
                        </a:lnSpc>
                      </a:pPr>
                      <a:r>
                        <a:rPr b="0" lang="de-DE" sz="2000" spc="-1" strike="noStrike">
                          <a:solidFill>
                            <a:srgbClr val="000000"/>
                          </a:solidFill>
                          <a:latin typeface="Frutiger LT Com 45 Light"/>
                          <a:ea typeface="DejaVu Sans"/>
                        </a:rPr>
                        <a:t>0.143</a:t>
                      </a:r>
                      <a:endParaRPr b="0" lang="de-DE"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ccfdd"/>
                    </a:solidFill>
                  </a:tcPr>
                </a:tc>
                <a:tc>
                  <a:txBody>
                    <a:bodyPr lIns="9360" rIns="9360" tIns="9360" bIns="0" anchor="b">
                      <a:noAutofit/>
                    </a:bodyPr>
                    <a:p>
                      <a:pPr algn="r">
                        <a:lnSpc>
                          <a:spcPct val="100000"/>
                        </a:lnSpc>
                      </a:pPr>
                      <a:r>
                        <a:rPr b="0" lang="de-DE" sz="2000" spc="-1" strike="noStrike">
                          <a:solidFill>
                            <a:srgbClr val="000000"/>
                          </a:solidFill>
                          <a:latin typeface="Frutiger LT Com 45 Light"/>
                          <a:ea typeface="DejaVu Sans"/>
                        </a:rPr>
                        <a:t>0.186</a:t>
                      </a:r>
                      <a:endParaRPr b="0" lang="de-DE"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ccfdd"/>
                    </a:solidFill>
                  </a:tcPr>
                </a:tc>
              </a:tr>
              <a:tr h="600840">
                <a:tc>
                  <a:txBody>
                    <a:bodyPr>
                      <a:noAutofit/>
                    </a:bodyPr>
                    <a:p>
                      <a:pPr>
                        <a:lnSpc>
                          <a:spcPct val="100000"/>
                        </a:lnSpc>
                      </a:pPr>
                      <a:r>
                        <a:rPr b="0" lang="de-DE" sz="2000" spc="-1" strike="noStrike">
                          <a:solidFill>
                            <a:srgbClr val="000000"/>
                          </a:solidFill>
                          <a:latin typeface="Frutiger LT Com 45 Light"/>
                          <a:ea typeface="DejaVu Sans"/>
                        </a:rPr>
                        <a:t>Eating Disorders</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e"/>
                    </a:solidFill>
                  </a:tcPr>
                </a:tc>
                <a:tc>
                  <a:txBody>
                    <a:bodyPr lIns="9360" rIns="9360" tIns="9360" bIns="0" anchor="b">
                      <a:noAutofit/>
                    </a:bodyPr>
                    <a:p>
                      <a:pPr algn="r">
                        <a:lnSpc>
                          <a:spcPct val="100000"/>
                        </a:lnSpc>
                      </a:pPr>
                      <a:r>
                        <a:rPr b="0" lang="de-DE" sz="2000" spc="-1" strike="noStrike">
                          <a:solidFill>
                            <a:srgbClr val="000000"/>
                          </a:solidFill>
                          <a:latin typeface="Frutiger LT Com 45 Light"/>
                          <a:ea typeface="DejaVu Sans"/>
                        </a:rPr>
                        <a:t>0.600</a:t>
                      </a:r>
                      <a:endParaRPr b="0" lang="de-DE"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7e8ee"/>
                    </a:solidFill>
                  </a:tcPr>
                </a:tc>
                <a:tc>
                  <a:txBody>
                    <a:bodyPr lIns="9360" rIns="9360" tIns="9360" bIns="0" anchor="b">
                      <a:noAutofit/>
                    </a:bodyPr>
                    <a:p>
                      <a:pPr algn="r">
                        <a:lnSpc>
                          <a:spcPct val="100000"/>
                        </a:lnSpc>
                      </a:pPr>
                      <a:r>
                        <a:rPr b="0" lang="de-DE" sz="2000" spc="-1" strike="noStrike">
                          <a:solidFill>
                            <a:srgbClr val="000000"/>
                          </a:solidFill>
                          <a:latin typeface="Frutiger LT Com 45 Light"/>
                          <a:ea typeface="DejaVu Sans"/>
                        </a:rPr>
                        <a:t>0.049</a:t>
                      </a:r>
                      <a:endParaRPr b="0" lang="de-DE"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7e8ee"/>
                    </a:solidFill>
                  </a:tcPr>
                </a:tc>
                <a:tc>
                  <a:txBody>
                    <a:bodyPr lIns="9360" rIns="9360" tIns="9360" bIns="0" anchor="b">
                      <a:noAutofit/>
                    </a:bodyPr>
                    <a:p>
                      <a:pPr algn="r">
                        <a:lnSpc>
                          <a:spcPct val="100000"/>
                        </a:lnSpc>
                      </a:pPr>
                      <a:r>
                        <a:rPr b="0" lang="de-DE" sz="2000" spc="-1" strike="noStrike">
                          <a:solidFill>
                            <a:srgbClr val="000000"/>
                          </a:solidFill>
                          <a:latin typeface="Frutiger LT Com 45 Light"/>
                          <a:ea typeface="DejaVu Sans"/>
                        </a:rPr>
                        <a:t>0.090</a:t>
                      </a:r>
                      <a:endParaRPr b="0" lang="de-DE"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7e8ee"/>
                    </a:solidFill>
                  </a:tcPr>
                </a:tc>
              </a:tr>
              <a:tr h="370800">
                <a:tc>
                  <a:txBody>
                    <a:bodyPr>
                      <a:noAutofit/>
                    </a:bodyPr>
                    <a:p>
                      <a:pPr>
                        <a:lnSpc>
                          <a:spcPct val="100000"/>
                        </a:lnSpc>
                      </a:pPr>
                      <a:r>
                        <a:rPr b="0" lang="de-DE" sz="2000" spc="-1" strike="noStrike">
                          <a:solidFill>
                            <a:srgbClr val="000000"/>
                          </a:solidFill>
                          <a:latin typeface="Frutiger LT Com 45 Light"/>
                          <a:ea typeface="DejaVu Sans"/>
                        </a:rPr>
                        <a:t>Panic Disorders</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fdd"/>
                    </a:solidFill>
                  </a:tcPr>
                </a:tc>
                <a:tc>
                  <a:txBody>
                    <a:bodyPr lIns="9360" rIns="9360" tIns="9360" bIns="0" anchor="b">
                      <a:noAutofit/>
                    </a:bodyPr>
                    <a:p>
                      <a:pPr algn="r">
                        <a:lnSpc>
                          <a:spcPct val="100000"/>
                        </a:lnSpc>
                      </a:pPr>
                      <a:r>
                        <a:rPr b="0" lang="de-DE" sz="2000" spc="-1" strike="noStrike">
                          <a:solidFill>
                            <a:srgbClr val="000000"/>
                          </a:solidFill>
                          <a:latin typeface="Frutiger LT Com 45 Light"/>
                          <a:ea typeface="DejaVu Sans"/>
                        </a:rPr>
                        <a:t>0.800</a:t>
                      </a:r>
                      <a:endParaRPr b="0" lang="de-DE"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ccfdd"/>
                    </a:solidFill>
                  </a:tcPr>
                </a:tc>
                <a:tc>
                  <a:txBody>
                    <a:bodyPr lIns="9360" rIns="9360" tIns="9360" bIns="0" anchor="b">
                      <a:noAutofit/>
                    </a:bodyPr>
                    <a:p>
                      <a:pPr algn="r">
                        <a:lnSpc>
                          <a:spcPct val="100000"/>
                        </a:lnSpc>
                      </a:pPr>
                      <a:r>
                        <a:rPr b="0" lang="de-DE" sz="2000" spc="-1" strike="noStrike">
                          <a:solidFill>
                            <a:srgbClr val="000000"/>
                          </a:solidFill>
                          <a:latin typeface="Frutiger LT Com 45 Light"/>
                          <a:ea typeface="DejaVu Sans"/>
                        </a:rPr>
                        <a:t>0.167</a:t>
                      </a:r>
                      <a:endParaRPr b="0" lang="de-DE"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ccfdd"/>
                    </a:solidFill>
                  </a:tcPr>
                </a:tc>
                <a:tc>
                  <a:txBody>
                    <a:bodyPr lIns="9360" rIns="9360" tIns="9360" bIns="0" anchor="b">
                      <a:noAutofit/>
                    </a:bodyPr>
                    <a:p>
                      <a:pPr algn="r">
                        <a:lnSpc>
                          <a:spcPct val="100000"/>
                        </a:lnSpc>
                      </a:pPr>
                      <a:r>
                        <a:rPr b="0" lang="de-DE" sz="2000" spc="-1" strike="noStrike">
                          <a:solidFill>
                            <a:srgbClr val="000000"/>
                          </a:solidFill>
                          <a:latin typeface="Frutiger LT Com 45 Light"/>
                          <a:ea typeface="DejaVu Sans"/>
                        </a:rPr>
                        <a:t>0.276</a:t>
                      </a:r>
                      <a:endParaRPr b="0" lang="de-DE"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ccfdd"/>
                    </a:solidFill>
                  </a:tcPr>
                </a:tc>
              </a:tr>
              <a:tr h="370800">
                <a:tc>
                  <a:txBody>
                    <a:bodyPr>
                      <a:noAutofit/>
                    </a:bodyPr>
                    <a:p>
                      <a:pPr>
                        <a:lnSpc>
                          <a:spcPct val="100000"/>
                        </a:lnSpc>
                      </a:pPr>
                      <a:r>
                        <a:rPr b="0" lang="de-DE" sz="2000" spc="-1" strike="noStrike">
                          <a:solidFill>
                            <a:srgbClr val="000000"/>
                          </a:solidFill>
                          <a:latin typeface="Frutiger LT Com 45 Light"/>
                          <a:ea typeface="DejaVu Sans"/>
                        </a:rPr>
                        <a:t>Psychosis</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e"/>
                    </a:solidFill>
                  </a:tcPr>
                </a:tc>
                <a:tc>
                  <a:txBody>
                    <a:bodyPr lIns="9360" rIns="9360" tIns="9360" bIns="0" anchor="b">
                      <a:noAutofit/>
                    </a:bodyPr>
                    <a:p>
                      <a:pPr algn="r">
                        <a:lnSpc>
                          <a:spcPct val="100000"/>
                        </a:lnSpc>
                      </a:pPr>
                      <a:r>
                        <a:rPr b="0" lang="de-DE" sz="2000" spc="-1" strike="noStrike">
                          <a:solidFill>
                            <a:srgbClr val="000000"/>
                          </a:solidFill>
                          <a:latin typeface="Frutiger LT Com 45 Light"/>
                          <a:ea typeface="DejaVu Sans"/>
                        </a:rPr>
                        <a:t>1.000</a:t>
                      </a:r>
                      <a:endParaRPr b="0" lang="de-DE"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7e8ee"/>
                    </a:solidFill>
                  </a:tcPr>
                </a:tc>
                <a:tc>
                  <a:txBody>
                    <a:bodyPr lIns="9360" rIns="9360" tIns="9360" bIns="0" anchor="b">
                      <a:noAutofit/>
                    </a:bodyPr>
                    <a:p>
                      <a:pPr algn="r">
                        <a:lnSpc>
                          <a:spcPct val="100000"/>
                        </a:lnSpc>
                      </a:pPr>
                      <a:r>
                        <a:rPr b="0" lang="de-DE" sz="2000" spc="-1" strike="noStrike">
                          <a:solidFill>
                            <a:srgbClr val="000000"/>
                          </a:solidFill>
                          <a:latin typeface="Frutiger LT Com 45 Light"/>
                          <a:ea typeface="DejaVu Sans"/>
                        </a:rPr>
                        <a:t>0.182</a:t>
                      </a:r>
                      <a:endParaRPr b="0" lang="de-DE"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7e8ee"/>
                    </a:solidFill>
                  </a:tcPr>
                </a:tc>
                <a:tc>
                  <a:txBody>
                    <a:bodyPr lIns="9360" rIns="9360" tIns="9360" bIns="0" anchor="b">
                      <a:noAutofit/>
                    </a:bodyPr>
                    <a:p>
                      <a:pPr algn="r">
                        <a:lnSpc>
                          <a:spcPct val="100000"/>
                        </a:lnSpc>
                      </a:pPr>
                      <a:r>
                        <a:rPr b="0" lang="de-DE" sz="2000" spc="-1" strike="noStrike">
                          <a:solidFill>
                            <a:srgbClr val="000000"/>
                          </a:solidFill>
                          <a:latin typeface="Frutiger LT Com 45 Light"/>
                          <a:ea typeface="DejaVu Sans"/>
                        </a:rPr>
                        <a:t>0.308</a:t>
                      </a:r>
                      <a:endParaRPr b="0" lang="de-DE"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7e8ee"/>
                    </a:solidFill>
                  </a:tcPr>
                </a:tc>
              </a:tr>
              <a:tr h="370800">
                <a:tc>
                  <a:txBody>
                    <a:bodyPr>
                      <a:noAutofit/>
                    </a:bodyPr>
                    <a:p>
                      <a:pPr>
                        <a:lnSpc>
                          <a:spcPct val="100000"/>
                        </a:lnSpc>
                      </a:pPr>
                      <a:r>
                        <a:rPr b="0" lang="de-DE" sz="2000" spc="-1" strike="noStrike">
                          <a:solidFill>
                            <a:srgbClr val="000000"/>
                          </a:solidFill>
                          <a:latin typeface="Frutiger LT Com 45 Light"/>
                          <a:ea typeface="DejaVu Sans"/>
                        </a:rPr>
                        <a:t>Social Anxiety</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fdd"/>
                    </a:solidFill>
                  </a:tcPr>
                </a:tc>
                <a:tc>
                  <a:txBody>
                    <a:bodyPr lIns="9360" rIns="9360" tIns="9360" bIns="0" anchor="b">
                      <a:noAutofit/>
                    </a:bodyPr>
                    <a:p>
                      <a:pPr algn="r">
                        <a:lnSpc>
                          <a:spcPct val="100000"/>
                        </a:lnSpc>
                      </a:pPr>
                      <a:r>
                        <a:rPr b="0" lang="de-DE" sz="2000" spc="-1" strike="noStrike">
                          <a:solidFill>
                            <a:srgbClr val="000000"/>
                          </a:solidFill>
                          <a:latin typeface="Frutiger LT Com 45 Light"/>
                          <a:ea typeface="DejaVu Sans"/>
                        </a:rPr>
                        <a:t>0.000</a:t>
                      </a:r>
                      <a:endParaRPr b="0" lang="de-DE"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ccfdd"/>
                    </a:solidFill>
                  </a:tcPr>
                </a:tc>
                <a:tc>
                  <a:txBody>
                    <a:bodyPr lIns="9360" rIns="9360" tIns="9360" bIns="0" anchor="b">
                      <a:noAutofit/>
                    </a:bodyPr>
                    <a:p>
                      <a:pPr algn="r">
                        <a:lnSpc>
                          <a:spcPct val="100000"/>
                        </a:lnSpc>
                      </a:pPr>
                      <a:r>
                        <a:rPr b="0" lang="de-DE" sz="2000" spc="-1" strike="noStrike">
                          <a:solidFill>
                            <a:srgbClr val="000000"/>
                          </a:solidFill>
                          <a:latin typeface="Frutiger LT Com 45 Light"/>
                          <a:ea typeface="DejaVu Sans"/>
                        </a:rPr>
                        <a:t>0.000</a:t>
                      </a:r>
                      <a:endParaRPr b="0" lang="de-DE"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ccfdd"/>
                    </a:solidFill>
                  </a:tcPr>
                </a:tc>
                <a:tc>
                  <a:txBody>
                    <a:bodyPr lIns="9360" rIns="9360" tIns="9360" bIns="0" anchor="b">
                      <a:noAutofit/>
                    </a:bodyPr>
                    <a:p>
                      <a:pPr algn="r">
                        <a:lnSpc>
                          <a:spcPct val="100000"/>
                        </a:lnSpc>
                      </a:pPr>
                      <a:r>
                        <a:rPr b="0" lang="de-DE" sz="2000" spc="-1" strike="noStrike">
                          <a:solidFill>
                            <a:srgbClr val="000000"/>
                          </a:solidFill>
                          <a:latin typeface="Frutiger LT Com 45 Light"/>
                          <a:ea typeface="DejaVu Sans"/>
                        </a:rPr>
                        <a:t>0.000</a:t>
                      </a:r>
                      <a:endParaRPr b="0" lang="de-DE"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ccfdd"/>
                    </a:solidFill>
                  </a:tcPr>
                </a:tc>
              </a:tr>
              <a:tr h="370800">
                <a:tc>
                  <a:txBody>
                    <a:bodyPr>
                      <a:noAutofit/>
                    </a:bodyPr>
                    <a:p>
                      <a:pPr>
                        <a:lnSpc>
                          <a:spcPct val="100000"/>
                        </a:lnSpc>
                      </a:pPr>
                      <a:r>
                        <a:rPr b="0" lang="de-DE" sz="2000" spc="-1" strike="noStrike">
                          <a:solidFill>
                            <a:srgbClr val="000000"/>
                          </a:solidFill>
                          <a:latin typeface="Frutiger LT Com 45 Light"/>
                          <a:ea typeface="DejaVu Sans"/>
                        </a:rPr>
                        <a:t>Stress</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000000"/>
                      </a:solidFill>
                    </a:lnB>
                    <a:solidFill>
                      <a:srgbClr val="e7e8ee"/>
                    </a:solidFill>
                  </a:tcPr>
                </a:tc>
                <a:tc>
                  <a:txBody>
                    <a:bodyPr lIns="9360" rIns="9360" tIns="9360" bIns="0" anchor="b">
                      <a:noAutofit/>
                    </a:bodyPr>
                    <a:p>
                      <a:pPr algn="r">
                        <a:lnSpc>
                          <a:spcPct val="100000"/>
                        </a:lnSpc>
                      </a:pPr>
                      <a:r>
                        <a:rPr b="0" lang="de-DE" sz="2000" spc="-1" strike="noStrike">
                          <a:solidFill>
                            <a:srgbClr val="000000"/>
                          </a:solidFill>
                          <a:latin typeface="Frutiger LT Com 45 Light"/>
                          <a:ea typeface="DejaVu Sans"/>
                        </a:rPr>
                        <a:t>0.0 / 0.0</a:t>
                      </a:r>
                      <a:endParaRPr b="0" lang="de-DE"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000000"/>
                      </a:solidFill>
                    </a:lnB>
                    <a:solidFill>
                      <a:srgbClr val="e7e8ee"/>
                    </a:solidFill>
                  </a:tcPr>
                </a:tc>
                <a:tc>
                  <a:txBody>
                    <a:bodyPr lIns="9360" rIns="9360" tIns="9360" bIns="0" anchor="b">
                      <a:noAutofit/>
                    </a:bodyPr>
                    <a:p>
                      <a:pPr algn="r">
                        <a:lnSpc>
                          <a:spcPct val="100000"/>
                        </a:lnSpc>
                      </a:pPr>
                      <a:r>
                        <a:rPr b="0" lang="de-DE" sz="2000" spc="-1" strike="noStrike">
                          <a:solidFill>
                            <a:srgbClr val="000000"/>
                          </a:solidFill>
                          <a:latin typeface="Frutiger LT Com 45 Light"/>
                          <a:ea typeface="DejaVu Sans"/>
                        </a:rPr>
                        <a:t>0.0 / 0.0</a:t>
                      </a:r>
                      <a:endParaRPr b="0" lang="de-DE"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000000"/>
                      </a:solidFill>
                    </a:lnB>
                    <a:solidFill>
                      <a:srgbClr val="e7e8ee"/>
                    </a:solidFill>
                  </a:tcPr>
                </a:tc>
                <a:tc>
                  <a:txBody>
                    <a:bodyPr lIns="9360" rIns="9360" tIns="9360" bIns="0" anchor="b">
                      <a:noAutofit/>
                    </a:bodyPr>
                    <a:p>
                      <a:pPr algn="r">
                        <a:lnSpc>
                          <a:spcPct val="100000"/>
                        </a:lnSpc>
                      </a:pPr>
                      <a:r>
                        <a:rPr b="0" lang="de-DE" sz="2000" spc="-1" strike="noStrike">
                          <a:solidFill>
                            <a:srgbClr val="000000"/>
                          </a:solidFill>
                          <a:latin typeface="Frutiger LT Com 45 Light"/>
                          <a:ea typeface="DejaVu Sans"/>
                        </a:rPr>
                        <a:t>0.0 / 0.0</a:t>
                      </a:r>
                      <a:endParaRPr b="0" lang="de-DE"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000000"/>
                      </a:solidFill>
                    </a:lnB>
                    <a:solidFill>
                      <a:srgbClr val="e7e8ee"/>
                    </a:solidFill>
                  </a:tcPr>
                </a:tc>
              </a:tr>
              <a:tr h="370800">
                <a:tc>
                  <a:txBody>
                    <a:bodyPr>
                      <a:noAutofit/>
                    </a:bodyPr>
                    <a:p>
                      <a:pPr>
                        <a:lnSpc>
                          <a:spcPct val="100000"/>
                        </a:lnSpc>
                      </a:pPr>
                      <a:r>
                        <a:rPr b="0" lang="de-DE" sz="2000" spc="-1" strike="noStrike">
                          <a:solidFill>
                            <a:srgbClr val="000000"/>
                          </a:solidFill>
                          <a:latin typeface="Frutiger LT Com 45 Light"/>
                          <a:ea typeface="DejaVu Sans"/>
                        </a:rPr>
                        <a:t>Durchschnitt</a:t>
                      </a:r>
                      <a:endParaRPr b="0" lang="de-DE" sz="2000" spc="-1" strike="noStrike">
                        <a:latin typeface="Arial"/>
                      </a:endParaRPr>
                    </a:p>
                  </a:txBody>
                  <a:tcPr marL="91440" marR="91440">
                    <a:lnL w="12240">
                      <a:solidFill>
                        <a:srgbClr val="ffffff"/>
                      </a:solidFill>
                    </a:lnL>
                    <a:lnR w="12240">
                      <a:solidFill>
                        <a:srgbClr val="ffffff"/>
                      </a:solidFill>
                    </a:lnR>
                    <a:lnT w="12240">
                      <a:solidFill>
                        <a:srgbClr val="000000"/>
                      </a:solidFill>
                    </a:lnT>
                    <a:lnB w="12240">
                      <a:solidFill>
                        <a:srgbClr val="ffffff"/>
                      </a:solidFill>
                    </a:lnB>
                    <a:solidFill>
                      <a:srgbClr val="cccfdd"/>
                    </a:solidFill>
                  </a:tcPr>
                </a:tc>
                <a:tc>
                  <a:txBody>
                    <a:bodyPr lIns="9360" rIns="9360" tIns="9360" bIns="0" anchor="b">
                      <a:noAutofit/>
                    </a:bodyPr>
                    <a:p>
                      <a:pPr algn="r">
                        <a:lnSpc>
                          <a:spcPct val="100000"/>
                        </a:lnSpc>
                      </a:pPr>
                      <a:r>
                        <a:rPr b="0" lang="de-DE" sz="2000" spc="-1" strike="noStrike">
                          <a:solidFill>
                            <a:srgbClr val="000000"/>
                          </a:solidFill>
                          <a:latin typeface="Frutiger LT Com 45 Light"/>
                          <a:ea typeface="DejaVu Sans"/>
                        </a:rPr>
                        <a:t>0.48</a:t>
                      </a:r>
                      <a:endParaRPr b="0" lang="de-DE" sz="2000" spc="-1" strike="noStrike">
                        <a:latin typeface="Arial"/>
                      </a:endParaRPr>
                    </a:p>
                  </a:txBody>
                  <a:tcPr marL="9360" marR="9360">
                    <a:lnL w="12240">
                      <a:solidFill>
                        <a:srgbClr val="ffffff"/>
                      </a:solidFill>
                    </a:lnL>
                    <a:lnR w="12240">
                      <a:solidFill>
                        <a:srgbClr val="ffffff"/>
                      </a:solidFill>
                    </a:lnR>
                    <a:lnT w="12240">
                      <a:solidFill>
                        <a:srgbClr val="000000"/>
                      </a:solidFill>
                    </a:lnT>
                    <a:lnB w="12240">
                      <a:solidFill>
                        <a:srgbClr val="ffffff"/>
                      </a:solidFill>
                    </a:lnB>
                    <a:solidFill>
                      <a:srgbClr val="cccfdd"/>
                    </a:solidFill>
                  </a:tcPr>
                </a:tc>
                <a:tc>
                  <a:txBody>
                    <a:bodyPr lIns="9360" rIns="9360" tIns="9360" bIns="0" anchor="b">
                      <a:noAutofit/>
                    </a:bodyPr>
                    <a:p>
                      <a:pPr algn="r">
                        <a:lnSpc>
                          <a:spcPct val="100000"/>
                        </a:lnSpc>
                      </a:pPr>
                      <a:r>
                        <a:rPr b="0" lang="de-DE" sz="2000" spc="-1" strike="noStrike">
                          <a:solidFill>
                            <a:srgbClr val="000000"/>
                          </a:solidFill>
                          <a:latin typeface="Frutiger LT Com 45 Light"/>
                          <a:ea typeface="DejaVu Sans"/>
                        </a:rPr>
                        <a:t>0.16</a:t>
                      </a:r>
                      <a:endParaRPr b="0" lang="de-DE" sz="2000" spc="-1" strike="noStrike">
                        <a:latin typeface="Arial"/>
                      </a:endParaRPr>
                    </a:p>
                  </a:txBody>
                  <a:tcPr marL="9360" marR="9360">
                    <a:lnL w="12240">
                      <a:solidFill>
                        <a:srgbClr val="ffffff"/>
                      </a:solidFill>
                    </a:lnL>
                    <a:lnR w="12240">
                      <a:solidFill>
                        <a:srgbClr val="ffffff"/>
                      </a:solidFill>
                    </a:lnR>
                    <a:lnT w="12240">
                      <a:solidFill>
                        <a:srgbClr val="000000"/>
                      </a:solidFill>
                    </a:lnT>
                    <a:lnB w="12240">
                      <a:solidFill>
                        <a:srgbClr val="ffffff"/>
                      </a:solidFill>
                    </a:lnB>
                    <a:solidFill>
                      <a:srgbClr val="cccfdd"/>
                    </a:solidFill>
                  </a:tcPr>
                </a:tc>
                <a:tc>
                  <a:txBody>
                    <a:bodyPr lIns="9360" rIns="9360" tIns="9360" bIns="0" anchor="b">
                      <a:noAutofit/>
                    </a:bodyPr>
                    <a:p>
                      <a:pPr algn="r">
                        <a:lnSpc>
                          <a:spcPct val="100000"/>
                        </a:lnSpc>
                      </a:pPr>
                      <a:r>
                        <a:rPr b="0" lang="de-DE" sz="2000" spc="-1" strike="noStrike">
                          <a:solidFill>
                            <a:srgbClr val="000000"/>
                          </a:solidFill>
                          <a:latin typeface="Frutiger LT Com 45 Light"/>
                          <a:ea typeface="DejaVu Sans"/>
                        </a:rPr>
                        <a:t>0.23</a:t>
                      </a:r>
                      <a:endParaRPr b="0" lang="de-DE" sz="2000" spc="-1" strike="noStrike">
                        <a:latin typeface="Arial"/>
                      </a:endParaRPr>
                    </a:p>
                  </a:txBody>
                  <a:tcPr marL="9360" marR="9360">
                    <a:lnL w="12240">
                      <a:solidFill>
                        <a:srgbClr val="ffffff"/>
                      </a:solidFill>
                    </a:lnL>
                    <a:lnR w="12240">
                      <a:solidFill>
                        <a:srgbClr val="ffffff"/>
                      </a:solidFill>
                    </a:lnR>
                    <a:lnT w="12240">
                      <a:solidFill>
                        <a:srgbClr val="000000"/>
                      </a:solidFill>
                    </a:lnT>
                    <a:lnB w="12240">
                      <a:solidFill>
                        <a:srgbClr val="ffffff"/>
                      </a:solidFill>
                    </a:lnB>
                    <a:solidFill>
                      <a:srgbClr val="cccfdd"/>
                    </a:solidFill>
                  </a:tcPr>
                </a:tc>
              </a:tr>
            </a:tbl>
          </a:graphicData>
        </a:graphic>
      </p:graphicFrame>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CustomShape 1"/>
          <p:cNvSpPr/>
          <p:nvPr/>
        </p:nvSpPr>
        <p:spPr>
          <a:xfrm>
            <a:off x="720000" y="260640"/>
            <a:ext cx="8182800" cy="66060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Warum macht der MedExtractor Fehler?</a:t>
            </a:r>
            <a:endParaRPr b="0" lang="de-DE" sz="2200" spc="-1" strike="noStrike">
              <a:latin typeface="Arial"/>
            </a:endParaRPr>
          </a:p>
        </p:txBody>
      </p:sp>
      <p:sp>
        <p:nvSpPr>
          <p:cNvPr id="501" name="CustomShape 2"/>
          <p:cNvSpPr/>
          <p:nvPr/>
        </p:nvSpPr>
        <p:spPr>
          <a:xfrm>
            <a:off x="1055520" y="6426000"/>
            <a:ext cx="552240" cy="239400"/>
          </a:xfrm>
          <a:prstGeom prst="rect">
            <a:avLst/>
          </a:prstGeom>
          <a:noFill/>
          <a:ln w="0">
            <a:noFill/>
          </a:ln>
        </p:spPr>
        <p:style>
          <a:lnRef idx="0"/>
          <a:fillRef idx="0"/>
          <a:effectRef idx="0"/>
          <a:fontRef idx="minor"/>
        </p:style>
        <p:txBody>
          <a:bodyPr lIns="0" rIns="0" tIns="0" bIns="0">
            <a:noAutofit/>
          </a:bodyPr>
          <a:p>
            <a:pPr>
              <a:lnSpc>
                <a:spcPct val="100000"/>
              </a:lnSpc>
            </a:pPr>
            <a:fld id="{3161E149-359D-4FA5-AAED-49715861773F}"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502" name="CustomShape 3"/>
          <p:cNvSpPr/>
          <p:nvPr/>
        </p:nvSpPr>
        <p:spPr>
          <a:xfrm>
            <a:off x="602640" y="1239480"/>
            <a:ext cx="11415960" cy="489600"/>
          </a:xfrm>
          <a:prstGeom prst="rect">
            <a:avLst/>
          </a:prstGeom>
          <a:noFill/>
          <a:ln w="0">
            <a:noFill/>
          </a:ln>
        </p:spPr>
        <p:style>
          <a:lnRef idx="0"/>
          <a:fillRef idx="0"/>
          <a:effectRef idx="0"/>
          <a:fontRef idx="minor"/>
        </p:style>
        <p:txBody>
          <a:bodyPr lIns="90000" rIns="90000" tIns="45000" bIns="45000">
            <a:noAutofit/>
          </a:bodyPr>
          <a:p>
            <a:pPr marL="990720" indent="-990360">
              <a:lnSpc>
                <a:spcPct val="100000"/>
              </a:lnSpc>
              <a:spcBef>
                <a:spcPts val="1800"/>
              </a:spcBef>
              <a:tabLst>
                <a:tab algn="l" pos="0"/>
              </a:tabLst>
            </a:pPr>
            <a:r>
              <a:rPr b="1" lang="de-DE" sz="2000" spc="-1" strike="noStrike">
                <a:solidFill>
                  <a:srgbClr val="000000"/>
                </a:solidFill>
                <a:latin typeface="Frutiger LT Com 45 Light"/>
                <a:ea typeface="DejaVu Sans"/>
              </a:rPr>
              <a:t>Beispiel</a:t>
            </a:r>
            <a:r>
              <a:rPr b="0" lang="de-DE" sz="2000" spc="-1" strike="noStrike">
                <a:solidFill>
                  <a:srgbClr val="000000"/>
                </a:solidFill>
                <a:latin typeface="Frutiger LT Com 45 Light"/>
                <a:ea typeface="DejaVu Sans"/>
              </a:rPr>
              <a:t>:</a:t>
            </a:r>
            <a:r>
              <a:rPr b="0" lang="de-DE" sz="2000" spc="-1" strike="noStrike">
                <a:solidFill>
                  <a:srgbClr val="000000"/>
                </a:solidFill>
                <a:latin typeface="Frutiger LT Com 45 Light"/>
                <a:ea typeface="DejaVu Sans"/>
              </a:rPr>
              <a:t>	</a:t>
            </a:r>
            <a:r>
              <a:rPr b="0" lang="de-DE" sz="2000" spc="-1" strike="noStrike">
                <a:solidFill>
                  <a:srgbClr val="000000"/>
                </a:solidFill>
                <a:latin typeface="Frutiger LT Com 45 Light"/>
                <a:ea typeface="DejaVu Sans"/>
              </a:rPr>
              <a:t>Verben (z.B. aggravate) werden als Symptom bewertet, da sie im Trainingsvokabular enthalten sind.</a:t>
            </a:r>
            <a:endParaRPr b="0" lang="de-DE" sz="2000" spc="-1" strike="noStrike">
              <a:latin typeface="Arial"/>
            </a:endParaRPr>
          </a:p>
        </p:txBody>
      </p:sp>
      <p:pic>
        <p:nvPicPr>
          <p:cNvPr id="503" name="Grafik 2" descr=""/>
          <p:cNvPicPr/>
          <p:nvPr/>
        </p:nvPicPr>
        <p:blipFill>
          <a:blip r:embed="rId1"/>
          <a:stretch/>
        </p:blipFill>
        <p:spPr>
          <a:xfrm>
            <a:off x="720000" y="2070360"/>
            <a:ext cx="4709880" cy="3547800"/>
          </a:xfrm>
          <a:prstGeom prst="rect">
            <a:avLst/>
          </a:prstGeom>
          <a:ln w="0">
            <a:noFill/>
          </a:ln>
        </p:spPr>
      </p:pic>
      <p:sp>
        <p:nvSpPr>
          <p:cNvPr id="504" name="CustomShape 4"/>
          <p:cNvSpPr/>
          <p:nvPr/>
        </p:nvSpPr>
        <p:spPr>
          <a:xfrm>
            <a:off x="5627880" y="3076560"/>
            <a:ext cx="6117480" cy="1114200"/>
          </a:xfrm>
          <a:prstGeom prst="rect">
            <a:avLst/>
          </a:prstGeom>
          <a:noFill/>
          <a:ln w="0">
            <a:noFill/>
          </a:ln>
        </p:spPr>
        <p:style>
          <a:lnRef idx="0"/>
          <a:fillRef idx="0"/>
          <a:effectRef idx="0"/>
          <a:fontRef idx="minor"/>
        </p:style>
        <p:txBody>
          <a:bodyPr lIns="90000" rIns="90000" tIns="45000" bIns="45000">
            <a:noAutofit/>
          </a:bodyPr>
          <a:p>
            <a:pPr marL="990720" indent="-990360">
              <a:lnSpc>
                <a:spcPct val="100000"/>
              </a:lnSpc>
              <a:spcBef>
                <a:spcPts val="1800"/>
              </a:spcBef>
              <a:tabLst>
                <a:tab algn="l" pos="0"/>
              </a:tabLst>
            </a:pPr>
            <a:r>
              <a:rPr b="1" lang="de-DE" sz="2000" spc="-1" strike="noStrike">
                <a:solidFill>
                  <a:srgbClr val="ff0000"/>
                </a:solidFill>
                <a:latin typeface="Frutiger LT Com 45 Light"/>
                <a:ea typeface="DejaVu Sans"/>
              </a:rPr>
              <a:t>Lösung</a:t>
            </a:r>
            <a:r>
              <a:rPr b="0" lang="de-DE" sz="2000" spc="-1" strike="noStrike">
                <a:solidFill>
                  <a:srgbClr val="000000"/>
                </a:solidFill>
                <a:latin typeface="Frutiger LT Com 45 Light"/>
                <a:ea typeface="DejaVu Sans"/>
              </a:rPr>
              <a:t>:</a:t>
            </a:r>
            <a:r>
              <a:rPr b="0" lang="de-DE" sz="2000" spc="-1" strike="noStrike">
                <a:solidFill>
                  <a:srgbClr val="000000"/>
                </a:solidFill>
                <a:latin typeface="Frutiger LT Com 45 Light"/>
                <a:ea typeface="DejaVu Sans"/>
              </a:rPr>
              <a:t>	</a:t>
            </a:r>
            <a:r>
              <a:rPr b="0" lang="de-DE" sz="2000" spc="-1" strike="noStrike">
                <a:solidFill>
                  <a:srgbClr val="000000"/>
                </a:solidFill>
                <a:latin typeface="Frutiger LT Com 45 Light"/>
                <a:ea typeface="DejaVu Sans"/>
              </a:rPr>
              <a:t>Grammatikanalyse durch </a:t>
            </a:r>
            <a:r>
              <a:rPr b="0" i="1" lang="de-DE" sz="2000" spc="-1" strike="noStrike">
                <a:solidFill>
                  <a:srgbClr val="000000"/>
                </a:solidFill>
                <a:latin typeface="Frutiger LT Com 45 Light"/>
                <a:ea typeface="DejaVu Sans"/>
              </a:rPr>
              <a:t>spaCy</a:t>
            </a:r>
            <a:r>
              <a:rPr b="0" lang="de-DE" sz="2000" spc="-1" strike="noStrike">
                <a:solidFill>
                  <a:srgbClr val="000000"/>
                </a:solidFill>
                <a:latin typeface="Frutiger LT Com 45 Light"/>
                <a:ea typeface="DejaVu Sans"/>
              </a:rPr>
              <a:t>.</a:t>
            </a:r>
            <a:endParaRPr b="0" lang="de-DE" sz="2000" spc="-1" strike="noStrike">
              <a:latin typeface="Arial"/>
            </a:endParaRPr>
          </a:p>
          <a:p>
            <a:pPr marL="990720" indent="-990360">
              <a:lnSpc>
                <a:spcPct val="100000"/>
              </a:lnSpc>
              <a:spcBef>
                <a:spcPts val="1800"/>
              </a:spcBef>
              <a:tabLst>
                <a:tab algn="l" pos="0"/>
              </a:tabLst>
            </a:pPr>
            <a:r>
              <a:rPr b="0" lang="de-DE" sz="2000" spc="-1" strike="noStrike">
                <a:solidFill>
                  <a:srgbClr val="000000"/>
                </a:solidFill>
                <a:latin typeface="Frutiger LT Com 45 Light"/>
                <a:ea typeface="DejaVu Sans"/>
              </a:rPr>
              <a:t>	</a:t>
            </a:r>
            <a:r>
              <a:rPr b="0" lang="de-DE" sz="2000" spc="-1" strike="noStrike">
                <a:solidFill>
                  <a:srgbClr val="000000"/>
                </a:solidFill>
                <a:latin typeface="Frutiger LT Com 45 Light"/>
                <a:ea typeface="DejaVu Sans"/>
              </a:rPr>
              <a:t>Verwerfen von Verben im Trainingsvokabular</a:t>
            </a:r>
            <a:endParaRPr b="0" lang="de-DE" sz="2000" spc="-1" strike="noStrike">
              <a:latin typeface="Arial"/>
            </a:endParaRPr>
          </a:p>
        </p:txBody>
      </p:sp>
      <p:sp>
        <p:nvSpPr>
          <p:cNvPr id="505" name="CustomShape 5"/>
          <p:cNvSpPr/>
          <p:nvPr/>
        </p:nvSpPr>
        <p:spPr>
          <a:xfrm>
            <a:off x="3092040" y="3280680"/>
            <a:ext cx="1253520" cy="272880"/>
          </a:xfrm>
          <a:prstGeom prst="roundRect">
            <a:avLst>
              <a:gd name="adj"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p:style>
      </p:sp>
      <p:sp>
        <p:nvSpPr>
          <p:cNvPr id="506" name="CustomShape 6"/>
          <p:cNvSpPr/>
          <p:nvPr/>
        </p:nvSpPr>
        <p:spPr>
          <a:xfrm>
            <a:off x="605520" y="3301560"/>
            <a:ext cx="1085040" cy="272880"/>
          </a:xfrm>
          <a:prstGeom prst="roundRect">
            <a:avLst>
              <a:gd name="adj" fmla="val 16667"/>
            </a:avLst>
          </a:prstGeom>
          <a:solidFill>
            <a:srgbClr val="2894ff">
              <a:alpha val="37000"/>
            </a:srgbClr>
          </a:solidFill>
          <a:ln>
            <a:noFill/>
          </a:ln>
        </p:spPr>
        <p:style>
          <a:lnRef idx="2">
            <a:schemeClr val="accent1">
              <a:shade val="50000"/>
            </a:schemeClr>
          </a:lnRef>
          <a:fillRef idx="1">
            <a:schemeClr val="accent1"/>
          </a:fillRef>
          <a:effectRef idx="0">
            <a:schemeClr val="accent1"/>
          </a:effectRef>
          <a:fontRef idx="minor"/>
        </p:style>
      </p:sp>
      <p:sp>
        <p:nvSpPr>
          <p:cNvPr id="507" name="CustomShape 7"/>
          <p:cNvSpPr/>
          <p:nvPr/>
        </p:nvSpPr>
        <p:spPr>
          <a:xfrm>
            <a:off x="602640" y="4054320"/>
            <a:ext cx="1085040" cy="394920"/>
          </a:xfrm>
          <a:prstGeom prst="roundRect">
            <a:avLst>
              <a:gd name="adj" fmla="val 16667"/>
            </a:avLst>
          </a:prstGeom>
          <a:solidFill>
            <a:srgbClr val="2894ff">
              <a:alpha val="37000"/>
            </a:srgbClr>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CustomShape 1"/>
          <p:cNvSpPr/>
          <p:nvPr/>
        </p:nvSpPr>
        <p:spPr>
          <a:xfrm>
            <a:off x="1055520" y="6426000"/>
            <a:ext cx="552240" cy="239400"/>
          </a:xfrm>
          <a:prstGeom prst="rect">
            <a:avLst/>
          </a:prstGeom>
          <a:noFill/>
          <a:ln w="0">
            <a:noFill/>
          </a:ln>
        </p:spPr>
        <p:style>
          <a:lnRef idx="0"/>
          <a:fillRef idx="0"/>
          <a:effectRef idx="0"/>
          <a:fontRef idx="minor"/>
        </p:style>
        <p:txBody>
          <a:bodyPr lIns="0" rIns="0" tIns="0" bIns="0">
            <a:noAutofit/>
          </a:bodyPr>
          <a:p>
            <a:pPr>
              <a:lnSpc>
                <a:spcPct val="100000"/>
              </a:lnSpc>
            </a:pPr>
            <a:fld id="{9D537EBA-FB21-4AFD-81E0-63CFBA0C0DE3}"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509" name="CustomShape 2"/>
          <p:cNvSpPr/>
          <p:nvPr/>
        </p:nvSpPr>
        <p:spPr>
          <a:xfrm>
            <a:off x="720000" y="260640"/>
            <a:ext cx="8182800" cy="66060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Ausblick / Verbesserungspotential</a:t>
            </a:r>
            <a:endParaRPr b="0" lang="de-DE" sz="2200" spc="-1" strike="noStrike">
              <a:latin typeface="Arial"/>
            </a:endParaRPr>
          </a:p>
        </p:txBody>
      </p:sp>
      <p:pic>
        <p:nvPicPr>
          <p:cNvPr id="510" name="Grafik 4" descr=""/>
          <p:cNvPicPr/>
          <p:nvPr/>
        </p:nvPicPr>
        <p:blipFill>
          <a:blip r:embed="rId1"/>
          <a:stretch/>
        </p:blipFill>
        <p:spPr>
          <a:xfrm>
            <a:off x="720000" y="3583800"/>
            <a:ext cx="5206320" cy="2464200"/>
          </a:xfrm>
          <a:prstGeom prst="rect">
            <a:avLst/>
          </a:prstGeom>
          <a:ln w="0">
            <a:noFill/>
          </a:ln>
        </p:spPr>
      </p:pic>
      <p:pic>
        <p:nvPicPr>
          <p:cNvPr id="511" name="Grafik 6" descr=""/>
          <p:cNvPicPr/>
          <p:nvPr/>
        </p:nvPicPr>
        <p:blipFill>
          <a:blip r:embed="rId2"/>
          <a:stretch/>
        </p:blipFill>
        <p:spPr>
          <a:xfrm>
            <a:off x="720000" y="1299240"/>
            <a:ext cx="10938600" cy="1974600"/>
          </a:xfrm>
          <a:prstGeom prst="rect">
            <a:avLst/>
          </a:prstGeom>
          <a:ln w="0">
            <a:noFill/>
          </a:ln>
        </p:spPr>
      </p:pic>
      <p:sp>
        <p:nvSpPr>
          <p:cNvPr id="512" name="CustomShape 3"/>
          <p:cNvSpPr/>
          <p:nvPr/>
        </p:nvSpPr>
        <p:spPr>
          <a:xfrm>
            <a:off x="6452280" y="3943800"/>
            <a:ext cx="5206320" cy="1744200"/>
          </a:xfrm>
          <a:prstGeom prst="rect">
            <a:avLst/>
          </a:prstGeom>
          <a:noFill/>
          <a:ln w="0">
            <a:noFill/>
          </a:ln>
        </p:spPr>
        <p:style>
          <a:lnRef idx="0"/>
          <a:fillRef idx="0"/>
          <a:effectRef idx="0"/>
          <a:fontRef idx="minor"/>
        </p:style>
        <p:txBody>
          <a:bodyPr lIns="90000" rIns="90000" tIns="45000" bIns="45000">
            <a:noAutofit/>
          </a:bodyPr>
          <a:p>
            <a:pPr marL="285840" indent="-284760">
              <a:lnSpc>
                <a:spcPct val="100000"/>
              </a:lnSpc>
              <a:spcBef>
                <a:spcPts val="1800"/>
              </a:spcBef>
              <a:buClr>
                <a:srgbClr val="000000"/>
              </a:buClr>
              <a:buFont typeface="Arial"/>
              <a:buChar char="•"/>
            </a:pPr>
            <a:r>
              <a:rPr b="1" lang="de-DE" sz="2000" spc="-1" strike="noStrike">
                <a:solidFill>
                  <a:srgbClr val="000000"/>
                </a:solidFill>
                <a:latin typeface="Frutiger LT Com 45 Light"/>
                <a:ea typeface="DejaVu Sans"/>
              </a:rPr>
              <a:t>Problem:</a:t>
            </a:r>
            <a:r>
              <a:rPr b="0" lang="de-DE" sz="2000" spc="-1" strike="noStrike">
                <a:solidFill>
                  <a:srgbClr val="000000"/>
                </a:solidFill>
                <a:latin typeface="Frutiger LT Com 45 Light"/>
                <a:ea typeface="DejaVu Sans"/>
              </a:rPr>
              <a:t> Bedeutung von Sätzen wird nicht erkannt.</a:t>
            </a:r>
            <a:endParaRPr b="0" lang="de-DE" sz="2000" spc="-1" strike="noStrike">
              <a:latin typeface="Arial"/>
            </a:endParaRPr>
          </a:p>
          <a:p>
            <a:pPr marL="285840" indent="-284760">
              <a:lnSpc>
                <a:spcPct val="100000"/>
              </a:lnSpc>
              <a:spcBef>
                <a:spcPts val="1800"/>
              </a:spcBef>
              <a:buClr>
                <a:srgbClr val="000000"/>
              </a:buClr>
              <a:buFont typeface="Arial"/>
              <a:buChar char="•"/>
            </a:pPr>
            <a:r>
              <a:rPr b="1" lang="de-DE" sz="2000" spc="-1" strike="noStrike">
                <a:solidFill>
                  <a:srgbClr val="000000"/>
                </a:solidFill>
                <a:latin typeface="Frutiger LT Com 45 Light"/>
                <a:ea typeface="DejaVu Sans"/>
              </a:rPr>
              <a:t>Lösungsansatz:</a:t>
            </a:r>
            <a:r>
              <a:rPr b="0" lang="de-DE" sz="2000" spc="-1" strike="noStrike">
                <a:solidFill>
                  <a:srgbClr val="000000"/>
                </a:solidFill>
                <a:latin typeface="Frutiger LT Com 45 Light"/>
                <a:ea typeface="DejaVu Sans"/>
              </a:rPr>
              <a:t> Suche nach typischen Satzkonstrukten mittels </a:t>
            </a:r>
            <a:r>
              <a:rPr b="0" i="1" lang="de-DE" sz="2000" spc="-1" strike="noStrike">
                <a:solidFill>
                  <a:srgbClr val="000000"/>
                </a:solidFill>
                <a:latin typeface="Frutiger LT Com 45 Light"/>
                <a:ea typeface="DejaVu Sans"/>
              </a:rPr>
              <a:t>Dependency Parser</a:t>
            </a:r>
            <a:endParaRPr b="0" lang="de-DE" sz="2000" spc="-1" strike="noStrike">
              <a:latin typeface="Arial"/>
            </a:endParaRPr>
          </a:p>
          <a:p>
            <a:pPr>
              <a:lnSpc>
                <a:spcPct val="100000"/>
              </a:lnSpc>
              <a:spcBef>
                <a:spcPts val="1800"/>
              </a:spcBef>
            </a:pPr>
            <a:endParaRPr b="0" lang="de-DE" sz="2000" spc="-1" strike="noStrike">
              <a:latin typeface="Arial"/>
            </a:endParaRPr>
          </a:p>
        </p:txBody>
      </p:sp>
      <p:sp>
        <p:nvSpPr>
          <p:cNvPr id="513" name="CustomShape 4"/>
          <p:cNvSpPr/>
          <p:nvPr/>
        </p:nvSpPr>
        <p:spPr>
          <a:xfrm>
            <a:off x="2780640" y="2805120"/>
            <a:ext cx="1085040" cy="468720"/>
          </a:xfrm>
          <a:prstGeom prst="roundRect">
            <a:avLst>
              <a:gd name="adj" fmla="val 16667"/>
            </a:avLst>
          </a:prstGeom>
          <a:solidFill>
            <a:srgbClr val="2894ff">
              <a:alpha val="37000"/>
            </a:srgbClr>
          </a:solidFill>
          <a:ln>
            <a:noFill/>
          </a:ln>
        </p:spPr>
        <p:style>
          <a:lnRef idx="2">
            <a:schemeClr val="accent1">
              <a:shade val="50000"/>
            </a:schemeClr>
          </a:lnRef>
          <a:fillRef idx="1">
            <a:schemeClr val="accent1"/>
          </a:fillRef>
          <a:effectRef idx="0">
            <a:schemeClr val="accent1"/>
          </a:effectRef>
          <a:fontRef idx="minor"/>
        </p:style>
      </p:sp>
      <p:sp>
        <p:nvSpPr>
          <p:cNvPr id="514" name="CustomShape 5"/>
          <p:cNvSpPr/>
          <p:nvPr/>
        </p:nvSpPr>
        <p:spPr>
          <a:xfrm>
            <a:off x="6353640" y="2779560"/>
            <a:ext cx="791640" cy="468720"/>
          </a:xfrm>
          <a:prstGeom prst="roundRect">
            <a:avLst>
              <a:gd name="adj" fmla="val 16667"/>
            </a:avLst>
          </a:prstGeom>
          <a:solidFill>
            <a:schemeClr val="accent3">
              <a:lumMod val="60000"/>
              <a:lumOff val="40000"/>
              <a:alpha val="37000"/>
            </a:schemeClr>
          </a:solidFill>
          <a:ln>
            <a:noFill/>
          </a:ln>
        </p:spPr>
        <p:style>
          <a:lnRef idx="2">
            <a:schemeClr val="accent1">
              <a:shade val="50000"/>
            </a:schemeClr>
          </a:lnRef>
          <a:fillRef idx="1">
            <a:schemeClr val="accent1"/>
          </a:fillRef>
          <a:effectRef idx="0">
            <a:schemeClr val="accent1"/>
          </a:effectRef>
          <a:fontRef idx="minor"/>
        </p:style>
      </p:sp>
      <p:sp>
        <p:nvSpPr>
          <p:cNvPr id="515" name="CustomShape 6"/>
          <p:cNvSpPr/>
          <p:nvPr/>
        </p:nvSpPr>
        <p:spPr>
          <a:xfrm>
            <a:off x="8690760" y="2811600"/>
            <a:ext cx="3001680" cy="468720"/>
          </a:xfrm>
          <a:prstGeom prst="roundRect">
            <a:avLst>
              <a:gd name="adj" fmla="val 16667"/>
            </a:avLst>
          </a:prstGeom>
          <a:solidFill>
            <a:schemeClr val="accent3">
              <a:lumMod val="60000"/>
              <a:lumOff val="40000"/>
              <a:alpha val="37000"/>
            </a:schemeClr>
          </a:solidFill>
          <a:ln>
            <a:noFill/>
          </a:ln>
        </p:spPr>
        <p:style>
          <a:lnRef idx="2">
            <a:schemeClr val="accent1">
              <a:shade val="50000"/>
            </a:schemeClr>
          </a:lnRef>
          <a:fillRef idx="1">
            <a:schemeClr val="accent1"/>
          </a:fillRef>
          <a:effectRef idx="0">
            <a:schemeClr val="accent1"/>
          </a:effectRef>
          <a:fontRef idx="minor"/>
        </p:style>
      </p:sp>
      <p:sp>
        <p:nvSpPr>
          <p:cNvPr id="516" name="CustomShape 7"/>
          <p:cNvSpPr/>
          <p:nvPr/>
        </p:nvSpPr>
        <p:spPr>
          <a:xfrm>
            <a:off x="4083480" y="2811600"/>
            <a:ext cx="791640" cy="468720"/>
          </a:xfrm>
          <a:prstGeom prst="roundRect">
            <a:avLst>
              <a:gd name="adj" fmla="val 16667"/>
            </a:avLst>
          </a:prstGeom>
          <a:solidFill>
            <a:srgbClr val="92d050">
              <a:alpha val="37000"/>
            </a:srgbClr>
          </a:solidFill>
          <a:ln>
            <a:noFill/>
          </a:ln>
        </p:spPr>
        <p:style>
          <a:lnRef idx="2">
            <a:schemeClr val="accent1">
              <a:shade val="50000"/>
            </a:schemeClr>
          </a:lnRef>
          <a:fillRef idx="1">
            <a:schemeClr val="accent1"/>
          </a:fillRef>
          <a:effectRef idx="0">
            <a:schemeClr val="accent1"/>
          </a:effectRef>
          <a:fontRef idx="minor"/>
        </p:style>
      </p:sp>
      <p:sp>
        <p:nvSpPr>
          <p:cNvPr id="517" name="CustomShape 8"/>
          <p:cNvSpPr/>
          <p:nvPr/>
        </p:nvSpPr>
        <p:spPr>
          <a:xfrm>
            <a:off x="7522200" y="2805120"/>
            <a:ext cx="791640" cy="468720"/>
          </a:xfrm>
          <a:prstGeom prst="roundRect">
            <a:avLst>
              <a:gd name="adj" fmla="val 16667"/>
            </a:avLst>
          </a:prstGeom>
          <a:solidFill>
            <a:srgbClr val="92d050">
              <a:alpha val="37000"/>
            </a:srgbClr>
          </a:solidFill>
          <a:ln>
            <a:noFill/>
          </a:ln>
        </p:spPr>
        <p:style>
          <a:lnRef idx="2">
            <a:schemeClr val="accent1">
              <a:shade val="50000"/>
            </a:schemeClr>
          </a:lnRef>
          <a:fillRef idx="1">
            <a:schemeClr val="accent1"/>
          </a:fillRef>
          <a:effectRef idx="0">
            <a:schemeClr val="accent1"/>
          </a:effectRef>
          <a:fontRef idx="minor"/>
        </p:style>
      </p:sp>
      <p:sp>
        <p:nvSpPr>
          <p:cNvPr id="518" name="CustomShape 9"/>
          <p:cNvSpPr/>
          <p:nvPr/>
        </p:nvSpPr>
        <p:spPr>
          <a:xfrm>
            <a:off x="3696840" y="2096280"/>
            <a:ext cx="395640" cy="391320"/>
          </a:xfrm>
          <a:prstGeom prst="roundRect">
            <a:avLst>
              <a:gd name="adj" fmla="val 16667"/>
            </a:avLst>
          </a:prstGeom>
          <a:solidFill>
            <a:srgbClr val="ffff00">
              <a:alpha val="37000"/>
            </a:srgbClr>
          </a:solidFill>
          <a:ln>
            <a:noFill/>
          </a:ln>
        </p:spPr>
        <p:style>
          <a:lnRef idx="2">
            <a:schemeClr val="accent1">
              <a:shade val="50000"/>
            </a:schemeClr>
          </a:lnRef>
          <a:fillRef idx="1">
            <a:schemeClr val="accent1"/>
          </a:fillRef>
          <a:effectRef idx="0">
            <a:schemeClr val="accent1"/>
          </a:effectRef>
          <a:fontRef idx="minor"/>
        </p:style>
      </p:sp>
      <p:sp>
        <p:nvSpPr>
          <p:cNvPr id="519" name="CustomShape 10"/>
          <p:cNvSpPr/>
          <p:nvPr/>
        </p:nvSpPr>
        <p:spPr>
          <a:xfrm>
            <a:off x="5451840" y="1659240"/>
            <a:ext cx="395640" cy="391320"/>
          </a:xfrm>
          <a:prstGeom prst="roundRect">
            <a:avLst>
              <a:gd name="adj" fmla="val 16667"/>
            </a:avLst>
          </a:prstGeom>
          <a:solidFill>
            <a:srgbClr val="ffff00">
              <a:alpha val="37000"/>
            </a:srgbClr>
          </a:solidFill>
          <a:ln>
            <a:noFill/>
          </a:ln>
        </p:spPr>
        <p:style>
          <a:lnRef idx="2">
            <a:schemeClr val="accent1">
              <a:shade val="50000"/>
            </a:schemeClr>
          </a:lnRef>
          <a:fillRef idx="1">
            <a:schemeClr val="accent1"/>
          </a:fillRef>
          <a:effectRef idx="0">
            <a:schemeClr val="accent1"/>
          </a:effectRef>
          <a:fontRef idx="minor"/>
        </p:style>
      </p:sp>
      <p:sp>
        <p:nvSpPr>
          <p:cNvPr id="520" name="CustomShape 11"/>
          <p:cNvSpPr/>
          <p:nvPr/>
        </p:nvSpPr>
        <p:spPr>
          <a:xfrm>
            <a:off x="5502240" y="1224720"/>
            <a:ext cx="395640" cy="391320"/>
          </a:xfrm>
          <a:prstGeom prst="roundRect">
            <a:avLst>
              <a:gd name="adj" fmla="val 16667"/>
            </a:avLst>
          </a:prstGeom>
          <a:solidFill>
            <a:srgbClr val="ffff00">
              <a:alpha val="37000"/>
            </a:srgbClr>
          </a:solidFill>
          <a:ln>
            <a:noFill/>
          </a:ln>
        </p:spPr>
        <p:style>
          <a:lnRef idx="2">
            <a:schemeClr val="accent1">
              <a:shade val="50000"/>
            </a:schemeClr>
          </a:lnRef>
          <a:fillRef idx="1">
            <a:schemeClr val="accent1"/>
          </a:fillRef>
          <a:effectRef idx="0">
            <a:schemeClr val="accent1"/>
          </a:effectRef>
          <a:fontRef idx="minor"/>
        </p:style>
      </p:sp>
      <p:sp>
        <p:nvSpPr>
          <p:cNvPr id="521" name="CustomShape 12"/>
          <p:cNvSpPr/>
          <p:nvPr/>
        </p:nvSpPr>
        <p:spPr>
          <a:xfrm>
            <a:off x="8361360" y="2110320"/>
            <a:ext cx="395640" cy="391320"/>
          </a:xfrm>
          <a:prstGeom prst="roundRect">
            <a:avLst>
              <a:gd name="adj" fmla="val 16667"/>
            </a:avLst>
          </a:prstGeom>
          <a:solidFill>
            <a:srgbClr val="ffff00">
              <a:alpha val="37000"/>
            </a:srgbClr>
          </a:solidFill>
          <a:ln>
            <a:noFill/>
          </a:ln>
        </p:spPr>
        <p:style>
          <a:lnRef idx="2">
            <a:schemeClr val="accent1">
              <a:shade val="50000"/>
            </a:schemeClr>
          </a:lnRef>
          <a:fillRef idx="1">
            <a:schemeClr val="accent1"/>
          </a:fillRef>
          <a:effectRef idx="0">
            <a:schemeClr val="accent1"/>
          </a:effectRef>
          <a:fontRef idx="minor"/>
        </p:style>
      </p:sp>
      <p:sp>
        <p:nvSpPr>
          <p:cNvPr id="522" name="CustomShape 13"/>
          <p:cNvSpPr/>
          <p:nvPr/>
        </p:nvSpPr>
        <p:spPr>
          <a:xfrm>
            <a:off x="9531720" y="2110320"/>
            <a:ext cx="395640" cy="391320"/>
          </a:xfrm>
          <a:prstGeom prst="roundRect">
            <a:avLst>
              <a:gd name="adj" fmla="val 16667"/>
            </a:avLst>
          </a:prstGeom>
          <a:solidFill>
            <a:srgbClr val="ffff00">
              <a:alpha val="37000"/>
            </a:srgbClr>
          </a:solidFill>
          <a:ln>
            <a:noFill/>
          </a:ln>
        </p:spPr>
        <p:style>
          <a:lnRef idx="2">
            <a:schemeClr val="accent1">
              <a:shade val="50000"/>
            </a:schemeClr>
          </a:lnRef>
          <a:fillRef idx="1">
            <a:schemeClr val="accent1"/>
          </a:fillRef>
          <a:effectRef idx="0">
            <a:schemeClr val="accent1"/>
          </a:effectRef>
          <a:fontRef idx="minor"/>
        </p:style>
      </p:sp>
      <p:sp>
        <p:nvSpPr>
          <p:cNvPr id="523" name="CustomShape 14"/>
          <p:cNvSpPr/>
          <p:nvPr/>
        </p:nvSpPr>
        <p:spPr>
          <a:xfrm>
            <a:off x="10702080" y="2084760"/>
            <a:ext cx="395640" cy="391320"/>
          </a:xfrm>
          <a:prstGeom prst="roundRect">
            <a:avLst>
              <a:gd name="adj" fmla="val 16667"/>
            </a:avLst>
          </a:prstGeom>
          <a:solidFill>
            <a:srgbClr val="ffff00">
              <a:alpha val="37000"/>
            </a:srgbClr>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CustomShape 1"/>
          <p:cNvSpPr/>
          <p:nvPr/>
        </p:nvSpPr>
        <p:spPr>
          <a:xfrm>
            <a:off x="1055520" y="6426000"/>
            <a:ext cx="552240" cy="239400"/>
          </a:xfrm>
          <a:prstGeom prst="rect">
            <a:avLst/>
          </a:prstGeom>
          <a:noFill/>
          <a:ln w="0">
            <a:noFill/>
          </a:ln>
        </p:spPr>
        <p:style>
          <a:lnRef idx="0"/>
          <a:fillRef idx="0"/>
          <a:effectRef idx="0"/>
          <a:fontRef idx="minor"/>
        </p:style>
        <p:txBody>
          <a:bodyPr lIns="0" rIns="0" tIns="0" bIns="0">
            <a:noAutofit/>
          </a:bodyPr>
          <a:p>
            <a:pPr>
              <a:lnSpc>
                <a:spcPct val="100000"/>
              </a:lnSpc>
            </a:pPr>
            <a:fld id="{D17D5606-E686-4286-ACEC-1EF10088967E}"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525" name="CustomShape 2"/>
          <p:cNvSpPr/>
          <p:nvPr/>
        </p:nvSpPr>
        <p:spPr>
          <a:xfrm>
            <a:off x="720000" y="260640"/>
            <a:ext cx="8182800" cy="66060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Zusammenfassung</a:t>
            </a:r>
            <a:endParaRPr b="0" lang="de-DE" sz="2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CustomShape 1"/>
          <p:cNvSpPr/>
          <p:nvPr/>
        </p:nvSpPr>
        <p:spPr>
          <a:xfrm>
            <a:off x="720000" y="260640"/>
            <a:ext cx="8182800" cy="66060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Folie mit Agenda</a:t>
            </a:r>
            <a:endParaRPr b="0" lang="de-DE" sz="2200" spc="-1" strike="noStrike">
              <a:latin typeface="Arial"/>
            </a:endParaRPr>
          </a:p>
        </p:txBody>
      </p:sp>
      <p:sp>
        <p:nvSpPr>
          <p:cNvPr id="527" name="CustomShape 2"/>
          <p:cNvSpPr/>
          <p:nvPr/>
        </p:nvSpPr>
        <p:spPr>
          <a:xfrm>
            <a:off x="715680" y="1700640"/>
            <a:ext cx="10802880" cy="4318920"/>
          </a:xfrm>
          <a:prstGeom prst="rect">
            <a:avLst/>
          </a:prstGeom>
          <a:noFill/>
          <a:ln w="0">
            <a:noFill/>
          </a:ln>
        </p:spPr>
        <p:style>
          <a:lnRef idx="0"/>
          <a:fillRef idx="0"/>
          <a:effectRef idx="0"/>
          <a:fontRef idx="minor"/>
        </p:style>
      </p:sp>
      <p:sp>
        <p:nvSpPr>
          <p:cNvPr id="528" name="CustomShape 3"/>
          <p:cNvSpPr/>
          <p:nvPr/>
        </p:nvSpPr>
        <p:spPr>
          <a:xfrm>
            <a:off x="1631520" y="6426000"/>
            <a:ext cx="7271280" cy="239400"/>
          </a:xfrm>
          <a:prstGeom prst="rect">
            <a:avLst/>
          </a:prstGeom>
          <a:noFill/>
          <a:ln w="0">
            <a:noFill/>
          </a:ln>
        </p:spPr>
        <p:style>
          <a:lnRef idx="0"/>
          <a:fillRef idx="0"/>
          <a:effectRef idx="0"/>
          <a:fontRef idx="minor"/>
        </p:style>
        <p:txBody>
          <a:bodyPr lIns="0" rIns="0" tIns="0" bIns="0">
            <a:noAutofit/>
          </a:bodyPr>
          <a:p>
            <a:pPr>
              <a:lnSpc>
                <a:spcPct val="100000"/>
              </a:lnSpc>
            </a:pPr>
            <a:r>
              <a:rPr b="0" lang="en-US" sz="900" spc="-1" strike="noStrike">
                <a:solidFill>
                  <a:srgbClr val="5073a5"/>
                </a:solidFill>
                <a:latin typeface="Frutiger LT Com 45 Light"/>
                <a:ea typeface="DejaVu Sans"/>
              </a:rPr>
              <a:t>Fußzeile</a:t>
            </a:r>
            <a:endParaRPr b="0" lang="de-DE" sz="900" spc="-1" strike="noStrike">
              <a:latin typeface="Arial"/>
            </a:endParaRPr>
          </a:p>
        </p:txBody>
      </p:sp>
      <p:sp>
        <p:nvSpPr>
          <p:cNvPr id="529" name="CustomShape 4"/>
          <p:cNvSpPr/>
          <p:nvPr/>
        </p:nvSpPr>
        <p:spPr>
          <a:xfrm>
            <a:off x="1055520" y="6426000"/>
            <a:ext cx="552240" cy="239400"/>
          </a:xfrm>
          <a:prstGeom prst="rect">
            <a:avLst/>
          </a:prstGeom>
          <a:noFill/>
          <a:ln w="0">
            <a:noFill/>
          </a:ln>
        </p:spPr>
        <p:style>
          <a:lnRef idx="0"/>
          <a:fillRef idx="0"/>
          <a:effectRef idx="0"/>
          <a:fontRef idx="minor"/>
        </p:style>
        <p:txBody>
          <a:bodyPr lIns="0" rIns="0" tIns="0" bIns="0">
            <a:noAutofit/>
          </a:bodyPr>
          <a:p>
            <a:pPr>
              <a:lnSpc>
                <a:spcPct val="100000"/>
              </a:lnSpc>
            </a:pPr>
            <a:fld id="{CEA5C281-09FE-40BE-83E5-C45B8D9D8AE0}"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530" name="CustomShape 5"/>
          <p:cNvSpPr/>
          <p:nvPr/>
        </p:nvSpPr>
        <p:spPr>
          <a:xfrm>
            <a:off x="1032480" y="1087560"/>
            <a:ext cx="2494440" cy="27216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de-DE" sz="1200" spc="-1" strike="noStrike">
                <a:solidFill>
                  <a:srgbClr val="000000"/>
                </a:solidFill>
                <a:latin typeface="Frutiger LT Com 45 Light"/>
                <a:ea typeface="DejaVu Sans"/>
              </a:rPr>
              <a:t>Thema 1</a:t>
            </a:r>
            <a:endParaRPr b="0" lang="de-DE" sz="1200" spc="-1" strike="noStrike">
              <a:latin typeface="Arial"/>
            </a:endParaRPr>
          </a:p>
        </p:txBody>
      </p:sp>
      <p:sp>
        <p:nvSpPr>
          <p:cNvPr id="531" name="CustomShape 6"/>
          <p:cNvSpPr/>
          <p:nvPr/>
        </p:nvSpPr>
        <p:spPr>
          <a:xfrm>
            <a:off x="3529080" y="1072080"/>
            <a:ext cx="1630080" cy="27216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de-DE" sz="1200" spc="-1" strike="noStrike">
                <a:solidFill>
                  <a:srgbClr val="b1b3b3"/>
                </a:solidFill>
                <a:latin typeface="Frutiger LT Com 45 Light"/>
                <a:ea typeface="DejaVu Sans"/>
              </a:rPr>
              <a:t>Aspekt 1</a:t>
            </a:r>
            <a:endParaRPr b="0" lang="de-DE" sz="1200" spc="-1" strike="noStrike">
              <a:latin typeface="Arial"/>
            </a:endParaRPr>
          </a:p>
        </p:txBody>
      </p:sp>
      <p:sp>
        <p:nvSpPr>
          <p:cNvPr id="532" name="CustomShape 7"/>
          <p:cNvSpPr/>
          <p:nvPr/>
        </p:nvSpPr>
        <p:spPr>
          <a:xfrm>
            <a:off x="5313240" y="1087560"/>
            <a:ext cx="1382760" cy="272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de-DE" sz="1200" spc="-1" strike="noStrike">
                <a:solidFill>
                  <a:srgbClr val="b1b3b3"/>
                </a:solidFill>
                <a:latin typeface="Frutiger LT Com 45 Light"/>
                <a:ea typeface="DejaVu Sans"/>
              </a:rPr>
              <a:t>Aspekt 2</a:t>
            </a:r>
            <a:endParaRPr b="0" lang="de-DE" sz="1200" spc="-1" strike="noStrike">
              <a:latin typeface="Arial"/>
            </a:endParaRPr>
          </a:p>
        </p:txBody>
      </p:sp>
      <p:sp>
        <p:nvSpPr>
          <p:cNvPr id="533" name="CustomShape 8"/>
          <p:cNvSpPr/>
          <p:nvPr/>
        </p:nvSpPr>
        <p:spPr>
          <a:xfrm>
            <a:off x="8460000" y="1082880"/>
            <a:ext cx="2171160" cy="27216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de-DE" sz="1200" spc="-1" strike="noStrike">
                <a:solidFill>
                  <a:srgbClr val="b1b3b3"/>
                </a:solidFill>
                <a:latin typeface="Frutiger LT Com 45 Light"/>
                <a:ea typeface="DejaVu Sans"/>
              </a:rPr>
              <a:t>Thema 3</a:t>
            </a:r>
            <a:endParaRPr b="0" lang="de-DE" sz="1200" spc="-1" strike="noStrike">
              <a:latin typeface="Arial"/>
            </a:endParaRPr>
          </a:p>
        </p:txBody>
      </p:sp>
      <p:sp>
        <p:nvSpPr>
          <p:cNvPr id="534" name="Line 9"/>
          <p:cNvSpPr/>
          <p:nvPr/>
        </p:nvSpPr>
        <p:spPr>
          <a:xfrm>
            <a:off x="1079640" y="1395000"/>
            <a:ext cx="9840600" cy="0"/>
          </a:xfrm>
          <a:prstGeom prst="line">
            <a:avLst/>
          </a:prstGeom>
          <a:ln>
            <a:solidFill>
              <a:srgbClr val="000000"/>
            </a:solidFill>
            <a:round/>
          </a:ln>
        </p:spPr>
        <p:style>
          <a:lnRef idx="1">
            <a:schemeClr val="dk1"/>
          </a:lnRef>
          <a:fillRef idx="0">
            <a:schemeClr val="dk1"/>
          </a:fillRef>
          <a:effectRef idx="0">
            <a:schemeClr val="dk1"/>
          </a:effectRef>
          <a:fontRef idx="minor"/>
        </p:style>
      </p:sp>
      <p:sp>
        <p:nvSpPr>
          <p:cNvPr id="535" name="CustomShape 10"/>
          <p:cNvSpPr/>
          <p:nvPr/>
        </p:nvSpPr>
        <p:spPr>
          <a:xfrm>
            <a:off x="6876360" y="1072080"/>
            <a:ext cx="1382760" cy="272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de-DE" sz="1200" spc="-1" strike="noStrike">
                <a:solidFill>
                  <a:srgbClr val="b1b3b3"/>
                </a:solidFill>
                <a:latin typeface="Frutiger LT Com 45 Light"/>
                <a:ea typeface="DejaVu Sans"/>
              </a:rPr>
              <a:t>Aspekt 3</a:t>
            </a:r>
            <a:endParaRPr b="0" lang="de-DE" sz="1200" spc="-1" strike="noStrike">
              <a:latin typeface="Arial"/>
            </a:endParaRPr>
          </a:p>
        </p:txBody>
      </p:sp>
      <p:sp>
        <p:nvSpPr>
          <p:cNvPr id="536" name="CustomShape 11"/>
          <p:cNvSpPr/>
          <p:nvPr/>
        </p:nvSpPr>
        <p:spPr>
          <a:xfrm>
            <a:off x="1944000" y="1316520"/>
            <a:ext cx="142560" cy="124920"/>
          </a:xfrm>
          <a:prstGeom prst="triangle">
            <a:avLst>
              <a:gd name="adj" fmla="val 50000"/>
            </a:avLst>
          </a:prstGeom>
          <a:solidFill>
            <a:srgbClr val="000000"/>
          </a:solidFill>
          <a:ln>
            <a:noFill/>
          </a:ln>
        </p:spPr>
        <p:style>
          <a:lnRef idx="2">
            <a:schemeClr val="dk1">
              <a:shade val="50000"/>
            </a:schemeClr>
          </a:lnRef>
          <a:fillRef idx="1">
            <a:schemeClr val="dk1"/>
          </a:fillRef>
          <a:effectRef idx="0">
            <a:schemeClr val="dk1"/>
          </a:effectRef>
          <a:fontRef idx="minor"/>
        </p:style>
      </p:sp>
    </p:spTree>
  </p:cSld>
  <p:transition spd="slow">
    <p:fade/>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CustomShape 1"/>
          <p:cNvSpPr/>
          <p:nvPr/>
        </p:nvSpPr>
        <p:spPr>
          <a:xfrm>
            <a:off x="720000" y="260640"/>
            <a:ext cx="8182800" cy="660600"/>
          </a:xfrm>
          <a:prstGeom prst="rect">
            <a:avLst/>
          </a:prstGeom>
          <a:noFill/>
          <a:ln w="0">
            <a:noFill/>
          </a:ln>
        </p:spPr>
        <p:style>
          <a:lnRef idx="0"/>
          <a:fillRef idx="0"/>
          <a:effectRef idx="0"/>
          <a:fontRef idx="minor"/>
        </p:style>
      </p:sp>
      <p:sp>
        <p:nvSpPr>
          <p:cNvPr id="538" name="CustomShape 2"/>
          <p:cNvSpPr/>
          <p:nvPr/>
        </p:nvSpPr>
        <p:spPr>
          <a:xfrm>
            <a:off x="715680" y="1700640"/>
            <a:ext cx="10802880" cy="4318920"/>
          </a:xfrm>
          <a:prstGeom prst="rect">
            <a:avLst/>
          </a:prstGeom>
          <a:noFill/>
          <a:ln w="0">
            <a:noFill/>
          </a:ln>
        </p:spPr>
        <p:style>
          <a:lnRef idx="0"/>
          <a:fillRef idx="0"/>
          <a:effectRef idx="0"/>
          <a:fontRef idx="minor"/>
        </p:style>
      </p:sp>
      <p:sp>
        <p:nvSpPr>
          <p:cNvPr id="539" name="CustomShape 3"/>
          <p:cNvSpPr/>
          <p:nvPr/>
        </p:nvSpPr>
        <p:spPr>
          <a:xfrm>
            <a:off x="1631520" y="6426000"/>
            <a:ext cx="7271280" cy="239400"/>
          </a:xfrm>
          <a:prstGeom prst="rect">
            <a:avLst/>
          </a:prstGeom>
          <a:noFill/>
          <a:ln w="0">
            <a:noFill/>
          </a:ln>
        </p:spPr>
        <p:style>
          <a:lnRef idx="0"/>
          <a:fillRef idx="0"/>
          <a:effectRef idx="0"/>
          <a:fontRef idx="minor"/>
        </p:style>
        <p:txBody>
          <a:bodyPr lIns="0" rIns="0" tIns="0" bIns="0">
            <a:noAutofit/>
          </a:bodyPr>
          <a:p>
            <a:pPr>
              <a:lnSpc>
                <a:spcPct val="100000"/>
              </a:lnSpc>
            </a:pPr>
            <a:r>
              <a:rPr b="0" lang="en-US" sz="900" spc="-1" strike="noStrike">
                <a:solidFill>
                  <a:srgbClr val="5073a5"/>
                </a:solidFill>
                <a:latin typeface="Frutiger LT Com 45 Light"/>
                <a:ea typeface="DejaVu Sans"/>
              </a:rPr>
              <a:t>Fußzeile</a:t>
            </a:r>
            <a:endParaRPr b="0" lang="de-DE" sz="900" spc="-1" strike="noStrike">
              <a:latin typeface="Arial"/>
            </a:endParaRPr>
          </a:p>
        </p:txBody>
      </p:sp>
      <p:sp>
        <p:nvSpPr>
          <p:cNvPr id="540" name="CustomShape 4"/>
          <p:cNvSpPr/>
          <p:nvPr/>
        </p:nvSpPr>
        <p:spPr>
          <a:xfrm>
            <a:off x="1055520" y="6426000"/>
            <a:ext cx="552240" cy="239400"/>
          </a:xfrm>
          <a:prstGeom prst="rect">
            <a:avLst/>
          </a:prstGeom>
          <a:noFill/>
          <a:ln w="0">
            <a:noFill/>
          </a:ln>
        </p:spPr>
        <p:style>
          <a:lnRef idx="0"/>
          <a:fillRef idx="0"/>
          <a:effectRef idx="0"/>
          <a:fontRef idx="minor"/>
        </p:style>
        <p:txBody>
          <a:bodyPr lIns="0" rIns="0" tIns="0" bIns="0">
            <a:noAutofit/>
          </a:bodyPr>
          <a:p>
            <a:pPr>
              <a:lnSpc>
                <a:spcPct val="100000"/>
              </a:lnSpc>
            </a:pPr>
            <a:fld id="{517EEECF-0440-4130-8E9D-D855AAB92F56}"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CustomShape 1"/>
          <p:cNvSpPr/>
          <p:nvPr/>
        </p:nvSpPr>
        <p:spPr>
          <a:xfrm>
            <a:off x="8859240" y="2148480"/>
            <a:ext cx="3211920" cy="2131200"/>
          </a:xfrm>
          <a:prstGeom prst="rect">
            <a:avLst/>
          </a:prstGeom>
          <a:noFill/>
          <a:ln w="0">
            <a:noFill/>
          </a:ln>
        </p:spPr>
        <p:style>
          <a:lnRef idx="0"/>
          <a:fillRef idx="0"/>
          <a:effectRef idx="0"/>
          <a:fontRef idx="minor"/>
        </p:style>
        <p:txBody>
          <a:bodyPr lIns="0" rIns="0" tIns="0" bIns="0">
            <a:noAutofit/>
          </a:bodyPr>
          <a:p>
            <a:pPr>
              <a:lnSpc>
                <a:spcPct val="100000"/>
              </a:lnSpc>
              <a:spcBef>
                <a:spcPts val="561"/>
              </a:spcBef>
              <a:tabLst>
                <a:tab algn="l" pos="0"/>
              </a:tabLst>
            </a:pPr>
            <a:r>
              <a:rPr b="0" lang="de-DE" sz="2800" spc="-1" strike="noStrike">
                <a:solidFill>
                  <a:srgbClr val="ffffff"/>
                </a:solidFill>
                <a:latin typeface="Frutiger LT Com 45 Light"/>
                <a:ea typeface="DejaVu Sans"/>
              </a:rPr>
              <a:t>Anne Koch</a:t>
            </a:r>
            <a:endParaRPr b="0" lang="de-DE" sz="2800" spc="-1" strike="noStrike">
              <a:latin typeface="Arial"/>
            </a:endParaRPr>
          </a:p>
          <a:p>
            <a:pPr>
              <a:lnSpc>
                <a:spcPct val="100000"/>
              </a:lnSpc>
              <a:spcBef>
                <a:spcPts val="561"/>
              </a:spcBef>
              <a:tabLst>
                <a:tab algn="l" pos="0"/>
              </a:tabLst>
            </a:pPr>
            <a:r>
              <a:rPr b="0" lang="de-DE" sz="2800" spc="-1" strike="noStrike">
                <a:solidFill>
                  <a:srgbClr val="ffffff"/>
                </a:solidFill>
                <a:latin typeface="Frutiger LT Com 45 Light"/>
                <a:ea typeface="DejaVu Sans"/>
              </a:rPr>
              <a:t>Clara Jansen</a:t>
            </a:r>
            <a:endParaRPr b="0" lang="de-DE" sz="2800" spc="-1" strike="noStrike">
              <a:latin typeface="Arial"/>
            </a:endParaRPr>
          </a:p>
          <a:p>
            <a:pPr>
              <a:lnSpc>
                <a:spcPct val="100000"/>
              </a:lnSpc>
              <a:spcBef>
                <a:spcPts val="561"/>
              </a:spcBef>
              <a:tabLst>
                <a:tab algn="l" pos="0"/>
              </a:tabLst>
            </a:pPr>
            <a:r>
              <a:rPr b="0" lang="de-DE" sz="2800" spc="-1" strike="noStrike">
                <a:solidFill>
                  <a:srgbClr val="ffffff"/>
                </a:solidFill>
                <a:latin typeface="Frutiger LT Com 45 Light"/>
                <a:ea typeface="DejaVu Sans"/>
              </a:rPr>
              <a:t>Dietrich Tönnies</a:t>
            </a:r>
            <a:endParaRPr b="0" lang="de-DE" sz="2800" spc="-1" strike="noStrike">
              <a:latin typeface="Arial"/>
            </a:endParaRPr>
          </a:p>
        </p:txBody>
      </p:sp>
      <p:sp>
        <p:nvSpPr>
          <p:cNvPr id="542" name="Line 2"/>
          <p:cNvSpPr/>
          <p:nvPr/>
        </p:nvSpPr>
        <p:spPr>
          <a:xfrm>
            <a:off x="1037520" y="1520640"/>
            <a:ext cx="17640" cy="3816360"/>
          </a:xfrm>
          <a:prstGeom prst="line">
            <a:avLst/>
          </a:prstGeom>
          <a:ln>
            <a:solidFill>
              <a:srgbClr val="000000"/>
            </a:solidFill>
            <a:round/>
          </a:ln>
        </p:spPr>
        <p:style>
          <a:lnRef idx="1">
            <a:schemeClr val="dk1"/>
          </a:lnRef>
          <a:fillRef idx="0">
            <a:schemeClr val="dk1"/>
          </a:fillRef>
          <a:effectRef idx="0">
            <a:schemeClr val="dk1"/>
          </a:effectRef>
          <a:fontRef idx="minor"/>
        </p:style>
      </p:sp>
      <p:sp>
        <p:nvSpPr>
          <p:cNvPr id="543" name="CustomShape 3"/>
          <p:cNvSpPr/>
          <p:nvPr/>
        </p:nvSpPr>
        <p:spPr>
          <a:xfrm>
            <a:off x="1145160" y="1746720"/>
            <a:ext cx="4013280" cy="36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000000"/>
                </a:solidFill>
                <a:latin typeface="Frutiger LT Com 45 Light"/>
                <a:ea typeface="DejaVu Sans"/>
              </a:rPr>
              <a:t>Thema 1</a:t>
            </a:r>
            <a:endParaRPr b="0" lang="de-DE" sz="1800" spc="-1" strike="noStrike">
              <a:latin typeface="Arial"/>
            </a:endParaRPr>
          </a:p>
        </p:txBody>
      </p:sp>
      <p:sp>
        <p:nvSpPr>
          <p:cNvPr id="544" name="CustomShape 4"/>
          <p:cNvSpPr/>
          <p:nvPr/>
        </p:nvSpPr>
        <p:spPr>
          <a:xfrm>
            <a:off x="1145160" y="2445120"/>
            <a:ext cx="2284920" cy="36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000000"/>
                </a:solidFill>
                <a:latin typeface="Frutiger LT Com 45 Light"/>
                <a:ea typeface="DejaVu Sans"/>
              </a:rPr>
              <a:t>Thema 2</a:t>
            </a:r>
            <a:endParaRPr b="0" lang="de-DE" sz="1800" spc="-1" strike="noStrike">
              <a:latin typeface="Arial"/>
            </a:endParaRPr>
          </a:p>
        </p:txBody>
      </p:sp>
      <p:sp>
        <p:nvSpPr>
          <p:cNvPr id="545" name="CustomShape 5"/>
          <p:cNvSpPr/>
          <p:nvPr/>
        </p:nvSpPr>
        <p:spPr>
          <a:xfrm>
            <a:off x="1131480" y="4281120"/>
            <a:ext cx="3653280" cy="36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000000"/>
                </a:solidFill>
                <a:latin typeface="Frutiger LT Com 45 Light"/>
                <a:ea typeface="DejaVu Sans"/>
              </a:rPr>
              <a:t>Thema 3</a:t>
            </a:r>
            <a:endParaRPr b="0" lang="de-DE" sz="1800" spc="-1" strike="noStrike">
              <a:latin typeface="Arial"/>
            </a:endParaRPr>
          </a:p>
        </p:txBody>
      </p:sp>
      <p:sp>
        <p:nvSpPr>
          <p:cNvPr id="546" name="CustomShape 6"/>
          <p:cNvSpPr/>
          <p:nvPr/>
        </p:nvSpPr>
        <p:spPr>
          <a:xfrm>
            <a:off x="1487520" y="3219840"/>
            <a:ext cx="2284920" cy="36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000000"/>
                </a:solidFill>
                <a:latin typeface="Frutiger LT Com 45 Light"/>
                <a:ea typeface="DejaVu Sans"/>
              </a:rPr>
              <a:t>Aspekt 2</a:t>
            </a:r>
            <a:endParaRPr b="0" lang="de-DE" sz="1800" spc="-1" strike="noStrike">
              <a:latin typeface="Arial"/>
            </a:endParaRPr>
          </a:p>
        </p:txBody>
      </p:sp>
      <p:sp>
        <p:nvSpPr>
          <p:cNvPr id="547" name="CustomShape 7"/>
          <p:cNvSpPr/>
          <p:nvPr/>
        </p:nvSpPr>
        <p:spPr>
          <a:xfrm>
            <a:off x="1487520" y="2814120"/>
            <a:ext cx="2284920" cy="36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000000"/>
                </a:solidFill>
                <a:latin typeface="Frutiger LT Com 45 Light"/>
                <a:ea typeface="DejaVu Sans"/>
              </a:rPr>
              <a:t>Aspekt 1</a:t>
            </a:r>
            <a:endParaRPr b="0" lang="de-DE" sz="1800" spc="-1" strike="noStrike">
              <a:latin typeface="Arial"/>
            </a:endParaRPr>
          </a:p>
        </p:txBody>
      </p:sp>
      <p:sp>
        <p:nvSpPr>
          <p:cNvPr id="548" name="CustomShape 8"/>
          <p:cNvSpPr/>
          <p:nvPr/>
        </p:nvSpPr>
        <p:spPr>
          <a:xfrm>
            <a:off x="1487520" y="3625560"/>
            <a:ext cx="2284920" cy="36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000000"/>
                </a:solidFill>
                <a:latin typeface="Frutiger LT Com 45 Light"/>
                <a:ea typeface="DejaVu Sans"/>
              </a:rPr>
              <a:t>Aspekt 3</a:t>
            </a:r>
            <a:endParaRPr b="0" lang="de-DE" sz="1800" spc="-1" strike="noStrike">
              <a:latin typeface="Arial"/>
            </a:endParaRPr>
          </a:p>
        </p:txBody>
      </p:sp>
    </p:spTree>
  </p:cSld>
  <p:transition spd="slow">
    <p:fade/>
  </p:transition>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CustomShape 1"/>
          <p:cNvSpPr/>
          <p:nvPr/>
        </p:nvSpPr>
        <p:spPr>
          <a:xfrm>
            <a:off x="720000" y="260640"/>
            <a:ext cx="8182800" cy="66060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Warum macht der MedExtractor Fehler?</a:t>
            </a:r>
            <a:endParaRPr b="0" lang="de-DE" sz="2200" spc="-1" strike="noStrike">
              <a:latin typeface="Arial"/>
            </a:endParaRPr>
          </a:p>
        </p:txBody>
      </p:sp>
      <p:sp>
        <p:nvSpPr>
          <p:cNvPr id="550" name="CustomShape 2"/>
          <p:cNvSpPr/>
          <p:nvPr/>
        </p:nvSpPr>
        <p:spPr>
          <a:xfrm>
            <a:off x="1055520" y="6426000"/>
            <a:ext cx="552240" cy="239400"/>
          </a:xfrm>
          <a:prstGeom prst="rect">
            <a:avLst/>
          </a:prstGeom>
          <a:noFill/>
          <a:ln w="0">
            <a:noFill/>
          </a:ln>
        </p:spPr>
        <p:style>
          <a:lnRef idx="0"/>
          <a:fillRef idx="0"/>
          <a:effectRef idx="0"/>
          <a:fontRef idx="minor"/>
        </p:style>
        <p:txBody>
          <a:bodyPr lIns="0" rIns="0" tIns="0" bIns="0">
            <a:noAutofit/>
          </a:bodyPr>
          <a:p>
            <a:pPr>
              <a:lnSpc>
                <a:spcPct val="100000"/>
              </a:lnSpc>
            </a:pPr>
            <a:fld id="{677767FF-76CA-469A-97AD-3A39DEA04C48}"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551" name="CustomShape 3"/>
          <p:cNvSpPr/>
          <p:nvPr/>
        </p:nvSpPr>
        <p:spPr>
          <a:xfrm>
            <a:off x="1279440" y="1151280"/>
            <a:ext cx="9347760" cy="4997520"/>
          </a:xfrm>
          <a:prstGeom prst="rect">
            <a:avLst/>
          </a:prstGeom>
          <a:noFill/>
          <a:ln w="0">
            <a:noFill/>
          </a:ln>
        </p:spPr>
        <p:style>
          <a:lnRef idx="0"/>
          <a:fillRef idx="0"/>
          <a:effectRef idx="0"/>
          <a:fontRef idx="minor"/>
        </p:style>
        <p:txBody>
          <a:bodyPr lIns="90000" rIns="90000" tIns="45000" bIns="45000">
            <a:noAutofit/>
          </a:bodyPr>
          <a:p>
            <a:pPr marL="285840" indent="-284760">
              <a:lnSpc>
                <a:spcPct val="100000"/>
              </a:lnSpc>
              <a:spcBef>
                <a:spcPts val="1800"/>
              </a:spcBef>
              <a:buClr>
                <a:srgbClr val="000000"/>
              </a:buClr>
              <a:buFont typeface="Arial"/>
              <a:buChar char="•"/>
            </a:pPr>
            <a:r>
              <a:rPr b="0" lang="de-DE" sz="2000" spc="-1" strike="noStrike">
                <a:solidFill>
                  <a:srgbClr val="000000"/>
                </a:solidFill>
                <a:latin typeface="Frutiger LT Com 45 Light"/>
                <a:ea typeface="DejaVu Sans"/>
              </a:rPr>
              <a:t>Trainingsvokabular enthält ungeeignete Begriffe, z.B. Verben wie ‚aggravate‘ oder generische Überbegriffe wie ‚impairment‘.</a:t>
            </a:r>
            <a:endParaRPr b="0" lang="de-DE" sz="2000" spc="-1" strike="noStrike">
              <a:latin typeface="Arial"/>
            </a:endParaRPr>
          </a:p>
          <a:p>
            <a:pPr marL="285840" indent="-284760">
              <a:lnSpc>
                <a:spcPct val="100000"/>
              </a:lnSpc>
              <a:spcBef>
                <a:spcPts val="1800"/>
              </a:spcBef>
              <a:buClr>
                <a:srgbClr val="000000"/>
              </a:buClr>
              <a:buFont typeface="Arial"/>
              <a:buChar char="•"/>
            </a:pPr>
            <a:r>
              <a:rPr b="0" lang="de-DE" sz="2000" spc="-1" strike="noStrike">
                <a:solidFill>
                  <a:srgbClr val="000000"/>
                </a:solidFill>
                <a:latin typeface="Frutiger LT Com 45 Light"/>
                <a:ea typeface="DejaVu Sans"/>
              </a:rPr>
              <a:t>Trainingsvokabular enthält doppeldeutige Begriffe, z.B. die Substantive ‚cut‘ oder ‚cold‘, die als Krankheiten interpretiert werden, auch wenn sie im Text eigentlich Verben oder Adjektive sind.</a:t>
            </a:r>
            <a:endParaRPr b="0" lang="de-DE" sz="2000" spc="-1" strike="noStrike">
              <a:latin typeface="Arial"/>
            </a:endParaRPr>
          </a:p>
          <a:p>
            <a:pPr marL="228600" indent="-227520">
              <a:lnSpc>
                <a:spcPct val="90000"/>
              </a:lnSpc>
              <a:spcBef>
                <a:spcPts val="1800"/>
              </a:spcBef>
              <a:buClr>
                <a:srgbClr val="000000"/>
              </a:buClr>
              <a:buFont typeface="Arial"/>
              <a:buChar char="•"/>
            </a:pPr>
            <a:r>
              <a:rPr b="0" lang="de-DE" sz="2000" spc="-1" strike="noStrike">
                <a:solidFill>
                  <a:srgbClr val="000000"/>
                </a:solidFill>
                <a:latin typeface="Frutiger LT Com 45 Light"/>
                <a:ea typeface="DejaVu Sans"/>
              </a:rPr>
              <a:t>Negationen werden nicht richtig aus dem Kontext heraus erkannt, z.B. „</a:t>
            </a:r>
            <a:r>
              <a:rPr b="0" lang="en-US" sz="2000" spc="-1" strike="noStrike">
                <a:solidFill>
                  <a:srgbClr val="000000"/>
                </a:solidFill>
                <a:latin typeface="Frutiger LT Com 45 Light"/>
                <a:ea typeface="DejaVu Sans"/>
              </a:rPr>
              <a:t>The psychological symptoms of depression include having no motivation or interest </a:t>
            </a:r>
            <a:r>
              <a:rPr b="0" lang="de-DE" sz="2000" spc="-1" strike="noStrike">
                <a:solidFill>
                  <a:srgbClr val="000000"/>
                </a:solidFill>
                <a:latin typeface="Frutiger LT Com 45 Light"/>
                <a:ea typeface="DejaVu Sans"/>
              </a:rPr>
              <a:t>in things. “ Interest (anstelle von ‚no interest‘) wird als Symptom einer Depression gedeutet.</a:t>
            </a:r>
            <a:endParaRPr b="0" lang="de-DE" sz="2000" spc="-1" strike="noStrike">
              <a:latin typeface="Arial"/>
            </a:endParaRPr>
          </a:p>
          <a:p>
            <a:pPr marL="228600" indent="-227520">
              <a:lnSpc>
                <a:spcPct val="90000"/>
              </a:lnSpc>
              <a:spcBef>
                <a:spcPts val="1800"/>
              </a:spcBef>
              <a:buClr>
                <a:srgbClr val="000000"/>
              </a:buClr>
              <a:buFont typeface="Arial"/>
              <a:buChar char="•"/>
            </a:pPr>
            <a:r>
              <a:rPr b="0" lang="de-DE" sz="2000" spc="-1" strike="noStrike">
                <a:solidFill>
                  <a:srgbClr val="000000"/>
                </a:solidFill>
                <a:latin typeface="Frutiger LT Com 45 Light"/>
                <a:ea typeface="DejaVu Sans"/>
              </a:rPr>
              <a:t>Bedeutung / Semantik eines Textes wird nicht erkannt: „</a:t>
            </a:r>
            <a:r>
              <a:rPr b="0" lang="en-US" sz="2000" spc="-1" strike="noStrike">
                <a:solidFill>
                  <a:srgbClr val="000000"/>
                </a:solidFill>
                <a:latin typeface="Frutiger LT Com 45 Light"/>
                <a:ea typeface="DejaVu Sans"/>
              </a:rPr>
              <a:t>These challenges came ... from gay rights activists who criticised the APA’s listing of homosexuality as a mental disorder”</a:t>
            </a:r>
            <a:endParaRPr b="0" lang="de-DE" sz="2000" spc="-1" strike="noStrike">
              <a:latin typeface="Arial"/>
            </a:endParaRPr>
          </a:p>
          <a:p>
            <a:pPr marL="228600" indent="-227520">
              <a:lnSpc>
                <a:spcPct val="90000"/>
              </a:lnSpc>
              <a:spcBef>
                <a:spcPts val="1800"/>
              </a:spcBef>
              <a:buClr>
                <a:srgbClr val="000000"/>
              </a:buClr>
              <a:buFont typeface="Arial"/>
              <a:buChar char="•"/>
            </a:pPr>
            <a:r>
              <a:rPr b="0" lang="de-DE" sz="2000" spc="-1" strike="noStrike">
                <a:solidFill>
                  <a:srgbClr val="000000"/>
                </a:solidFill>
                <a:latin typeface="Frutiger LT Com 45 Light"/>
                <a:ea typeface="DejaVu Sans"/>
              </a:rPr>
              <a:t>Es werden nur Zusammenhänge gefunden, wenn die Schlüsselbegriffe exakt im Trainingsvokabular enthalten ist.</a:t>
            </a:r>
            <a:endParaRPr b="0" lang="de-DE" sz="20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CustomShape 1"/>
          <p:cNvSpPr/>
          <p:nvPr/>
        </p:nvSpPr>
        <p:spPr>
          <a:xfrm>
            <a:off x="720000" y="260640"/>
            <a:ext cx="8182800" cy="66060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Wie kann der MedExtractor verbessert werden?</a:t>
            </a:r>
            <a:endParaRPr b="0" lang="de-DE" sz="2200" spc="-1" strike="noStrike">
              <a:latin typeface="Arial"/>
            </a:endParaRPr>
          </a:p>
        </p:txBody>
      </p:sp>
      <p:sp>
        <p:nvSpPr>
          <p:cNvPr id="553" name="CustomShape 2"/>
          <p:cNvSpPr/>
          <p:nvPr/>
        </p:nvSpPr>
        <p:spPr>
          <a:xfrm>
            <a:off x="1055520" y="6426000"/>
            <a:ext cx="552240" cy="239400"/>
          </a:xfrm>
          <a:prstGeom prst="rect">
            <a:avLst/>
          </a:prstGeom>
          <a:noFill/>
          <a:ln w="0">
            <a:noFill/>
          </a:ln>
        </p:spPr>
        <p:style>
          <a:lnRef idx="0"/>
          <a:fillRef idx="0"/>
          <a:effectRef idx="0"/>
          <a:fontRef idx="minor"/>
        </p:style>
        <p:txBody>
          <a:bodyPr lIns="0" rIns="0" tIns="0" bIns="0">
            <a:noAutofit/>
          </a:bodyPr>
          <a:p>
            <a:pPr>
              <a:lnSpc>
                <a:spcPct val="100000"/>
              </a:lnSpc>
            </a:pPr>
            <a:fld id="{9FBAEF2F-3642-4820-94EB-38FA47314D77}"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554" name="CustomShape 3"/>
          <p:cNvSpPr/>
          <p:nvPr/>
        </p:nvSpPr>
        <p:spPr>
          <a:xfrm>
            <a:off x="1018800" y="1204920"/>
            <a:ext cx="10153080" cy="4891680"/>
          </a:xfrm>
          <a:prstGeom prst="rect">
            <a:avLst/>
          </a:prstGeom>
          <a:noFill/>
          <a:ln w="0">
            <a:noFill/>
          </a:ln>
        </p:spPr>
        <p:style>
          <a:lnRef idx="0"/>
          <a:fillRef idx="0"/>
          <a:effectRef idx="0"/>
          <a:fontRef idx="minor"/>
        </p:style>
        <p:txBody>
          <a:bodyPr lIns="90000" rIns="90000" tIns="45000" bIns="45000">
            <a:noAutofit/>
          </a:bodyPr>
          <a:p>
            <a:pPr marL="343080" indent="-342000">
              <a:lnSpc>
                <a:spcPct val="100000"/>
              </a:lnSpc>
              <a:spcBef>
                <a:spcPts val="1800"/>
              </a:spcBef>
              <a:buClr>
                <a:srgbClr val="000000"/>
              </a:buClr>
              <a:buFont typeface="Arial"/>
              <a:buChar char="•"/>
            </a:pPr>
            <a:r>
              <a:rPr b="0" lang="de-DE" sz="2000" spc="-1" strike="noStrike">
                <a:solidFill>
                  <a:srgbClr val="000000"/>
                </a:solidFill>
                <a:latin typeface="Frutiger LT Com 45 Light"/>
                <a:ea typeface="DejaVu Sans"/>
              </a:rPr>
              <a:t>Zusätzlich zur Named Entity Recognition kann die grammatikalische Analyse der </a:t>
            </a:r>
            <a:r>
              <a:rPr b="0" i="1" lang="de-DE" sz="2000" spc="-1" strike="noStrike">
                <a:solidFill>
                  <a:srgbClr val="000000"/>
                </a:solidFill>
                <a:latin typeface="Frutiger LT Com 45 Light"/>
                <a:ea typeface="DejaVu Sans"/>
              </a:rPr>
              <a:t>spaCy</a:t>
            </a:r>
            <a:r>
              <a:rPr b="0" lang="de-DE" sz="2000" spc="-1" strike="noStrike">
                <a:solidFill>
                  <a:srgbClr val="000000"/>
                </a:solidFill>
                <a:latin typeface="Frutiger LT Com 45 Light"/>
                <a:ea typeface="DejaVu Sans"/>
              </a:rPr>
              <a:t>-Pipeline genutzt werden</a:t>
            </a:r>
            <a:endParaRPr b="0" lang="de-DE" sz="2000" spc="-1" strike="noStrike">
              <a:latin typeface="Arial"/>
            </a:endParaRPr>
          </a:p>
          <a:p>
            <a:pPr marL="343080" indent="-342000">
              <a:lnSpc>
                <a:spcPct val="100000"/>
              </a:lnSpc>
              <a:spcBef>
                <a:spcPts val="1800"/>
              </a:spcBef>
              <a:buClr>
                <a:srgbClr val="000000"/>
              </a:buClr>
              <a:buFont typeface="Arial"/>
              <a:buChar char="•"/>
            </a:pPr>
            <a:r>
              <a:rPr b="0" lang="de-DE" sz="2000" spc="-1" strike="noStrike">
                <a:solidFill>
                  <a:srgbClr val="000000"/>
                </a:solidFill>
                <a:latin typeface="Frutiger LT Com 45 Light"/>
                <a:ea typeface="DejaVu Sans"/>
              </a:rPr>
              <a:t>Alleinstehende Named Entities, die in einem Satz als Verb fungieren (z.B. ‚aggravate‘), können sowohl als Krankheit und Symptom verworfen werden.</a:t>
            </a:r>
            <a:endParaRPr b="0" lang="de-DE" sz="2000" spc="-1" strike="noStrike">
              <a:latin typeface="Arial"/>
            </a:endParaRPr>
          </a:p>
          <a:p>
            <a:pPr marL="343080" indent="-342000">
              <a:lnSpc>
                <a:spcPct val="100000"/>
              </a:lnSpc>
              <a:spcBef>
                <a:spcPts val="1800"/>
              </a:spcBef>
              <a:buClr>
                <a:srgbClr val="000000"/>
              </a:buClr>
              <a:buFont typeface="Arial"/>
              <a:buChar char="•"/>
            </a:pPr>
            <a:r>
              <a:rPr b="0" lang="de-DE" sz="2000" spc="-1" strike="noStrike">
                <a:solidFill>
                  <a:srgbClr val="000000"/>
                </a:solidFill>
                <a:latin typeface="Frutiger LT Com 45 Light"/>
                <a:ea typeface="DejaVu Sans"/>
              </a:rPr>
              <a:t>Alleinstehende Named Entities, die in einem Satz als Adjektiv ‚cold‘ fungieren, können als Krankheit verworfen werden.</a:t>
            </a:r>
            <a:endParaRPr b="0" lang="de-DE" sz="2000" spc="-1" strike="noStrike">
              <a:latin typeface="Arial"/>
            </a:endParaRPr>
          </a:p>
          <a:p>
            <a:pPr marL="343080" indent="-342000">
              <a:lnSpc>
                <a:spcPct val="100000"/>
              </a:lnSpc>
              <a:spcBef>
                <a:spcPts val="1800"/>
              </a:spcBef>
              <a:buClr>
                <a:srgbClr val="000000"/>
              </a:buClr>
              <a:buFont typeface="Arial"/>
              <a:buChar char="•"/>
            </a:pPr>
            <a:r>
              <a:rPr b="0" lang="de-DE" sz="2000" spc="-1" strike="noStrike">
                <a:solidFill>
                  <a:srgbClr val="000000"/>
                </a:solidFill>
                <a:latin typeface="Frutiger LT Com 45 Light"/>
                <a:ea typeface="DejaVu Sans"/>
              </a:rPr>
              <a:t>Text and Trainingsvokabular kann mit dem Lemmatizer normiert werden.</a:t>
            </a:r>
            <a:endParaRPr b="0" lang="de-DE" sz="2000" spc="-1" strike="noStrike">
              <a:latin typeface="Arial"/>
            </a:endParaRPr>
          </a:p>
          <a:p>
            <a:pPr marL="343080" indent="-342000">
              <a:lnSpc>
                <a:spcPct val="100000"/>
              </a:lnSpc>
              <a:spcBef>
                <a:spcPts val="1800"/>
              </a:spcBef>
              <a:buClr>
                <a:srgbClr val="000000"/>
              </a:buClr>
              <a:buFont typeface="Arial"/>
              <a:buChar char="•"/>
            </a:pPr>
            <a:r>
              <a:rPr b="0" lang="de-DE" sz="2000" spc="-1" strike="noStrike">
                <a:solidFill>
                  <a:srgbClr val="000000"/>
                </a:solidFill>
                <a:latin typeface="Frutiger LT Com 45 Light"/>
                <a:ea typeface="DejaVu Sans"/>
              </a:rPr>
              <a:t>Ausdrücke wie ‚feeling +  Adjektive‘   können auch ohne Entity Recognition als Symptom gedeutet werden.</a:t>
            </a:r>
            <a:endParaRPr b="0" lang="de-DE" sz="2000" spc="-1" strike="noStrike">
              <a:latin typeface="Arial"/>
            </a:endParaRPr>
          </a:p>
          <a:p>
            <a:pPr marL="343080" indent="-342000">
              <a:lnSpc>
                <a:spcPct val="100000"/>
              </a:lnSpc>
              <a:spcBef>
                <a:spcPts val="1800"/>
              </a:spcBef>
              <a:buClr>
                <a:srgbClr val="000000"/>
              </a:buClr>
              <a:buFont typeface="Arial"/>
              <a:buChar char="•"/>
            </a:pPr>
            <a:r>
              <a:rPr b="0" lang="de-DE" sz="2000" spc="-1" strike="noStrike">
                <a:solidFill>
                  <a:srgbClr val="000000"/>
                </a:solidFill>
                <a:latin typeface="Frutiger LT Com 45 Light"/>
                <a:ea typeface="DejaVu Sans"/>
              </a:rPr>
              <a:t>Über die grammatikalische Analyse können Standard-Formulierungen wie „The symptoms of ... include ...“ suchen und daraus auch ohne Named Entity Recognition Krankheiten und ihre Symptome identifizieren.</a:t>
            </a:r>
            <a:endParaRPr b="0" lang="de-DE" sz="2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5" name="CustomShape 1"/>
          <p:cNvSpPr/>
          <p:nvPr/>
        </p:nvSpPr>
        <p:spPr>
          <a:xfrm>
            <a:off x="715680" y="1229400"/>
            <a:ext cx="10802880" cy="4790520"/>
          </a:xfrm>
          <a:prstGeom prst="rect">
            <a:avLst/>
          </a:prstGeom>
          <a:noFill/>
          <a:ln w="0">
            <a:noFill/>
          </a:ln>
        </p:spPr>
        <p:style>
          <a:lnRef idx="0"/>
          <a:fillRef idx="0"/>
          <a:effectRef idx="0"/>
          <a:fontRef idx="minor"/>
        </p:style>
        <p:txBody>
          <a:bodyPr lIns="0" rIns="0" tIns="0" bIns="0">
            <a:noAutofit/>
          </a:bodyPr>
          <a:p>
            <a:pPr marL="250200" indent="-248760">
              <a:lnSpc>
                <a:spcPct val="100000"/>
              </a:lnSpc>
              <a:spcAft>
                <a:spcPts val="1199"/>
              </a:spcAft>
              <a:buClr>
                <a:srgbClr val="5073a5"/>
              </a:buClr>
              <a:buFont typeface="Symbol"/>
              <a:buChar char="-"/>
            </a:pPr>
            <a:r>
              <a:rPr b="0" lang="de-DE" sz="1700" spc="-1" strike="noStrike">
                <a:solidFill>
                  <a:srgbClr val="000000"/>
                </a:solidFill>
                <a:latin typeface="Frutiger LT Com 45 Light"/>
                <a:ea typeface="DejaVu Sans"/>
              </a:rPr>
              <a:t>Quelle 1</a:t>
            </a:r>
            <a:endParaRPr b="0" lang="de-DE" sz="1700" spc="-1" strike="noStrike">
              <a:latin typeface="Arial"/>
            </a:endParaRPr>
          </a:p>
          <a:p>
            <a:pPr marL="250200" indent="-248760">
              <a:lnSpc>
                <a:spcPct val="100000"/>
              </a:lnSpc>
              <a:spcAft>
                <a:spcPts val="1199"/>
              </a:spcAft>
              <a:buClr>
                <a:srgbClr val="5073a5"/>
              </a:buClr>
              <a:buFont typeface="Symbol"/>
              <a:buChar char="-"/>
            </a:pPr>
            <a:r>
              <a:rPr b="0" lang="en-US" sz="1700" spc="-1" strike="noStrike">
                <a:solidFill>
                  <a:srgbClr val="000000"/>
                </a:solidFill>
                <a:latin typeface="Frutiger LT Com 45 Light"/>
                <a:ea typeface="DejaVu Sans"/>
              </a:rPr>
              <a:t>Quelle 2</a:t>
            </a:r>
            <a:endParaRPr b="0" lang="de-DE" sz="1700" spc="-1" strike="noStrike">
              <a:latin typeface="Arial"/>
            </a:endParaRPr>
          </a:p>
          <a:p>
            <a:pPr marL="250200" indent="-248760">
              <a:lnSpc>
                <a:spcPct val="100000"/>
              </a:lnSpc>
              <a:spcAft>
                <a:spcPts val="1199"/>
              </a:spcAft>
              <a:buClr>
                <a:srgbClr val="5073a5"/>
              </a:buClr>
              <a:buFont typeface="Symbol"/>
              <a:buChar char="-"/>
            </a:pPr>
            <a:r>
              <a:rPr b="0" lang="de-DE" sz="1700" spc="-1" strike="noStrike">
                <a:solidFill>
                  <a:srgbClr val="000000"/>
                </a:solidFill>
                <a:latin typeface="Frutiger LT Com 45 Light"/>
                <a:ea typeface="DejaVu Sans"/>
              </a:rPr>
              <a:t>…</a:t>
            </a:r>
            <a:endParaRPr b="0" lang="de-DE" sz="1700" spc="-1" strike="noStrike">
              <a:latin typeface="Arial"/>
            </a:endParaRPr>
          </a:p>
        </p:txBody>
      </p:sp>
      <p:sp>
        <p:nvSpPr>
          <p:cNvPr id="556" name="CustomShape 2"/>
          <p:cNvSpPr/>
          <p:nvPr/>
        </p:nvSpPr>
        <p:spPr>
          <a:xfrm>
            <a:off x="720000" y="260640"/>
            <a:ext cx="8182800" cy="66060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406d9b"/>
                </a:solidFill>
                <a:latin typeface="Frutiger LT Com 45 Light"/>
                <a:ea typeface="DejaVu Sans"/>
              </a:rPr>
              <a:t>Quellen</a:t>
            </a:r>
            <a:endParaRPr b="0" lang="de-DE" sz="2200" spc="-1" strike="noStrike">
              <a:latin typeface="Arial"/>
            </a:endParaRPr>
          </a:p>
        </p:txBody>
      </p:sp>
      <p:sp>
        <p:nvSpPr>
          <p:cNvPr id="557" name="CustomShape 3"/>
          <p:cNvSpPr/>
          <p:nvPr/>
        </p:nvSpPr>
        <p:spPr>
          <a:xfrm>
            <a:off x="479520" y="6381360"/>
            <a:ext cx="718560" cy="21456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CustomShape 1"/>
          <p:cNvSpPr/>
          <p:nvPr/>
        </p:nvSpPr>
        <p:spPr>
          <a:xfrm>
            <a:off x="1055520" y="6426000"/>
            <a:ext cx="552240" cy="239400"/>
          </a:xfrm>
          <a:prstGeom prst="rect">
            <a:avLst/>
          </a:prstGeom>
          <a:noFill/>
          <a:ln w="0">
            <a:noFill/>
          </a:ln>
        </p:spPr>
        <p:style>
          <a:lnRef idx="0"/>
          <a:fillRef idx="0"/>
          <a:effectRef idx="0"/>
          <a:fontRef idx="minor"/>
        </p:style>
        <p:txBody>
          <a:bodyPr lIns="0" rIns="0" tIns="0" bIns="0">
            <a:noAutofit/>
          </a:bodyPr>
          <a:p>
            <a:pPr>
              <a:lnSpc>
                <a:spcPct val="100000"/>
              </a:lnSpc>
            </a:pPr>
            <a:fld id="{AF15BD86-593F-41F7-9599-4EA0E2F14711}"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24" name="CustomShape 2"/>
          <p:cNvSpPr/>
          <p:nvPr/>
        </p:nvSpPr>
        <p:spPr>
          <a:xfrm>
            <a:off x="720000" y="260640"/>
            <a:ext cx="8182800" cy="66060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Aufgabenstellung</a:t>
            </a:r>
            <a:endParaRPr b="0" lang="de-DE" sz="2200" spc="-1" strike="noStrike">
              <a:latin typeface="Arial"/>
            </a:endParaRPr>
          </a:p>
        </p:txBody>
      </p:sp>
      <p:sp>
        <p:nvSpPr>
          <p:cNvPr id="425" name="CustomShape 3"/>
          <p:cNvSpPr/>
          <p:nvPr/>
        </p:nvSpPr>
        <p:spPr>
          <a:xfrm>
            <a:off x="669240" y="1329120"/>
            <a:ext cx="9196200" cy="4159440"/>
          </a:xfrm>
          <a:prstGeom prst="rect">
            <a:avLst/>
          </a:prstGeom>
          <a:noFill/>
          <a:ln w="0">
            <a:noFill/>
          </a:ln>
        </p:spPr>
        <p:style>
          <a:lnRef idx="0"/>
          <a:fillRef idx="0"/>
          <a:effectRef idx="0"/>
          <a:fontRef idx="minor"/>
        </p:style>
        <p:txBody>
          <a:bodyPr lIns="90000" rIns="90000" tIns="45000" bIns="45000">
            <a:spAutoFit/>
          </a:bodyPr>
          <a:p>
            <a:pPr marL="457920" indent="-456840">
              <a:lnSpc>
                <a:spcPct val="100000"/>
              </a:lnSpc>
              <a:spcBef>
                <a:spcPts val="1800"/>
              </a:spcBef>
              <a:buClr>
                <a:srgbClr val="000000"/>
              </a:buClr>
              <a:buFont typeface="Arial"/>
              <a:buAutoNum type="arabicPeriod"/>
            </a:pPr>
            <a:r>
              <a:rPr b="0" lang="de-DE" sz="2400" spc="-1" strike="noStrike">
                <a:solidFill>
                  <a:srgbClr val="000000"/>
                </a:solidFill>
                <a:latin typeface="Frutiger LT Com 45 Light"/>
                <a:ea typeface="DejaVu Sans"/>
              </a:rPr>
              <a:t>Automatische Erstellung einer Wissensrepräsentation aus einem medizinischen Text (als Grundlage für einen Chatbot)</a:t>
            </a:r>
            <a:endParaRPr b="0" lang="de-DE" sz="2400" spc="-1" strike="noStrike">
              <a:latin typeface="Arial"/>
            </a:endParaRPr>
          </a:p>
          <a:p>
            <a:pPr marL="457920" indent="-456840">
              <a:lnSpc>
                <a:spcPct val="100000"/>
              </a:lnSpc>
              <a:spcBef>
                <a:spcPts val="1800"/>
              </a:spcBef>
              <a:buClr>
                <a:srgbClr val="000000"/>
              </a:buClr>
              <a:buFont typeface="Arial"/>
              <a:buAutoNum type="arabicPeriod"/>
            </a:pPr>
            <a:r>
              <a:rPr b="0" lang="de-DE" sz="2400" spc="-1" strike="noStrike">
                <a:solidFill>
                  <a:srgbClr val="000000"/>
                </a:solidFill>
                <a:latin typeface="Frutiger LT Com 45 Light"/>
                <a:ea typeface="DejaVu Sans"/>
              </a:rPr>
              <a:t>Wissensrepräsentation im RDF-Format</a:t>
            </a:r>
            <a:endParaRPr b="0" lang="de-DE" sz="2400" spc="-1" strike="noStrike">
              <a:latin typeface="Arial"/>
            </a:endParaRPr>
          </a:p>
          <a:p>
            <a:pPr marL="457920" indent="-456840">
              <a:lnSpc>
                <a:spcPct val="100000"/>
              </a:lnSpc>
              <a:spcBef>
                <a:spcPts val="1800"/>
              </a:spcBef>
              <a:buClr>
                <a:srgbClr val="000000"/>
              </a:buClr>
              <a:buFont typeface="Arial"/>
              <a:buAutoNum type="arabicPeriod"/>
            </a:pPr>
            <a:r>
              <a:rPr b="0" lang="de-DE" sz="2400" spc="-1" strike="noStrike">
                <a:solidFill>
                  <a:srgbClr val="000000"/>
                </a:solidFill>
                <a:latin typeface="Frutiger LT Com 45 Light"/>
                <a:ea typeface="DejaVu Sans"/>
              </a:rPr>
              <a:t>Konsolenapplikation in Python</a:t>
            </a:r>
            <a:endParaRPr b="0" lang="de-DE" sz="2400" spc="-1" strike="noStrike">
              <a:latin typeface="Arial"/>
            </a:endParaRPr>
          </a:p>
          <a:p>
            <a:pPr marL="457920" indent="-456840">
              <a:lnSpc>
                <a:spcPct val="100000"/>
              </a:lnSpc>
              <a:spcBef>
                <a:spcPts val="1800"/>
              </a:spcBef>
              <a:buClr>
                <a:srgbClr val="000000"/>
              </a:buClr>
              <a:buFont typeface="Arial"/>
              <a:buAutoNum type="arabicPeriod"/>
            </a:pPr>
            <a:r>
              <a:rPr b="0" lang="de-DE" sz="2400" spc="-1" strike="noStrike">
                <a:solidFill>
                  <a:srgbClr val="000000"/>
                </a:solidFill>
                <a:latin typeface="Frutiger LT Com 45 Light"/>
                <a:ea typeface="DejaVu Sans"/>
              </a:rPr>
              <a:t>Natural Language Processing (NLP)-Bibliothek </a:t>
            </a:r>
            <a:r>
              <a:rPr b="0" i="1" lang="de-DE" sz="2400" spc="-1" strike="noStrike">
                <a:solidFill>
                  <a:srgbClr val="000000"/>
                </a:solidFill>
                <a:latin typeface="Frutiger LT Com 45 Light"/>
                <a:ea typeface="DejaVu Sans"/>
              </a:rPr>
              <a:t>spaCy </a:t>
            </a:r>
            <a:endParaRPr b="0" lang="de-DE" sz="2400" spc="-1" strike="noStrike">
              <a:latin typeface="Arial"/>
            </a:endParaRPr>
          </a:p>
          <a:p>
            <a:pPr marL="457920" indent="-456840">
              <a:lnSpc>
                <a:spcPct val="100000"/>
              </a:lnSpc>
              <a:spcBef>
                <a:spcPts val="1800"/>
              </a:spcBef>
              <a:buClr>
                <a:srgbClr val="000000"/>
              </a:buClr>
              <a:buFont typeface="Arial"/>
              <a:buAutoNum type="arabicPeriod"/>
            </a:pPr>
            <a:r>
              <a:rPr b="0" lang="de-DE" sz="2400" spc="-1" strike="noStrike">
                <a:solidFill>
                  <a:srgbClr val="000000"/>
                </a:solidFill>
                <a:latin typeface="Frutiger LT Com 45 Light"/>
                <a:ea typeface="DejaVu Sans"/>
              </a:rPr>
              <a:t>Nutzung des </a:t>
            </a:r>
            <a:r>
              <a:rPr b="0" i="1" lang="de-DE" sz="2400" spc="-1" strike="noStrike">
                <a:solidFill>
                  <a:srgbClr val="000000"/>
                </a:solidFill>
                <a:latin typeface="Frutiger LT Com 45 Light"/>
                <a:ea typeface="DejaVu Sans"/>
              </a:rPr>
              <a:t>Named Entity Recognition</a:t>
            </a:r>
            <a:r>
              <a:rPr b="0" lang="de-DE" sz="2400" spc="-1" strike="noStrike">
                <a:solidFill>
                  <a:srgbClr val="000000"/>
                </a:solidFill>
                <a:latin typeface="Frutiger LT Com 45 Light"/>
                <a:ea typeface="DejaVu Sans"/>
              </a:rPr>
              <a:t>-Verfahren</a:t>
            </a:r>
            <a:endParaRPr b="0" lang="de-DE" sz="2400" spc="-1" strike="noStrike">
              <a:latin typeface="Arial"/>
            </a:endParaRPr>
          </a:p>
          <a:p>
            <a:pPr marL="457920" indent="-456840">
              <a:lnSpc>
                <a:spcPct val="100000"/>
              </a:lnSpc>
              <a:spcBef>
                <a:spcPts val="1800"/>
              </a:spcBef>
              <a:buClr>
                <a:srgbClr val="000000"/>
              </a:buClr>
              <a:buFont typeface="Arial"/>
              <a:buAutoNum type="arabicPeriod"/>
            </a:pPr>
            <a:r>
              <a:rPr b="0" lang="de-DE" sz="2400" spc="-1" strike="noStrike">
                <a:solidFill>
                  <a:srgbClr val="000000"/>
                </a:solidFill>
                <a:latin typeface="Frutiger LT Com 45 Light"/>
                <a:ea typeface="DejaVu Sans"/>
              </a:rPr>
              <a:t>Trainingsvokabular für </a:t>
            </a:r>
            <a:r>
              <a:rPr b="0" i="1" lang="de-DE" sz="2400" spc="-1" strike="noStrike">
                <a:solidFill>
                  <a:srgbClr val="000000"/>
                </a:solidFill>
                <a:latin typeface="Frutiger LT Com 45 Light"/>
                <a:ea typeface="DejaVu Sans"/>
              </a:rPr>
              <a:t>Named Entity Recognition</a:t>
            </a:r>
            <a:r>
              <a:rPr b="0" lang="de-DE" sz="2400" spc="-1" strike="noStrike">
                <a:solidFill>
                  <a:srgbClr val="000000"/>
                </a:solidFill>
                <a:latin typeface="Frutiger LT Com 45 Light"/>
                <a:ea typeface="DejaVu Sans"/>
              </a:rPr>
              <a:t> finden / aufbereiten</a:t>
            </a:r>
            <a:endParaRPr b="0" lang="de-DE"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CustomShape 1"/>
          <p:cNvSpPr/>
          <p:nvPr/>
        </p:nvSpPr>
        <p:spPr>
          <a:xfrm>
            <a:off x="1055520" y="6426000"/>
            <a:ext cx="552240" cy="239400"/>
          </a:xfrm>
          <a:prstGeom prst="rect">
            <a:avLst/>
          </a:prstGeom>
          <a:noFill/>
          <a:ln w="0">
            <a:noFill/>
          </a:ln>
        </p:spPr>
        <p:style>
          <a:lnRef idx="0"/>
          <a:fillRef idx="0"/>
          <a:effectRef idx="0"/>
          <a:fontRef idx="minor"/>
        </p:style>
        <p:txBody>
          <a:bodyPr lIns="0" rIns="0" tIns="0" bIns="0">
            <a:noAutofit/>
          </a:bodyPr>
          <a:p>
            <a:pPr>
              <a:lnSpc>
                <a:spcPct val="100000"/>
              </a:lnSpc>
            </a:pPr>
            <a:fld id="{7EAD4C52-E6CB-42E2-9012-8E58FC560CF8}"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27" name="CustomShape 2"/>
          <p:cNvSpPr/>
          <p:nvPr/>
        </p:nvSpPr>
        <p:spPr>
          <a:xfrm>
            <a:off x="720000" y="260640"/>
            <a:ext cx="8182800" cy="66060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State-Of-The-Art</a:t>
            </a:r>
            <a:endParaRPr b="0" lang="de-DE" sz="2200" spc="-1" strike="noStrike">
              <a:latin typeface="Arial"/>
            </a:endParaRPr>
          </a:p>
        </p:txBody>
      </p:sp>
      <p:pic>
        <p:nvPicPr>
          <p:cNvPr id="428" name="Grafik 2" descr=""/>
          <p:cNvPicPr/>
          <p:nvPr/>
        </p:nvPicPr>
        <p:blipFill>
          <a:blip r:embed="rId1"/>
          <a:stretch/>
        </p:blipFill>
        <p:spPr>
          <a:xfrm>
            <a:off x="7654680" y="1354680"/>
            <a:ext cx="3639600" cy="4720680"/>
          </a:xfrm>
          <a:prstGeom prst="rect">
            <a:avLst/>
          </a:prstGeom>
          <a:ln w="0">
            <a:noFill/>
          </a:ln>
        </p:spPr>
      </p:pic>
      <p:sp>
        <p:nvSpPr>
          <p:cNvPr id="429" name="CustomShape 3"/>
          <p:cNvSpPr/>
          <p:nvPr/>
        </p:nvSpPr>
        <p:spPr>
          <a:xfrm>
            <a:off x="720000" y="1354680"/>
            <a:ext cx="6297120" cy="3564360"/>
          </a:xfrm>
          <a:prstGeom prst="rect">
            <a:avLst/>
          </a:prstGeom>
          <a:noFill/>
          <a:ln w="0">
            <a:noFill/>
          </a:ln>
        </p:spPr>
        <p:style>
          <a:lnRef idx="0"/>
          <a:fillRef idx="0"/>
          <a:effectRef idx="0"/>
          <a:fontRef idx="minor"/>
        </p:style>
        <p:txBody>
          <a:bodyPr lIns="90000" rIns="90000" tIns="45000" bIns="45000">
            <a:spAutoFit/>
          </a:bodyPr>
          <a:p>
            <a:pPr marL="457920" indent="-456840">
              <a:lnSpc>
                <a:spcPct val="100000"/>
              </a:lnSpc>
              <a:spcBef>
                <a:spcPts val="1800"/>
              </a:spcBef>
              <a:buClr>
                <a:srgbClr val="000000"/>
              </a:buClr>
              <a:buFont typeface="Arial"/>
              <a:buAutoNum type="arabicPeriod"/>
            </a:pPr>
            <a:r>
              <a:rPr b="0" lang="de-DE" sz="2400" spc="-1" strike="noStrike">
                <a:solidFill>
                  <a:srgbClr val="000000"/>
                </a:solidFill>
                <a:latin typeface="Frutiger LT Com 45 Light"/>
                <a:ea typeface="DejaVu Sans"/>
              </a:rPr>
              <a:t>Natural Language Processing (NLP)</a:t>
            </a:r>
            <a:endParaRPr b="0" lang="de-DE" sz="2400" spc="-1" strike="noStrike">
              <a:latin typeface="Arial"/>
            </a:endParaRPr>
          </a:p>
          <a:p>
            <a:pPr marL="457920" indent="-456840">
              <a:lnSpc>
                <a:spcPct val="100000"/>
              </a:lnSpc>
              <a:spcBef>
                <a:spcPts val="1800"/>
              </a:spcBef>
              <a:buClr>
                <a:srgbClr val="000000"/>
              </a:buClr>
              <a:buFont typeface="Arial"/>
              <a:buAutoNum type="arabicPeriod"/>
            </a:pPr>
            <a:r>
              <a:rPr b="0" lang="de-DE" sz="2400" spc="-1" strike="noStrike">
                <a:solidFill>
                  <a:srgbClr val="000000"/>
                </a:solidFill>
                <a:latin typeface="Frutiger LT Com 45 Light"/>
                <a:ea typeface="DejaVu Sans"/>
              </a:rPr>
              <a:t>Programmbibliotheken, z.B. </a:t>
            </a:r>
            <a:r>
              <a:rPr b="0" i="1" lang="de-DE" sz="2400" spc="-1" strike="noStrike">
                <a:solidFill>
                  <a:srgbClr val="000000"/>
                </a:solidFill>
                <a:latin typeface="Frutiger LT Com 45 Light"/>
                <a:ea typeface="DejaVu Sans"/>
              </a:rPr>
              <a:t>spaCy</a:t>
            </a:r>
            <a:r>
              <a:rPr b="0" lang="de-DE" sz="2400" spc="-1" strike="noStrike">
                <a:solidFill>
                  <a:srgbClr val="000000"/>
                </a:solidFill>
                <a:latin typeface="Frutiger LT Com 45 Light"/>
                <a:ea typeface="DejaVu Sans"/>
              </a:rPr>
              <a:t> für Python</a:t>
            </a:r>
            <a:endParaRPr b="0" lang="de-DE" sz="2400" spc="-1" strike="noStrike">
              <a:latin typeface="Arial"/>
            </a:endParaRPr>
          </a:p>
          <a:p>
            <a:pPr marL="457920" indent="-456840">
              <a:lnSpc>
                <a:spcPct val="100000"/>
              </a:lnSpc>
              <a:spcBef>
                <a:spcPts val="1800"/>
              </a:spcBef>
              <a:buClr>
                <a:srgbClr val="000000"/>
              </a:buClr>
              <a:buFont typeface="Arial"/>
              <a:buAutoNum type="arabicPeriod"/>
            </a:pPr>
            <a:r>
              <a:rPr b="0" lang="de-DE" sz="2400" spc="-1" strike="noStrike">
                <a:solidFill>
                  <a:srgbClr val="000000"/>
                </a:solidFill>
                <a:latin typeface="Frutiger LT Com 45 Light"/>
                <a:ea typeface="DejaVu Sans"/>
              </a:rPr>
              <a:t>Statistische &amp; regelbasierte Modelle (Machine Learning)</a:t>
            </a:r>
            <a:endParaRPr b="0" lang="de-DE" sz="2400" spc="-1" strike="noStrike">
              <a:latin typeface="Arial"/>
            </a:endParaRPr>
          </a:p>
          <a:p>
            <a:pPr marL="457920" indent="-456840">
              <a:lnSpc>
                <a:spcPct val="100000"/>
              </a:lnSpc>
              <a:spcBef>
                <a:spcPts val="1800"/>
              </a:spcBef>
              <a:buClr>
                <a:srgbClr val="000000"/>
              </a:buClr>
              <a:buFont typeface="Arial"/>
              <a:buAutoNum type="arabicPeriod"/>
            </a:pPr>
            <a:r>
              <a:rPr b="0" lang="de-DE" sz="2400" spc="-1" strike="noStrike">
                <a:solidFill>
                  <a:srgbClr val="000000"/>
                </a:solidFill>
                <a:latin typeface="Frutiger LT Com 45 Light"/>
                <a:ea typeface="DejaVu Sans"/>
              </a:rPr>
              <a:t>Grammatikanalyse</a:t>
            </a:r>
            <a:endParaRPr b="0" lang="de-DE" sz="2400" spc="-1" strike="noStrike">
              <a:latin typeface="Arial"/>
            </a:endParaRPr>
          </a:p>
          <a:p>
            <a:pPr marL="457920" indent="-456840">
              <a:lnSpc>
                <a:spcPct val="100000"/>
              </a:lnSpc>
              <a:spcBef>
                <a:spcPts val="1800"/>
              </a:spcBef>
              <a:buClr>
                <a:srgbClr val="000000"/>
              </a:buClr>
              <a:buFont typeface="Arial"/>
              <a:buAutoNum type="arabicPeriod"/>
            </a:pPr>
            <a:r>
              <a:rPr b="0" lang="de-DE" sz="2400" spc="-1" strike="noStrike">
                <a:solidFill>
                  <a:srgbClr val="000000"/>
                </a:solidFill>
                <a:latin typeface="Frutiger LT Com 45 Light"/>
                <a:ea typeface="DejaVu Sans"/>
              </a:rPr>
              <a:t>Named Entity Recognition</a:t>
            </a:r>
            <a:endParaRPr b="0" lang="de-DE"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CustomShape 1"/>
          <p:cNvSpPr/>
          <p:nvPr/>
        </p:nvSpPr>
        <p:spPr>
          <a:xfrm>
            <a:off x="1055520" y="6426000"/>
            <a:ext cx="552240" cy="239400"/>
          </a:xfrm>
          <a:prstGeom prst="rect">
            <a:avLst/>
          </a:prstGeom>
          <a:noFill/>
          <a:ln w="0">
            <a:noFill/>
          </a:ln>
        </p:spPr>
        <p:style>
          <a:lnRef idx="0"/>
          <a:fillRef idx="0"/>
          <a:effectRef idx="0"/>
          <a:fontRef idx="minor"/>
        </p:style>
        <p:txBody>
          <a:bodyPr lIns="0" rIns="0" tIns="0" bIns="0">
            <a:noAutofit/>
          </a:bodyPr>
          <a:p>
            <a:pPr>
              <a:lnSpc>
                <a:spcPct val="100000"/>
              </a:lnSpc>
            </a:pPr>
            <a:fld id="{2FFF8AA6-AB23-4440-B30F-1B0371BF0FAC}"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31" name="CustomShape 2"/>
          <p:cNvSpPr/>
          <p:nvPr/>
        </p:nvSpPr>
        <p:spPr>
          <a:xfrm>
            <a:off x="720000" y="260640"/>
            <a:ext cx="8182800" cy="66060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State-Of-The-Art (RDF)</a:t>
            </a:r>
            <a:endParaRPr b="0" lang="de-DE" sz="2200" spc="-1" strike="noStrike">
              <a:latin typeface="Arial"/>
            </a:endParaRPr>
          </a:p>
        </p:txBody>
      </p:sp>
      <p:sp>
        <p:nvSpPr>
          <p:cNvPr id="432" name="CustomShape 3"/>
          <p:cNvSpPr/>
          <p:nvPr/>
        </p:nvSpPr>
        <p:spPr>
          <a:xfrm>
            <a:off x="648000" y="1026360"/>
            <a:ext cx="10243800" cy="2590200"/>
          </a:xfrm>
          <a:prstGeom prst="rect">
            <a:avLst/>
          </a:prstGeom>
          <a:noFill/>
          <a:ln w="0">
            <a:noFill/>
          </a:ln>
        </p:spPr>
        <p:style>
          <a:lnRef idx="0"/>
          <a:fillRef idx="0"/>
          <a:effectRef idx="0"/>
          <a:fontRef idx="minor"/>
        </p:style>
        <p:txBody>
          <a:bodyPr lIns="90000" rIns="90000" tIns="45000" bIns="45000">
            <a:spAutoFit/>
          </a:bodyPr>
          <a:p>
            <a:pPr marL="285840" indent="-284760">
              <a:lnSpc>
                <a:spcPct val="100000"/>
              </a:lnSpc>
              <a:spcBef>
                <a:spcPts val="601"/>
              </a:spcBef>
              <a:buClr>
                <a:srgbClr val="000000"/>
              </a:buClr>
              <a:buFont typeface="Arial"/>
              <a:buChar char="•"/>
            </a:pPr>
            <a:r>
              <a:rPr b="0" lang="de-DE" sz="2400" spc="-1" strike="noStrike">
                <a:solidFill>
                  <a:srgbClr val="000000"/>
                </a:solidFill>
                <a:latin typeface="Frutiger LT Com 45 Light"/>
                <a:ea typeface="DejaVu Sans"/>
              </a:rPr>
              <a:t>Resource Description Framework</a:t>
            </a:r>
            <a:endParaRPr b="0" lang="de-DE" sz="2400" spc="-1" strike="noStrike">
              <a:latin typeface="Arial"/>
            </a:endParaRPr>
          </a:p>
          <a:p>
            <a:pPr marL="285840" indent="-284760">
              <a:lnSpc>
                <a:spcPct val="100000"/>
              </a:lnSpc>
              <a:spcBef>
                <a:spcPts val="601"/>
              </a:spcBef>
              <a:buClr>
                <a:srgbClr val="000000"/>
              </a:buClr>
              <a:buFont typeface="Arial"/>
              <a:buChar char="•"/>
            </a:pPr>
            <a:r>
              <a:rPr b="0" lang="de-DE" sz="2400" spc="-1" strike="noStrike">
                <a:solidFill>
                  <a:srgbClr val="000000"/>
                </a:solidFill>
                <a:latin typeface="Frutiger LT Com 45 Light"/>
                <a:ea typeface="DejaVu Sans"/>
              </a:rPr>
              <a:t>Modell für Datenaustausch (Aussagen über Ressourcen) im (semantischen) Web</a:t>
            </a:r>
            <a:endParaRPr b="0" lang="de-DE" sz="2400" spc="-1" strike="noStrike">
              <a:latin typeface="Arial"/>
            </a:endParaRPr>
          </a:p>
          <a:p>
            <a:pPr marL="285840" indent="-284760">
              <a:lnSpc>
                <a:spcPct val="100000"/>
              </a:lnSpc>
              <a:spcBef>
                <a:spcPts val="601"/>
              </a:spcBef>
              <a:buClr>
                <a:srgbClr val="000000"/>
              </a:buClr>
              <a:buFont typeface="Arial"/>
              <a:buChar char="•"/>
            </a:pPr>
            <a:r>
              <a:rPr b="0" lang="de-DE" sz="2400" spc="-1" strike="noStrike">
                <a:solidFill>
                  <a:srgbClr val="000000"/>
                </a:solidFill>
                <a:latin typeface="Frutiger LT Com 45 Light"/>
                <a:ea typeface="DejaVu Sans"/>
              </a:rPr>
              <a:t>Information = (Subjekt, Prädikat, Objekt) (jeweils benannt mit URIs)</a:t>
            </a:r>
            <a:endParaRPr b="0" lang="de-DE" sz="2400" spc="-1" strike="noStrike">
              <a:latin typeface="Arial"/>
            </a:endParaRPr>
          </a:p>
          <a:p>
            <a:pPr marL="285840" indent="-284760">
              <a:lnSpc>
                <a:spcPct val="100000"/>
              </a:lnSpc>
              <a:spcBef>
                <a:spcPts val="601"/>
              </a:spcBef>
              <a:buClr>
                <a:srgbClr val="000000"/>
              </a:buClr>
              <a:buFont typeface="Arial"/>
              <a:buChar char="•"/>
            </a:pPr>
            <a:r>
              <a:rPr b="0" lang="de-DE" sz="2400" spc="-1" strike="noStrike">
                <a:solidFill>
                  <a:srgbClr val="000000"/>
                </a:solidFill>
                <a:latin typeface="Frutiger LT Com 45 Light"/>
                <a:ea typeface="DejaVu Sans"/>
              </a:rPr>
              <a:t>Verknüpfungsstruktur bildet gerichteten Graphen</a:t>
            </a:r>
            <a:endParaRPr b="0" lang="de-DE" sz="2400" spc="-1" strike="noStrike">
              <a:latin typeface="Arial"/>
            </a:endParaRPr>
          </a:p>
          <a:p>
            <a:pPr marL="285840" indent="-284760">
              <a:lnSpc>
                <a:spcPct val="100000"/>
              </a:lnSpc>
              <a:spcBef>
                <a:spcPts val="601"/>
              </a:spcBef>
              <a:buClr>
                <a:srgbClr val="000000"/>
              </a:buClr>
              <a:buFont typeface="Arial"/>
              <a:buChar char="•"/>
            </a:pPr>
            <a:r>
              <a:rPr b="0" lang="de-DE" sz="2400" spc="-1" strike="noStrike">
                <a:solidFill>
                  <a:srgbClr val="000000"/>
                </a:solidFill>
                <a:latin typeface="Frutiger LT Com 45 Light"/>
                <a:ea typeface="DejaVu Sans"/>
              </a:rPr>
              <a:t>gängigste Abfragesprache: SPARQL</a:t>
            </a:r>
            <a:endParaRPr b="0" lang="de-DE" sz="2400" spc="-1" strike="noStrike">
              <a:latin typeface="Arial"/>
            </a:endParaRPr>
          </a:p>
        </p:txBody>
      </p:sp>
      <p:pic>
        <p:nvPicPr>
          <p:cNvPr id="433" name="" descr=""/>
          <p:cNvPicPr/>
          <p:nvPr/>
        </p:nvPicPr>
        <p:blipFill>
          <a:blip r:embed="rId1"/>
          <a:stretch/>
        </p:blipFill>
        <p:spPr>
          <a:xfrm>
            <a:off x="180000" y="3993480"/>
            <a:ext cx="5882400" cy="2270520"/>
          </a:xfrm>
          <a:prstGeom prst="rect">
            <a:avLst/>
          </a:prstGeom>
          <a:ln w="0">
            <a:noFill/>
          </a:ln>
        </p:spPr>
      </p:pic>
      <p:pic>
        <p:nvPicPr>
          <p:cNvPr id="434" name="" descr=""/>
          <p:cNvPicPr/>
          <p:nvPr/>
        </p:nvPicPr>
        <p:blipFill>
          <a:blip r:embed="rId2"/>
          <a:stretch/>
        </p:blipFill>
        <p:spPr>
          <a:xfrm>
            <a:off x="6084000" y="3780000"/>
            <a:ext cx="5585400" cy="24678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CustomShape 1"/>
          <p:cNvSpPr/>
          <p:nvPr/>
        </p:nvSpPr>
        <p:spPr>
          <a:xfrm>
            <a:off x="1055520" y="6426000"/>
            <a:ext cx="552240" cy="239400"/>
          </a:xfrm>
          <a:prstGeom prst="rect">
            <a:avLst/>
          </a:prstGeom>
          <a:noFill/>
          <a:ln w="0">
            <a:noFill/>
          </a:ln>
        </p:spPr>
        <p:style>
          <a:lnRef idx="0"/>
          <a:fillRef idx="0"/>
          <a:effectRef idx="0"/>
          <a:fontRef idx="minor"/>
        </p:style>
        <p:txBody>
          <a:bodyPr lIns="0" rIns="0" tIns="0" bIns="0">
            <a:noAutofit/>
          </a:bodyPr>
          <a:p>
            <a:pPr>
              <a:lnSpc>
                <a:spcPct val="100000"/>
              </a:lnSpc>
            </a:pPr>
            <a:fld id="{6A62FC86-E6C1-4FAA-A072-0A58C7C9CDAE}"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36" name="CustomShape 2"/>
          <p:cNvSpPr/>
          <p:nvPr/>
        </p:nvSpPr>
        <p:spPr>
          <a:xfrm>
            <a:off x="720000" y="260640"/>
            <a:ext cx="8182800" cy="66060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Forschungsziele</a:t>
            </a:r>
            <a:endParaRPr b="0" lang="de-DE" sz="2200" spc="-1" strike="noStrike">
              <a:latin typeface="Arial"/>
            </a:endParaRPr>
          </a:p>
        </p:txBody>
      </p:sp>
      <p:sp>
        <p:nvSpPr>
          <p:cNvPr id="437" name="CustomShape 3"/>
          <p:cNvSpPr/>
          <p:nvPr/>
        </p:nvSpPr>
        <p:spPr>
          <a:xfrm>
            <a:off x="360360" y="4860000"/>
            <a:ext cx="9539280" cy="1657800"/>
          </a:xfrm>
          <a:prstGeom prst="rect">
            <a:avLst/>
          </a:prstGeom>
          <a:noFill/>
          <a:ln w="0">
            <a:noFill/>
          </a:ln>
        </p:spPr>
        <p:style>
          <a:lnRef idx="0"/>
          <a:fillRef idx="0"/>
          <a:effectRef idx="0"/>
          <a:fontRef idx="minor"/>
        </p:style>
      </p:sp>
      <p:sp>
        <p:nvSpPr>
          <p:cNvPr id="438" name="CustomShape 4"/>
          <p:cNvSpPr/>
          <p:nvPr/>
        </p:nvSpPr>
        <p:spPr>
          <a:xfrm>
            <a:off x="669240" y="1306800"/>
            <a:ext cx="10207440" cy="4052520"/>
          </a:xfrm>
          <a:prstGeom prst="rect">
            <a:avLst/>
          </a:prstGeom>
          <a:noFill/>
          <a:ln w="0">
            <a:noFill/>
          </a:ln>
        </p:spPr>
        <p:style>
          <a:lnRef idx="0"/>
          <a:fillRef idx="0"/>
          <a:effectRef idx="0"/>
          <a:fontRef idx="minor"/>
        </p:style>
        <p:txBody>
          <a:bodyPr lIns="90000" rIns="90000" tIns="45000" bIns="45000">
            <a:spAutoFit/>
          </a:bodyPr>
          <a:p>
            <a:pPr marL="457920" indent="-456840">
              <a:lnSpc>
                <a:spcPct val="100000"/>
              </a:lnSpc>
              <a:spcBef>
                <a:spcPts val="601"/>
              </a:spcBef>
              <a:buClr>
                <a:srgbClr val="000000"/>
              </a:buClr>
              <a:buFont typeface="Arial"/>
              <a:buAutoNum type="arabicPeriod"/>
            </a:pPr>
            <a:r>
              <a:rPr b="0" lang="de-DE" sz="2400" spc="-1" strike="noStrike">
                <a:solidFill>
                  <a:srgbClr val="000000"/>
                </a:solidFill>
                <a:latin typeface="Frutiger LT Com 45 Light"/>
                <a:ea typeface="DejaVu Sans"/>
              </a:rPr>
              <a:t>Wie kann ein medizinischer Text vorverarbeitet werden, so dass relevante Aussagen (Überschriften, Aufzählungen, Leerzeilen und Dialoge) automatisch erkannt werden?</a:t>
            </a:r>
            <a:endParaRPr b="0" lang="de-DE" sz="2400" spc="-1" strike="noStrike">
              <a:latin typeface="Arial"/>
            </a:endParaRPr>
          </a:p>
          <a:p>
            <a:pPr>
              <a:lnSpc>
                <a:spcPct val="100000"/>
              </a:lnSpc>
              <a:spcBef>
                <a:spcPts val="601"/>
              </a:spcBef>
            </a:pPr>
            <a:endParaRPr b="0" lang="de-DE" sz="2400" spc="-1" strike="noStrike">
              <a:latin typeface="Arial"/>
            </a:endParaRPr>
          </a:p>
          <a:p>
            <a:pPr marL="457920" indent="-456840">
              <a:lnSpc>
                <a:spcPct val="100000"/>
              </a:lnSpc>
              <a:spcBef>
                <a:spcPts val="601"/>
              </a:spcBef>
              <a:buClr>
                <a:srgbClr val="000000"/>
              </a:buClr>
              <a:buFont typeface="Arial"/>
              <a:buAutoNum type="arabicPeriod"/>
            </a:pPr>
            <a:r>
              <a:rPr b="0" lang="de-DE" sz="2400" spc="-1" strike="noStrike">
                <a:solidFill>
                  <a:srgbClr val="000000"/>
                </a:solidFill>
                <a:latin typeface="Frutiger LT Com 45 Light"/>
                <a:ea typeface="DejaVu Sans"/>
              </a:rPr>
              <a:t>Wie kann ein medizinisches Fachvokabular über depressive Erkrankungen automatisiert in eine maschinenlesbare Form überführt werden?</a:t>
            </a:r>
            <a:endParaRPr b="0" lang="de-DE" sz="2400" spc="-1" strike="noStrike">
              <a:latin typeface="Arial"/>
            </a:endParaRPr>
          </a:p>
          <a:p>
            <a:pPr>
              <a:lnSpc>
                <a:spcPct val="100000"/>
              </a:lnSpc>
              <a:spcBef>
                <a:spcPts val="601"/>
              </a:spcBef>
            </a:pPr>
            <a:endParaRPr b="0" lang="de-DE" sz="2400" spc="-1" strike="noStrike">
              <a:latin typeface="Arial"/>
            </a:endParaRPr>
          </a:p>
          <a:p>
            <a:pPr marL="457920" indent="-456840">
              <a:lnSpc>
                <a:spcPct val="100000"/>
              </a:lnSpc>
              <a:spcBef>
                <a:spcPts val="601"/>
              </a:spcBef>
              <a:buClr>
                <a:srgbClr val="000000"/>
              </a:buClr>
              <a:buFont typeface="Arial"/>
              <a:buAutoNum type="arabicPeriod"/>
            </a:pPr>
            <a:r>
              <a:rPr b="0" lang="de-DE" sz="2400" spc="-1" strike="noStrike">
                <a:solidFill>
                  <a:srgbClr val="000000"/>
                </a:solidFill>
                <a:latin typeface="Frutiger LT Com 45 Light"/>
                <a:ea typeface="DejaVu Sans"/>
              </a:rPr>
              <a:t>Wie kann eine Wissensrepräsentation über einen gegebenen Text maschinenlesbar erstellt werden?</a:t>
            </a:r>
            <a:endParaRPr b="0" lang="de-DE"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CustomShape 1"/>
          <p:cNvSpPr/>
          <p:nvPr/>
        </p:nvSpPr>
        <p:spPr>
          <a:xfrm>
            <a:off x="1055520" y="6426000"/>
            <a:ext cx="552240" cy="239400"/>
          </a:xfrm>
          <a:prstGeom prst="rect">
            <a:avLst/>
          </a:prstGeom>
          <a:noFill/>
          <a:ln w="0">
            <a:noFill/>
          </a:ln>
        </p:spPr>
        <p:style>
          <a:lnRef idx="0"/>
          <a:fillRef idx="0"/>
          <a:effectRef idx="0"/>
          <a:fontRef idx="minor"/>
        </p:style>
        <p:txBody>
          <a:bodyPr lIns="0" rIns="0" tIns="0" bIns="0">
            <a:noAutofit/>
          </a:bodyPr>
          <a:p>
            <a:pPr>
              <a:lnSpc>
                <a:spcPct val="100000"/>
              </a:lnSpc>
            </a:pPr>
            <a:fld id="{C1BFE007-B1B7-412F-BD5A-35014E615195}"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40" name="CustomShape 2"/>
          <p:cNvSpPr/>
          <p:nvPr/>
        </p:nvSpPr>
        <p:spPr>
          <a:xfrm>
            <a:off x="720000" y="260640"/>
            <a:ext cx="8182800" cy="66060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Konkrete Zielsetzung: Krankheiten und Symptome</a:t>
            </a:r>
            <a:endParaRPr b="0" lang="de-DE" sz="2200" spc="-1" strike="noStrike">
              <a:latin typeface="Arial"/>
            </a:endParaRPr>
          </a:p>
        </p:txBody>
      </p:sp>
      <p:sp>
        <p:nvSpPr>
          <p:cNvPr id="441" name="CustomShape 3"/>
          <p:cNvSpPr/>
          <p:nvPr/>
        </p:nvSpPr>
        <p:spPr>
          <a:xfrm>
            <a:off x="1679400" y="1166760"/>
            <a:ext cx="8525160" cy="3559320"/>
          </a:xfrm>
          <a:prstGeom prst="rect">
            <a:avLst/>
          </a:prstGeom>
          <a:solidFill>
            <a:schemeClr val="bg1"/>
          </a:solidFill>
          <a:ln w="0">
            <a:solidFill>
              <a:schemeClr val="tx1"/>
            </a:solidFill>
            <a:prstDash val="sysDash"/>
          </a:ln>
          <a:effectLst>
            <a:outerShdw algn="tl" blurRad="50800" dir="2700000" dist="37674" rotWithShape="0">
              <a:srgbClr val="000000">
                <a:alpha val="40000"/>
              </a:srgbClr>
            </a:outerShdw>
          </a:effectLst>
        </p:spPr>
        <p:style>
          <a:lnRef idx="0"/>
          <a:fillRef idx="0"/>
          <a:effectRef idx="0"/>
          <a:fontRef idx="minor"/>
        </p:style>
        <p:txBody>
          <a:bodyPr lIns="90000" rIns="90000" tIns="45000" bIns="45000">
            <a:spAutoFit/>
          </a:bodyPr>
          <a:p>
            <a:pPr>
              <a:lnSpc>
                <a:spcPct val="100000"/>
              </a:lnSpc>
            </a:pPr>
            <a:r>
              <a:rPr b="0" lang="en-US" sz="1200" spc="-1" strike="noStrike">
                <a:solidFill>
                  <a:srgbClr val="a6a6a6"/>
                </a:solidFill>
                <a:latin typeface="Arial"/>
                <a:ea typeface="DejaVu Sans"/>
              </a:rPr>
              <a:t>Symptoms - Clinical depression</a:t>
            </a:r>
            <a:endParaRPr b="0" lang="de-DE" sz="1200" spc="-1" strike="noStrike">
              <a:latin typeface="Arial"/>
            </a:endParaRPr>
          </a:p>
          <a:p>
            <a:pPr>
              <a:lnSpc>
                <a:spcPct val="100000"/>
              </a:lnSpc>
            </a:pPr>
            <a:endParaRPr b="0" lang="de-DE" sz="1200" spc="-1" strike="noStrike">
              <a:latin typeface="Arial"/>
            </a:endParaRPr>
          </a:p>
          <a:p>
            <a:pPr>
              <a:lnSpc>
                <a:spcPct val="100000"/>
              </a:lnSpc>
            </a:pPr>
            <a:r>
              <a:rPr b="0" lang="en-US" sz="1200" spc="-1" strike="noStrike">
                <a:solidFill>
                  <a:srgbClr val="a6a6a6"/>
                </a:solidFill>
                <a:latin typeface="Arial"/>
                <a:ea typeface="DejaVu Sans"/>
              </a:rPr>
              <a:t>The symptoms of depression can be complex and vary widely between people. If you're depressed, you may feel sad, hopeless and lose interest in things you used to enjoy. The symptoms persist for weeks or months and are bad enough to interfere with your work, social life and family life. There are many other symptoms of this disease and you're unlikely to have all of those listed on this page.</a:t>
            </a:r>
            <a:endParaRPr b="0" lang="de-DE" sz="1200" spc="-1" strike="noStrike">
              <a:latin typeface="Arial"/>
            </a:endParaRPr>
          </a:p>
          <a:p>
            <a:pPr>
              <a:lnSpc>
                <a:spcPct val="100000"/>
              </a:lnSpc>
            </a:pPr>
            <a:endParaRPr b="0" lang="de-DE" sz="1200" spc="-1" strike="noStrike">
              <a:latin typeface="Arial"/>
            </a:endParaRPr>
          </a:p>
          <a:p>
            <a:pPr>
              <a:lnSpc>
                <a:spcPct val="100000"/>
              </a:lnSpc>
            </a:pPr>
            <a:r>
              <a:rPr b="0" lang="en-US" sz="1200" spc="-1" strike="noStrike">
                <a:solidFill>
                  <a:srgbClr val="a6a6a6"/>
                </a:solidFill>
                <a:latin typeface="Arial"/>
                <a:ea typeface="DejaVu Sans"/>
              </a:rPr>
              <a:t>Psychological symptoms</a:t>
            </a:r>
            <a:endParaRPr b="0" lang="de-DE" sz="1200" spc="-1" strike="noStrike">
              <a:latin typeface="Arial"/>
            </a:endParaRPr>
          </a:p>
          <a:p>
            <a:pPr>
              <a:lnSpc>
                <a:spcPct val="100000"/>
              </a:lnSpc>
            </a:pPr>
            <a:endParaRPr b="0" lang="de-DE" sz="1200" spc="-1" strike="noStrike">
              <a:latin typeface="Arial"/>
            </a:endParaRPr>
          </a:p>
          <a:p>
            <a:pPr>
              <a:lnSpc>
                <a:spcPct val="100000"/>
              </a:lnSpc>
            </a:pPr>
            <a:r>
              <a:rPr b="0" lang="en-US" sz="1800" spc="-1" strike="noStrike">
                <a:solidFill>
                  <a:srgbClr val="ff0000"/>
                </a:solidFill>
                <a:latin typeface="Arial"/>
                <a:ea typeface="DejaVu Sans"/>
              </a:rPr>
              <a:t>The psychological symptoms of depression include:</a:t>
            </a:r>
            <a:endParaRPr b="0" lang="de-DE" sz="1800" spc="-1" strike="noStrike">
              <a:latin typeface="Arial"/>
            </a:endParaRPr>
          </a:p>
          <a:p>
            <a:pPr>
              <a:lnSpc>
                <a:spcPct val="100000"/>
              </a:lnSpc>
            </a:pPr>
            <a:r>
              <a:rPr b="0" lang="en-US" sz="1800" spc="-1" strike="noStrike">
                <a:solidFill>
                  <a:srgbClr val="ff0000"/>
                </a:solidFill>
                <a:latin typeface="Arial"/>
                <a:ea typeface="DejaVu Sans"/>
              </a:rPr>
              <a:t>- continuous low mood or sadness</a:t>
            </a:r>
            <a:endParaRPr b="0" lang="de-DE" sz="1800" spc="-1" strike="noStrike">
              <a:latin typeface="Arial"/>
            </a:endParaRPr>
          </a:p>
          <a:p>
            <a:pPr>
              <a:lnSpc>
                <a:spcPct val="100000"/>
              </a:lnSpc>
            </a:pPr>
            <a:r>
              <a:rPr b="0" lang="en-US" sz="1200" spc="-1" strike="noStrike">
                <a:solidFill>
                  <a:srgbClr val="a6a6a6"/>
                </a:solidFill>
                <a:latin typeface="Arial"/>
                <a:ea typeface="DejaVu Sans"/>
              </a:rPr>
              <a:t>- feeling hopeless and helpless</a:t>
            </a:r>
            <a:endParaRPr b="0" lang="de-DE" sz="1200" spc="-1" strike="noStrike">
              <a:latin typeface="Arial"/>
            </a:endParaRPr>
          </a:p>
          <a:p>
            <a:pPr>
              <a:lnSpc>
                <a:spcPct val="100000"/>
              </a:lnSpc>
            </a:pPr>
            <a:r>
              <a:rPr b="0" lang="en-US" sz="1200" spc="-1" strike="noStrike">
                <a:solidFill>
                  <a:srgbClr val="a6a6a6"/>
                </a:solidFill>
                <a:latin typeface="Arial"/>
                <a:ea typeface="DejaVu Sans"/>
              </a:rPr>
              <a:t>- having low self-esteem</a:t>
            </a:r>
            <a:endParaRPr b="0" lang="de-DE" sz="1200" spc="-1" strike="noStrike">
              <a:latin typeface="Arial"/>
            </a:endParaRPr>
          </a:p>
          <a:p>
            <a:pPr>
              <a:lnSpc>
                <a:spcPct val="100000"/>
              </a:lnSpc>
            </a:pPr>
            <a:r>
              <a:rPr b="0" lang="en-US" sz="1200" spc="-1" strike="noStrike">
                <a:solidFill>
                  <a:srgbClr val="a6a6a6"/>
                </a:solidFill>
                <a:latin typeface="Arial"/>
                <a:ea typeface="DejaVu Sans"/>
              </a:rPr>
              <a:t>- feeling tearful</a:t>
            </a:r>
            <a:endParaRPr b="0" lang="de-DE" sz="1200" spc="-1" strike="noStrike">
              <a:latin typeface="Arial"/>
            </a:endParaRPr>
          </a:p>
          <a:p>
            <a:pPr>
              <a:lnSpc>
                <a:spcPct val="100000"/>
              </a:lnSpc>
            </a:pPr>
            <a:r>
              <a:rPr b="0" lang="en-US" sz="1200" spc="-1" strike="noStrike">
                <a:solidFill>
                  <a:srgbClr val="a6a6a6"/>
                </a:solidFill>
                <a:latin typeface="Arial"/>
                <a:ea typeface="DejaVu Sans"/>
              </a:rPr>
              <a:t>- feeling guilt-ridden</a:t>
            </a:r>
            <a:endParaRPr b="0" lang="de-DE" sz="1200" spc="-1" strike="noStrike">
              <a:latin typeface="Arial"/>
            </a:endParaRPr>
          </a:p>
          <a:p>
            <a:pPr>
              <a:lnSpc>
                <a:spcPct val="100000"/>
              </a:lnSpc>
            </a:pPr>
            <a:r>
              <a:rPr b="0" lang="en-US" sz="1200" spc="-1" strike="noStrike">
                <a:solidFill>
                  <a:srgbClr val="a6a6a6"/>
                </a:solidFill>
                <a:latin typeface="Arial"/>
                <a:ea typeface="DejaVu Sans"/>
              </a:rPr>
              <a:t>- feeling irritable and intolerant of others</a:t>
            </a:r>
            <a:endParaRPr b="0" lang="de-DE" sz="1200" spc="-1" strike="noStrike">
              <a:latin typeface="Arial"/>
            </a:endParaRPr>
          </a:p>
          <a:p>
            <a:pPr>
              <a:lnSpc>
                <a:spcPct val="100000"/>
              </a:lnSpc>
            </a:pPr>
            <a:r>
              <a:rPr b="0" lang="en-US" sz="1200" spc="-1" strike="noStrike">
                <a:solidFill>
                  <a:srgbClr val="a6a6a6"/>
                </a:solidFill>
                <a:latin typeface="Arial"/>
                <a:ea typeface="DejaVu Sans"/>
              </a:rPr>
              <a:t>- having no motivation or interest in things</a:t>
            </a:r>
            <a:endParaRPr b="0" lang="de-DE" sz="1200" spc="-1" strike="noStrike">
              <a:latin typeface="Arial"/>
            </a:endParaRPr>
          </a:p>
          <a:p>
            <a:pPr>
              <a:lnSpc>
                <a:spcPct val="100000"/>
              </a:lnSpc>
            </a:pPr>
            <a:r>
              <a:rPr b="0" lang="en-US" sz="1200" spc="-1" strike="noStrike">
                <a:solidFill>
                  <a:srgbClr val="a6a6a6"/>
                </a:solidFill>
                <a:latin typeface="Arial"/>
                <a:ea typeface="DejaVu Sans"/>
              </a:rPr>
              <a:t>- finding it difficult to make decisions</a:t>
            </a:r>
            <a:endParaRPr b="0" lang="de-DE" sz="1200" spc="-1" strike="noStrike">
              <a:latin typeface="Arial"/>
            </a:endParaRPr>
          </a:p>
        </p:txBody>
      </p:sp>
      <p:pic>
        <p:nvPicPr>
          <p:cNvPr id="442" name="Grafik 3" descr=""/>
          <p:cNvPicPr/>
          <p:nvPr/>
        </p:nvPicPr>
        <p:blipFill>
          <a:blip r:embed="rId1"/>
          <a:srcRect l="0" t="0" r="0" b="87369"/>
          <a:stretch/>
        </p:blipFill>
        <p:spPr>
          <a:xfrm>
            <a:off x="1893600" y="5128200"/>
            <a:ext cx="9512640" cy="660600"/>
          </a:xfrm>
          <a:prstGeom prst="rect">
            <a:avLst/>
          </a:prstGeom>
          <a:ln w="0">
            <a:noFill/>
          </a:ln>
        </p:spPr>
      </p:pic>
      <p:sp>
        <p:nvSpPr>
          <p:cNvPr id="443" name="CustomShape 4"/>
          <p:cNvSpPr/>
          <p:nvPr/>
        </p:nvSpPr>
        <p:spPr>
          <a:xfrm rot="5400000">
            <a:off x="5725080" y="4701600"/>
            <a:ext cx="434520" cy="307080"/>
          </a:xfrm>
          <a:prstGeom prst="rightArrow">
            <a:avLst>
              <a:gd name="adj1" fmla="val 50000"/>
              <a:gd name="adj2" fmla="val 50000"/>
            </a:avLst>
          </a:prstGeom>
          <a:solidFill>
            <a:srgbClr val="993333"/>
          </a:solidFill>
          <a:ln>
            <a:solidFill>
              <a:srgbClr val="712525"/>
            </a:solidFill>
          </a:ln>
        </p:spPr>
        <p:style>
          <a:lnRef idx="2">
            <a:schemeClr val="accent4">
              <a:shade val="50000"/>
            </a:schemeClr>
          </a:lnRef>
          <a:fillRef idx="1">
            <a:schemeClr val="accent4"/>
          </a:fillRef>
          <a:effectRef idx="0">
            <a:schemeClr val="accent4"/>
          </a:effectRef>
          <a:fontRef idx="minor"/>
        </p:style>
      </p:sp>
      <p:sp>
        <p:nvSpPr>
          <p:cNvPr id="444" name="CustomShape 5"/>
          <p:cNvSpPr/>
          <p:nvPr/>
        </p:nvSpPr>
        <p:spPr>
          <a:xfrm>
            <a:off x="9896400" y="1076760"/>
            <a:ext cx="456840" cy="241920"/>
          </a:xfrm>
          <a:prstGeom prst="rect">
            <a:avLst/>
          </a:prstGeom>
          <a:solidFill>
            <a:schemeClr val="accent1">
              <a:lumMod val="60000"/>
              <a:lumOff val="40000"/>
            </a:schemeClr>
          </a:solidFill>
          <a:ln w="0">
            <a:noFill/>
          </a:ln>
        </p:spPr>
        <p:style>
          <a:lnRef idx="0"/>
          <a:fillRef idx="0"/>
          <a:effectRef idx="0"/>
          <a:fontRef idx="minor"/>
        </p:style>
        <p:txBody>
          <a:bodyPr wrap="none" lIns="90000" rIns="90000" tIns="45000" bIns="45000">
            <a:spAutoFit/>
          </a:bodyPr>
          <a:p>
            <a:pPr>
              <a:lnSpc>
                <a:spcPct val="100000"/>
              </a:lnSpc>
            </a:pPr>
            <a:r>
              <a:rPr b="0" lang="de-DE" sz="1000" spc="-1" strike="noStrike">
                <a:solidFill>
                  <a:srgbClr val="ffffff"/>
                </a:solidFill>
                <a:latin typeface="Frutiger LT Com 45 Light"/>
                <a:ea typeface="DejaVu Sans"/>
              </a:rPr>
              <a:t>TEXT</a:t>
            </a:r>
            <a:endParaRPr b="0" lang="de-DE" sz="1000" spc="-1" strike="noStrike">
              <a:latin typeface="Arial"/>
            </a:endParaRPr>
          </a:p>
        </p:txBody>
      </p:sp>
      <p:pic>
        <p:nvPicPr>
          <p:cNvPr id="445" name="Grafik 3" descr=""/>
          <p:cNvPicPr/>
          <p:nvPr/>
        </p:nvPicPr>
        <p:blipFill>
          <a:blip r:embed="rId2"/>
          <a:srcRect l="0" t="91356" r="0" b="2318"/>
          <a:stretch/>
        </p:blipFill>
        <p:spPr>
          <a:xfrm>
            <a:off x="1893600" y="5819400"/>
            <a:ext cx="9512640" cy="330840"/>
          </a:xfrm>
          <a:prstGeom prst="rect">
            <a:avLst/>
          </a:prstGeom>
          <a:ln w="0">
            <a:noFill/>
          </a:ln>
        </p:spPr>
      </p:pic>
      <p:sp>
        <p:nvSpPr>
          <p:cNvPr id="446" name="CustomShape 6"/>
          <p:cNvSpPr/>
          <p:nvPr/>
        </p:nvSpPr>
        <p:spPr>
          <a:xfrm>
            <a:off x="7985160" y="5924880"/>
            <a:ext cx="2368080" cy="241920"/>
          </a:xfrm>
          <a:prstGeom prst="rect">
            <a:avLst/>
          </a:prstGeom>
          <a:solidFill>
            <a:schemeClr val="accent1">
              <a:lumMod val="60000"/>
              <a:lumOff val="40000"/>
            </a:schemeClr>
          </a:solidFill>
          <a:ln w="0">
            <a:noFill/>
          </a:ln>
        </p:spPr>
        <p:style>
          <a:lnRef idx="0"/>
          <a:fillRef idx="0"/>
          <a:effectRef idx="0"/>
          <a:fontRef idx="minor"/>
        </p:style>
        <p:txBody>
          <a:bodyPr wrap="none" lIns="90000" rIns="90000" tIns="45000" bIns="45000">
            <a:spAutoFit/>
          </a:bodyPr>
          <a:p>
            <a:pPr>
              <a:lnSpc>
                <a:spcPct val="100000"/>
              </a:lnSpc>
            </a:pPr>
            <a:r>
              <a:rPr b="0" lang="de-DE" sz="1000" spc="-1" strike="noStrike">
                <a:solidFill>
                  <a:srgbClr val="ffffff"/>
                </a:solidFill>
                <a:latin typeface="Frutiger LT Com 45 Light"/>
                <a:ea typeface="DejaVu Sans"/>
              </a:rPr>
              <a:t>Wissensrepräsentation im RDF Format</a:t>
            </a:r>
            <a:endParaRPr b="0" lang="de-DE" sz="1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CustomShape 1"/>
          <p:cNvSpPr/>
          <p:nvPr/>
        </p:nvSpPr>
        <p:spPr>
          <a:xfrm>
            <a:off x="1055520" y="6426000"/>
            <a:ext cx="552240" cy="239400"/>
          </a:xfrm>
          <a:prstGeom prst="rect">
            <a:avLst/>
          </a:prstGeom>
          <a:noFill/>
          <a:ln w="0">
            <a:noFill/>
          </a:ln>
        </p:spPr>
        <p:style>
          <a:lnRef idx="0"/>
          <a:fillRef idx="0"/>
          <a:effectRef idx="0"/>
          <a:fontRef idx="minor"/>
        </p:style>
        <p:txBody>
          <a:bodyPr lIns="0" rIns="0" tIns="0" bIns="0">
            <a:noAutofit/>
          </a:bodyPr>
          <a:p>
            <a:pPr>
              <a:lnSpc>
                <a:spcPct val="100000"/>
              </a:lnSpc>
            </a:pPr>
            <a:fld id="{6E419E11-F5E0-4538-887A-B37456B498F8}"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48" name="CustomShape 2"/>
          <p:cNvSpPr/>
          <p:nvPr/>
        </p:nvSpPr>
        <p:spPr>
          <a:xfrm>
            <a:off x="720000" y="260640"/>
            <a:ext cx="8182800" cy="66060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Named Entity Recognition</a:t>
            </a:r>
            <a:endParaRPr b="0" lang="de-DE" sz="2200" spc="-1" strike="noStrike">
              <a:latin typeface="Arial"/>
            </a:endParaRPr>
          </a:p>
        </p:txBody>
      </p:sp>
      <p:pic>
        <p:nvPicPr>
          <p:cNvPr id="449" name="Grafik 2" descr=""/>
          <p:cNvPicPr/>
          <p:nvPr/>
        </p:nvPicPr>
        <p:blipFill>
          <a:blip r:embed="rId1"/>
          <a:stretch/>
        </p:blipFill>
        <p:spPr>
          <a:xfrm>
            <a:off x="10138680" y="5613120"/>
            <a:ext cx="1352160" cy="542520"/>
          </a:xfrm>
          <a:prstGeom prst="rect">
            <a:avLst/>
          </a:prstGeom>
          <a:ln w="0">
            <a:noFill/>
          </a:ln>
        </p:spPr>
      </p:pic>
      <p:pic>
        <p:nvPicPr>
          <p:cNvPr id="450" name="Grafik 3" descr=""/>
          <p:cNvPicPr/>
          <p:nvPr/>
        </p:nvPicPr>
        <p:blipFill>
          <a:blip r:embed="rId2"/>
          <a:stretch/>
        </p:blipFill>
        <p:spPr>
          <a:xfrm>
            <a:off x="1193760" y="1549800"/>
            <a:ext cx="9620640" cy="1078920"/>
          </a:xfrm>
          <a:prstGeom prst="rect">
            <a:avLst/>
          </a:prstGeom>
          <a:ln w="0">
            <a:noFill/>
          </a:ln>
        </p:spPr>
      </p:pic>
      <p:sp>
        <p:nvSpPr>
          <p:cNvPr id="451" name="CustomShape 3"/>
          <p:cNvSpPr/>
          <p:nvPr/>
        </p:nvSpPr>
        <p:spPr>
          <a:xfrm>
            <a:off x="2178720" y="2875680"/>
            <a:ext cx="261792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de-DE" sz="1800" spc="-1" strike="noStrike">
                <a:solidFill>
                  <a:srgbClr val="000000"/>
                </a:solidFill>
                <a:latin typeface="Arial"/>
                <a:ea typeface="DejaVu Sans"/>
              </a:rPr>
              <a:t>GPE: Geopolitical Entity</a:t>
            </a:r>
            <a:endParaRPr b="0" lang="de-DE" sz="1800" spc="-1" strike="noStrike">
              <a:latin typeface="Arial"/>
            </a:endParaRPr>
          </a:p>
        </p:txBody>
      </p:sp>
      <p:sp>
        <p:nvSpPr>
          <p:cNvPr id="452" name="CustomShape 4"/>
          <p:cNvSpPr/>
          <p:nvPr/>
        </p:nvSpPr>
        <p:spPr>
          <a:xfrm>
            <a:off x="5603760" y="3688920"/>
            <a:ext cx="223704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de-DE" sz="1800" spc="-1" strike="noStrike">
                <a:solidFill>
                  <a:srgbClr val="000000"/>
                </a:solidFill>
                <a:latin typeface="Arial"/>
                <a:ea typeface="DejaVu Sans"/>
              </a:rPr>
              <a:t>ORG: Organizations</a:t>
            </a:r>
            <a:endParaRPr b="0" lang="de-DE" sz="1800" spc="-1" strike="noStrike">
              <a:latin typeface="Arial"/>
            </a:endParaRPr>
          </a:p>
        </p:txBody>
      </p:sp>
      <p:sp>
        <p:nvSpPr>
          <p:cNvPr id="453" name="Line 5"/>
          <p:cNvSpPr/>
          <p:nvPr/>
        </p:nvSpPr>
        <p:spPr>
          <a:xfrm>
            <a:off x="2356560" y="2628720"/>
            <a:ext cx="0" cy="180360"/>
          </a:xfrm>
          <a:prstGeom prst="line">
            <a:avLst/>
          </a:prstGeom>
          <a:ln w="28575">
            <a:solidFill>
              <a:srgbClr val="c84c08"/>
            </a:solidFill>
          </a:ln>
        </p:spPr>
        <p:style>
          <a:lnRef idx="1">
            <a:schemeClr val="accent3"/>
          </a:lnRef>
          <a:fillRef idx="0">
            <a:schemeClr val="accent3"/>
          </a:fillRef>
          <a:effectRef idx="0">
            <a:schemeClr val="accent3"/>
          </a:effectRef>
          <a:fontRef idx="minor"/>
        </p:style>
      </p:sp>
      <p:sp>
        <p:nvSpPr>
          <p:cNvPr id="454" name="Line 6"/>
          <p:cNvSpPr/>
          <p:nvPr/>
        </p:nvSpPr>
        <p:spPr>
          <a:xfrm>
            <a:off x="5836680" y="2625120"/>
            <a:ext cx="0" cy="1063440"/>
          </a:xfrm>
          <a:prstGeom prst="line">
            <a:avLst/>
          </a:prstGeom>
          <a:ln w="28575">
            <a:solidFill>
              <a:schemeClr val="accent5">
                <a:lumMod val="60000"/>
                <a:lumOff val="40000"/>
              </a:schemeClr>
            </a:solidFill>
          </a:ln>
        </p:spPr>
        <p:style>
          <a:lnRef idx="1">
            <a:schemeClr val="accent3"/>
          </a:lnRef>
          <a:fillRef idx="0">
            <a:schemeClr val="accent3"/>
          </a:fillRef>
          <a:effectRef idx="0">
            <a:schemeClr val="accent3"/>
          </a:effectRef>
          <a:fontRef idx="minor"/>
        </p:style>
      </p:sp>
      <p:pic>
        <p:nvPicPr>
          <p:cNvPr id="455" name="Grafik 11" descr=""/>
          <p:cNvPicPr/>
          <p:nvPr/>
        </p:nvPicPr>
        <p:blipFill>
          <a:blip r:embed="rId3"/>
          <a:stretch/>
        </p:blipFill>
        <p:spPr>
          <a:xfrm>
            <a:off x="1193760" y="4187160"/>
            <a:ext cx="10101240" cy="1425600"/>
          </a:xfrm>
          <a:prstGeom prst="rect">
            <a:avLst/>
          </a:prstGeom>
          <a:ln w="0">
            <a:noFill/>
          </a:ln>
        </p:spPr>
      </p:pic>
      <p:sp>
        <p:nvSpPr>
          <p:cNvPr id="456" name="CustomShape 7"/>
          <p:cNvSpPr/>
          <p:nvPr/>
        </p:nvSpPr>
        <p:spPr>
          <a:xfrm>
            <a:off x="4156920" y="5779800"/>
            <a:ext cx="3017880" cy="239400"/>
          </a:xfrm>
          <a:prstGeom prst="roundRect">
            <a:avLst>
              <a:gd name="adj" fmla="val 16667"/>
            </a:avLst>
          </a:prstGeom>
          <a:solidFill>
            <a:schemeClr val="accent5">
              <a:lumMod val="60000"/>
              <a:lumOff val="40000"/>
            </a:schemeClr>
          </a:solidFill>
          <a:ln>
            <a:solidFill>
              <a:srgbClr val="00386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de-DE" sz="1400" spc="-1" strike="noStrike">
                <a:solidFill>
                  <a:srgbClr val="000000"/>
                </a:solidFill>
                <a:latin typeface="Arial"/>
                <a:ea typeface="DejaVu Sans"/>
              </a:rPr>
              <a:t>Keine Named Entities gefunden</a:t>
            </a:r>
            <a:endParaRPr b="0" lang="de-DE"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CustomShape 1"/>
          <p:cNvSpPr/>
          <p:nvPr/>
        </p:nvSpPr>
        <p:spPr>
          <a:xfrm>
            <a:off x="1055520" y="6426000"/>
            <a:ext cx="552240" cy="239400"/>
          </a:xfrm>
          <a:prstGeom prst="rect">
            <a:avLst/>
          </a:prstGeom>
          <a:noFill/>
          <a:ln w="0">
            <a:noFill/>
          </a:ln>
        </p:spPr>
        <p:style>
          <a:lnRef idx="0"/>
          <a:fillRef idx="0"/>
          <a:effectRef idx="0"/>
          <a:fontRef idx="minor"/>
        </p:style>
        <p:txBody>
          <a:bodyPr lIns="0" rIns="0" tIns="0" bIns="0">
            <a:noAutofit/>
          </a:bodyPr>
          <a:p>
            <a:pPr>
              <a:lnSpc>
                <a:spcPct val="100000"/>
              </a:lnSpc>
            </a:pPr>
            <a:fld id="{919E7BCC-F439-485A-9EE0-0BDBB4610E9B}" type="slidenum">
              <a:rPr b="1" lang="de-DE" sz="900" spc="-1" strike="noStrike">
                <a:solidFill>
                  <a:srgbClr val="5073a5"/>
                </a:solidFill>
                <a:latin typeface="Frutiger LT Com 45 Light"/>
                <a:ea typeface="DejaVu Sans"/>
              </a:rPr>
              <a:t>&lt;Foliennummer&gt;</a:t>
            </a:fld>
            <a:endParaRPr b="0" lang="de-DE" sz="900" spc="-1" strike="noStrike">
              <a:latin typeface="Arial"/>
            </a:endParaRPr>
          </a:p>
        </p:txBody>
      </p:sp>
      <p:sp>
        <p:nvSpPr>
          <p:cNvPr id="458" name="CustomShape 2"/>
          <p:cNvSpPr/>
          <p:nvPr/>
        </p:nvSpPr>
        <p:spPr>
          <a:xfrm>
            <a:off x="720000" y="260640"/>
            <a:ext cx="8182800" cy="660600"/>
          </a:xfrm>
          <a:prstGeom prst="rect">
            <a:avLst/>
          </a:prstGeom>
          <a:noFill/>
          <a:ln w="0">
            <a:noFill/>
          </a:ln>
        </p:spPr>
        <p:style>
          <a:lnRef idx="0"/>
          <a:fillRef idx="0"/>
          <a:effectRef idx="0"/>
          <a:fontRef idx="minor"/>
        </p:style>
        <p:txBody>
          <a:bodyPr lIns="0" rIns="0" tIns="0" bIns="0" anchor="b">
            <a:noAutofit/>
          </a:bodyPr>
          <a:p>
            <a:pPr>
              <a:lnSpc>
                <a:spcPct val="100000"/>
              </a:lnSpc>
            </a:pPr>
            <a:r>
              <a:rPr b="1" lang="de-DE" sz="2200" spc="-1" strike="noStrike">
                <a:solidFill>
                  <a:srgbClr val="5073a5"/>
                </a:solidFill>
                <a:latin typeface="Frutiger LT Com 45 Light"/>
                <a:ea typeface="DejaVu Sans"/>
              </a:rPr>
              <a:t>Probleme</a:t>
            </a:r>
            <a:endParaRPr b="0" lang="de-DE" sz="2200" spc="-1" strike="noStrike">
              <a:latin typeface="Arial"/>
            </a:endParaRPr>
          </a:p>
        </p:txBody>
      </p:sp>
      <p:sp>
        <p:nvSpPr>
          <p:cNvPr id="459" name="CustomShape 3"/>
          <p:cNvSpPr/>
          <p:nvPr/>
        </p:nvSpPr>
        <p:spPr>
          <a:xfrm>
            <a:off x="720000" y="1242360"/>
            <a:ext cx="10243800" cy="3534840"/>
          </a:xfrm>
          <a:prstGeom prst="rect">
            <a:avLst/>
          </a:prstGeom>
          <a:noFill/>
          <a:ln w="0">
            <a:noFill/>
          </a:ln>
        </p:spPr>
        <p:style>
          <a:lnRef idx="0"/>
          <a:fillRef idx="0"/>
          <a:effectRef idx="0"/>
          <a:fontRef idx="minor"/>
        </p:style>
        <p:txBody>
          <a:bodyPr lIns="90000" rIns="90000" tIns="45000" bIns="45000">
            <a:spAutoFit/>
          </a:bodyPr>
          <a:p>
            <a:pPr marL="285840" indent="-284760">
              <a:lnSpc>
                <a:spcPct val="100000"/>
              </a:lnSpc>
              <a:spcBef>
                <a:spcPts val="601"/>
              </a:spcBef>
              <a:buClr>
                <a:srgbClr val="000000"/>
              </a:buClr>
              <a:buFont typeface="Arial"/>
              <a:buChar char="•"/>
            </a:pPr>
            <a:r>
              <a:rPr b="0" lang="de-DE" sz="2400" spc="-1" strike="noStrike">
                <a:solidFill>
                  <a:srgbClr val="000000"/>
                </a:solidFill>
                <a:latin typeface="Frutiger LT Com 45 Light"/>
                <a:ea typeface="DejaVu Sans"/>
              </a:rPr>
              <a:t>Standard-</a:t>
            </a:r>
            <a:r>
              <a:rPr b="0" i="1" lang="de-DE" sz="2400" spc="-1" strike="noStrike">
                <a:solidFill>
                  <a:srgbClr val="000000"/>
                </a:solidFill>
                <a:latin typeface="Frutiger LT Com 45 Light"/>
                <a:ea typeface="DejaVu Sans"/>
              </a:rPr>
              <a:t>spaCy</a:t>
            </a:r>
            <a:r>
              <a:rPr b="0" lang="de-DE" sz="2400" spc="-1" strike="noStrike">
                <a:solidFill>
                  <a:srgbClr val="000000"/>
                </a:solidFill>
                <a:latin typeface="Frutiger LT Com 45 Light"/>
                <a:ea typeface="DejaVu Sans"/>
              </a:rPr>
              <a:t> bietet keine auf medizinisches Fachvokabular trainierte </a:t>
            </a:r>
            <a:r>
              <a:rPr b="0" i="1" lang="de-DE" sz="2400" spc="-1" strike="noStrike">
                <a:solidFill>
                  <a:srgbClr val="000000"/>
                </a:solidFill>
                <a:latin typeface="Frutiger LT Com 45 Light"/>
                <a:ea typeface="DejaVu Sans"/>
              </a:rPr>
              <a:t>Named-Entity-Recognition</a:t>
            </a:r>
            <a:r>
              <a:rPr b="0" lang="de-DE" sz="2400" spc="-1" strike="noStrike">
                <a:solidFill>
                  <a:srgbClr val="000000"/>
                </a:solidFill>
                <a:latin typeface="Frutiger LT Com 45 Light"/>
                <a:ea typeface="DejaVu Sans"/>
              </a:rPr>
              <a:t>-Komponente.</a:t>
            </a:r>
            <a:br/>
            <a:r>
              <a:rPr b="0" lang="de-DE" sz="2400" spc="-1" strike="noStrike">
                <a:solidFill>
                  <a:srgbClr val="000000"/>
                </a:solidFill>
                <a:latin typeface="Arial"/>
              </a:rPr>
              <a:t> </a:t>
            </a:r>
            <a:endParaRPr b="0" lang="de-DE" sz="2400" spc="-1" strike="noStrike">
              <a:latin typeface="Arial"/>
            </a:endParaRPr>
          </a:p>
          <a:p>
            <a:pPr marL="285840" indent="-284760">
              <a:lnSpc>
                <a:spcPct val="100000"/>
              </a:lnSpc>
              <a:spcBef>
                <a:spcPts val="601"/>
              </a:spcBef>
              <a:buClr>
                <a:srgbClr val="000000"/>
              </a:buClr>
              <a:buFont typeface="Arial"/>
              <a:buChar char="•"/>
            </a:pPr>
            <a:r>
              <a:rPr b="0" lang="de-DE" sz="2400" spc="-1" strike="noStrike">
                <a:solidFill>
                  <a:srgbClr val="000000"/>
                </a:solidFill>
                <a:latin typeface="Frutiger LT Com 45 Light"/>
                <a:ea typeface="DejaVu Sans"/>
              </a:rPr>
              <a:t>Geeignete </a:t>
            </a:r>
            <a:r>
              <a:rPr b="0" i="1" lang="de-DE" sz="2400" spc="-1" strike="noStrike">
                <a:solidFill>
                  <a:srgbClr val="000000"/>
                </a:solidFill>
                <a:latin typeface="Frutiger LT Com 45 Light"/>
                <a:ea typeface="DejaVu Sans"/>
              </a:rPr>
              <a:t>Named-Entity-Recognition-Komponente</a:t>
            </a:r>
            <a:r>
              <a:rPr b="0" lang="de-DE" sz="2400" spc="-1" strike="noStrike">
                <a:solidFill>
                  <a:srgbClr val="000000"/>
                </a:solidFill>
                <a:latin typeface="Frutiger LT Com 45 Light"/>
                <a:ea typeface="DejaVu Sans"/>
              </a:rPr>
              <a:t> aus der </a:t>
            </a:r>
            <a:r>
              <a:rPr b="0" i="1" lang="de-DE" sz="2400" spc="-1" strike="noStrike">
                <a:solidFill>
                  <a:srgbClr val="000000"/>
                </a:solidFill>
                <a:latin typeface="Frutiger LT Com 45 Light"/>
                <a:ea typeface="DejaVu Sans"/>
              </a:rPr>
              <a:t>spaCy</a:t>
            </a:r>
            <a:r>
              <a:rPr b="0" lang="de-DE" sz="2400" spc="-1" strike="noStrike">
                <a:solidFill>
                  <a:srgbClr val="000000"/>
                </a:solidFill>
                <a:latin typeface="Frutiger LT Com 45 Light"/>
                <a:ea typeface="DejaVu Sans"/>
              </a:rPr>
              <a:t>-Pipeline identifizieren (Entity Ruler, Entity Recognizer, Entity Linker)</a:t>
            </a:r>
            <a:br/>
            <a:r>
              <a:rPr b="0" lang="de-DE" sz="2400" spc="-1" strike="noStrike">
                <a:solidFill>
                  <a:srgbClr val="000000"/>
                </a:solidFill>
                <a:latin typeface="Arial"/>
              </a:rPr>
              <a:t> </a:t>
            </a:r>
            <a:endParaRPr b="0" lang="de-DE" sz="2400" spc="-1" strike="noStrike">
              <a:latin typeface="Arial"/>
            </a:endParaRPr>
          </a:p>
          <a:p>
            <a:pPr marL="285840" indent="-284760">
              <a:lnSpc>
                <a:spcPct val="100000"/>
              </a:lnSpc>
              <a:spcBef>
                <a:spcPts val="601"/>
              </a:spcBef>
              <a:buClr>
                <a:srgbClr val="000000"/>
              </a:buClr>
              <a:buFont typeface="Arial"/>
              <a:buChar char="•"/>
            </a:pPr>
            <a:r>
              <a:rPr b="0" lang="de-DE" sz="2400" spc="-1" strike="noStrike">
                <a:solidFill>
                  <a:srgbClr val="000000"/>
                </a:solidFill>
                <a:latin typeface="Frutiger LT Com 45 Light"/>
                <a:ea typeface="DejaVu Sans"/>
              </a:rPr>
              <a:t>Aus welcher Quelle kann geeignetes medizinisches Fachvokabular bezogen werden, in dem Begriffe kategorisiert (Krankheit, Symptom, Therapie, Medikament, ...) sind.</a:t>
            </a:r>
            <a:endParaRPr b="0" lang="de-DE"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FernUni</Template>
  <TotalTime>21</TotalTime>
  <Application>LibreOffice/7.0.5.2$Windows_X86_64 LibreOffice_project/64390860c6cd0aca4beafafcfd84613dd9dfb63a</Application>
  <AppVersion>15.0000</AppVersion>
  <Words>1190</Words>
  <Paragraphs>249</Paragraphs>
  <Company>FernUniversität Hagen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2017-05-29T05:49:40Z</dcterms:created>
  <dc:creator>Jessen, Malte</dc:creator>
  <dc:description/>
  <dc:language>de-DE</dc:language>
  <cp:lastModifiedBy/>
  <dcterms:modified xsi:type="dcterms:W3CDTF">2023-03-18T21:14:36Z</dcterms:modified>
  <cp:revision>698</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Breitbild</vt:lpwstr>
  </property>
  <property fmtid="{D5CDD505-2E9C-101B-9397-08002B2CF9AE}" pid="4" name="Slides">
    <vt:i4>29</vt:i4>
  </property>
</Properties>
</file>