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 id="2147483739" r:id="rId8"/>
    <p:sldMasterId id="2147483752" r:id="rId9"/>
  </p:sldMasterIdLst>
  <p:notesMasterIdLst>
    <p:notesMasterId r:id="rId35"/>
  </p:notesMasterIdLst>
  <p:sldIdLst>
    <p:sldId id="256" r:id="rId10"/>
    <p:sldId id="257" r:id="rId11"/>
    <p:sldId id="258" r:id="rId12"/>
    <p:sldId id="281" r:id="rId13"/>
    <p:sldId id="259" r:id="rId14"/>
    <p:sldId id="260" r:id="rId15"/>
    <p:sldId id="265" r:id="rId16"/>
    <p:sldId id="262" r:id="rId17"/>
    <p:sldId id="263" r:id="rId18"/>
    <p:sldId id="264" r:id="rId19"/>
    <p:sldId id="266" r:id="rId20"/>
    <p:sldId id="267" r:id="rId21"/>
    <p:sldId id="268" r:id="rId22"/>
    <p:sldId id="269" r:id="rId23"/>
    <p:sldId id="270" r:id="rId24"/>
    <p:sldId id="271" r:id="rId25"/>
    <p:sldId id="272" r:id="rId26"/>
    <p:sldId id="279" r:id="rId27"/>
    <p:sldId id="274" r:id="rId28"/>
    <p:sldId id="275" r:id="rId29"/>
    <p:sldId id="276" r:id="rId30"/>
    <p:sldId id="277" r:id="rId31"/>
    <p:sldId id="280" r:id="rId32"/>
    <p:sldId id="273" r:id="rId33"/>
    <p:sldId id="278" r:id="rId3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94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83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2.xml"/><Relationship Id="rId34" Type="http://schemas.openxmlformats.org/officeDocument/2006/relationships/slide" Target="slides/slide25.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presProps" Target="presProp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10"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pPr algn="ctr"/>
            <a:r>
              <a:rPr lang="de-DE" sz="4400" b="0" strike="noStrike" spc="-1">
                <a:latin typeface="Arial"/>
              </a:rPr>
              <a:t>Folie mittels Klicken verschieben</a:t>
            </a:r>
          </a:p>
        </p:txBody>
      </p:sp>
      <p:sp>
        <p:nvSpPr>
          <p:cNvPr id="411" name="PlaceHolder 2"/>
          <p:cNvSpPr>
            <a:spLocks noGrp="1"/>
          </p:cNvSpPr>
          <p:nvPr>
            <p:ph type="body"/>
          </p:nvPr>
        </p:nvSpPr>
        <p:spPr>
          <a:xfrm>
            <a:off x="756000" y="5078520"/>
            <a:ext cx="6047640" cy="4811040"/>
          </a:xfrm>
          <a:prstGeom prst="rect">
            <a:avLst/>
          </a:prstGeom>
        </p:spPr>
        <p:txBody>
          <a:bodyPr lIns="0" tIns="0" rIns="0" bIns="0">
            <a:noAutofit/>
          </a:bodyPr>
          <a:lstStyle/>
          <a:p>
            <a:r>
              <a:rPr lang="de-DE" sz="2000" b="0" strike="noStrike" spc="-1">
                <a:latin typeface="Arial"/>
              </a:rPr>
              <a:t>Format der Notizen mittels Klicken bearbeiten</a:t>
            </a:r>
          </a:p>
        </p:txBody>
      </p:sp>
      <p:sp>
        <p:nvSpPr>
          <p:cNvPr id="412" name="PlaceHolder 3"/>
          <p:cNvSpPr>
            <a:spLocks noGrp="1"/>
          </p:cNvSpPr>
          <p:nvPr>
            <p:ph type="hdr"/>
          </p:nvPr>
        </p:nvSpPr>
        <p:spPr>
          <a:xfrm>
            <a:off x="0" y="0"/>
            <a:ext cx="3280680" cy="534240"/>
          </a:xfrm>
          <a:prstGeom prst="rect">
            <a:avLst/>
          </a:prstGeom>
        </p:spPr>
        <p:txBody>
          <a:bodyPr lIns="0" tIns="0" rIns="0" bIns="0">
            <a:noAutofit/>
          </a:bodyPr>
          <a:lstStyle/>
          <a:p>
            <a:r>
              <a:rPr lang="de-DE" sz="1400" b="0" strike="noStrike" spc="-1">
                <a:latin typeface="Times New Roman"/>
              </a:rPr>
              <a:t>&lt;Kopfzeile&gt;</a:t>
            </a:r>
          </a:p>
        </p:txBody>
      </p:sp>
      <p:sp>
        <p:nvSpPr>
          <p:cNvPr id="413"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de-DE" sz="1400" b="0" strike="noStrike" spc="-1">
                <a:latin typeface="Times New Roman"/>
              </a:rPr>
              <a:t>&lt;Datum/Uhrzeit&gt;</a:t>
            </a:r>
          </a:p>
        </p:txBody>
      </p:sp>
      <p:sp>
        <p:nvSpPr>
          <p:cNvPr id="414" name="PlaceHolder 5"/>
          <p:cNvSpPr>
            <a:spLocks noGrp="1"/>
          </p:cNvSpPr>
          <p:nvPr>
            <p:ph type="ftr"/>
          </p:nvPr>
        </p:nvSpPr>
        <p:spPr>
          <a:xfrm>
            <a:off x="0" y="10157400"/>
            <a:ext cx="3280680" cy="534240"/>
          </a:xfrm>
          <a:prstGeom prst="rect">
            <a:avLst/>
          </a:prstGeom>
        </p:spPr>
        <p:txBody>
          <a:bodyPr lIns="0" tIns="0" rIns="0" bIns="0" anchor="b">
            <a:noAutofit/>
          </a:bodyPr>
          <a:lstStyle/>
          <a:p>
            <a:r>
              <a:rPr lang="de-DE" sz="1400" b="0" strike="noStrike" spc="-1">
                <a:latin typeface="Times New Roman"/>
              </a:rPr>
              <a:t>&lt;Fußzeile&gt;</a:t>
            </a:r>
          </a:p>
        </p:txBody>
      </p:sp>
      <p:sp>
        <p:nvSpPr>
          <p:cNvPr id="415"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9AF6E039-5277-47F0-A90E-5A202EFD2AF3}" type="slidenum">
              <a:rPr lang="de-DE" sz="1400" b="0" strike="noStrike" spc="-1">
                <a:latin typeface="Times New Roman"/>
              </a:rPr>
              <a:t>‹Nr.›</a:t>
            </a:fld>
            <a:endParaRPr lang="de-DE"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 name="PlaceHolder 1"/>
          <p:cNvSpPr>
            <a:spLocks noGrp="1" noRot="1" noChangeAspect="1"/>
          </p:cNvSpPr>
          <p:nvPr>
            <p:ph type="sldImg"/>
          </p:nvPr>
        </p:nvSpPr>
        <p:spPr>
          <a:xfrm>
            <a:off x="380880" y="685800"/>
            <a:ext cx="6094800" cy="3427920"/>
          </a:xfrm>
          <a:prstGeom prst="rect">
            <a:avLst/>
          </a:prstGeom>
        </p:spPr>
      </p:sp>
      <p:sp>
        <p:nvSpPr>
          <p:cNvPr id="526" name="PlaceHolder 2"/>
          <p:cNvSpPr>
            <a:spLocks noGrp="1"/>
          </p:cNvSpPr>
          <p:nvPr>
            <p:ph type="body"/>
          </p:nvPr>
        </p:nvSpPr>
        <p:spPr>
          <a:xfrm>
            <a:off x="685800" y="4343400"/>
            <a:ext cx="5485320" cy="4113720"/>
          </a:xfrm>
          <a:prstGeom prst="rect">
            <a:avLst/>
          </a:prstGeom>
        </p:spPr>
        <p:txBody>
          <a:bodyPr lIns="0" tIns="0" rIns="0" bIns="0">
            <a:noAutofit/>
          </a:bodyPr>
          <a:lstStyle/>
          <a:p>
            <a:endParaRPr lang="de-DE" sz="2000" b="0" strike="noStrike" spc="-1">
              <a:latin typeface="Arial"/>
            </a:endParaRPr>
          </a:p>
        </p:txBody>
      </p:sp>
      <p:sp>
        <p:nvSpPr>
          <p:cNvPr id="527" name="CustomShape 3"/>
          <p:cNvSpPr/>
          <p:nvPr/>
        </p:nvSpPr>
        <p:spPr>
          <a:xfrm>
            <a:off x="3884760" y="8685360"/>
            <a:ext cx="2970720" cy="456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A5BADAA0-347E-4B0E-B0BA-E81A0326F47C}" type="slidenum">
              <a:rPr lang="de-DE" sz="1200" b="0" strike="noStrike" spc="-1">
                <a:solidFill>
                  <a:srgbClr val="000000"/>
                </a:solidFill>
                <a:latin typeface="Times New Roman"/>
                <a:ea typeface="+mn-ea"/>
              </a:rPr>
              <a:t>1</a:t>
            </a:fld>
            <a:endParaRPr lang="de-DE"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3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de-DE" sz="3200" b="0" strike="noStrike" spc="-1">
              <a:latin typeface="Arial"/>
            </a:endParaRPr>
          </a:p>
        </p:txBody>
      </p:sp>
      <p:sp>
        <p:nvSpPr>
          <p:cNvPr id="3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7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37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de-DE" sz="3200" b="0" strike="noStrike" spc="-1">
              <a:latin typeface="Arial"/>
            </a:endParaRPr>
          </a:p>
        </p:txBody>
      </p:sp>
      <p:sp>
        <p:nvSpPr>
          <p:cNvPr id="38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8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82"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8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38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38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de-DE" sz="3200" b="0" strike="noStrike" spc="-1">
              <a:latin typeface="Arial"/>
            </a:endParaRPr>
          </a:p>
        </p:txBody>
      </p:sp>
      <p:sp>
        <p:nvSpPr>
          <p:cNvPr id="38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8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38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de-DE" sz="3200" b="0" strike="noStrike" spc="-1">
              <a:latin typeface="Arial"/>
            </a:endParaRPr>
          </a:p>
        </p:txBody>
      </p:sp>
      <p:sp>
        <p:nvSpPr>
          <p:cNvPr id="38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39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9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39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39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39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9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39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de-DE" sz="3200" b="0" strike="noStrike" spc="-1">
              <a:latin typeface="Arial"/>
            </a:endParaRPr>
          </a:p>
        </p:txBody>
      </p:sp>
      <p:sp>
        <p:nvSpPr>
          <p:cNvPr id="39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9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39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40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40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de-DE" sz="3200" b="0" strike="noStrike" spc="-1">
              <a:latin typeface="Arial"/>
            </a:endParaRPr>
          </a:p>
        </p:txBody>
      </p:sp>
      <p:sp>
        <p:nvSpPr>
          <p:cNvPr id="40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40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de-DE" sz="3200" b="0" strike="noStrike" spc="-1">
              <a:latin typeface="Arial"/>
            </a:endParaRPr>
          </a:p>
        </p:txBody>
      </p:sp>
      <p:sp>
        <p:nvSpPr>
          <p:cNvPr id="40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de-DE" sz="3200" b="0" strike="noStrike" spc="-1">
              <a:latin typeface="Arial"/>
            </a:endParaRPr>
          </a:p>
        </p:txBody>
      </p:sp>
      <p:sp>
        <p:nvSpPr>
          <p:cNvPr id="40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de-DE" sz="3200" b="0" strike="noStrike" spc="-1">
              <a:latin typeface="Arial"/>
            </a:endParaRPr>
          </a:p>
        </p:txBody>
      </p:sp>
      <p:sp>
        <p:nvSpPr>
          <p:cNvPr id="40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de-DE" sz="3200" b="0" strike="noStrike" spc="-1">
              <a:latin typeface="Arial"/>
            </a:endParaRPr>
          </a:p>
        </p:txBody>
      </p:sp>
      <p:sp>
        <p:nvSpPr>
          <p:cNvPr id="40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de-DE" sz="3200" b="0" strike="noStrike" spc="-1">
              <a:latin typeface="Arial"/>
            </a:endParaRPr>
          </a:p>
        </p:txBody>
      </p:sp>
      <p:sp>
        <p:nvSpPr>
          <p:cNvPr id="40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4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4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4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de-DE" sz="3200" b="0" strike="noStrike" spc="-1">
              <a:latin typeface="Arial"/>
            </a:endParaRPr>
          </a:p>
        </p:txBody>
      </p:sp>
      <p:sp>
        <p:nvSpPr>
          <p:cNvPr id="4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4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de-DE" sz="3200" b="0" strike="noStrike" spc="-1">
              <a:latin typeface="Arial"/>
            </a:endParaRPr>
          </a:p>
        </p:txBody>
      </p:sp>
      <p:sp>
        <p:nvSpPr>
          <p:cNvPr id="4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de-DE" sz="3200" b="0" strike="noStrike" spc="-1">
              <a:latin typeface="Arial"/>
            </a:endParaRPr>
          </a:p>
        </p:txBody>
      </p:sp>
      <p:sp>
        <p:nvSpPr>
          <p:cNvPr id="4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de-DE" sz="3200" b="0" strike="noStrike" spc="-1">
              <a:latin typeface="Arial"/>
            </a:endParaRPr>
          </a:p>
        </p:txBody>
      </p:sp>
      <p:sp>
        <p:nvSpPr>
          <p:cNvPr id="4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de-DE" sz="3200" b="0" strike="noStrike" spc="-1">
              <a:latin typeface="Arial"/>
            </a:endParaRPr>
          </a:p>
        </p:txBody>
      </p:sp>
      <p:sp>
        <p:nvSpPr>
          <p:cNvPr id="5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de-DE" sz="3200" b="0" strike="noStrike" spc="-1">
              <a:latin typeface="Arial"/>
            </a:endParaRPr>
          </a:p>
        </p:txBody>
      </p:sp>
      <p:sp>
        <p:nvSpPr>
          <p:cNvPr id="5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6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6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6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de-DE" sz="3200" b="0" strike="noStrike" spc="-1">
              <a:latin typeface="Arial"/>
            </a:endParaRPr>
          </a:p>
        </p:txBody>
      </p:sp>
      <p:sp>
        <p:nvSpPr>
          <p:cNvPr id="6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8"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7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de-DE" sz="3200" b="0" strike="noStrike" spc="-1">
              <a:latin typeface="Arial"/>
            </a:endParaRPr>
          </a:p>
        </p:txBody>
      </p:sp>
      <p:sp>
        <p:nvSpPr>
          <p:cNvPr id="7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17"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7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de-DE" sz="3200" b="0" strike="noStrike" spc="-1">
              <a:latin typeface="Arial"/>
            </a:endParaRPr>
          </a:p>
        </p:txBody>
      </p:sp>
      <p:sp>
        <p:nvSpPr>
          <p:cNvPr id="7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7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7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7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8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8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de-DE" sz="3200" b="0" strike="noStrike" spc="-1">
              <a:latin typeface="Arial"/>
            </a:endParaRPr>
          </a:p>
        </p:txBody>
      </p:sp>
      <p:sp>
        <p:nvSpPr>
          <p:cNvPr id="8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8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8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8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de-DE" sz="3200" b="0" strike="noStrike" spc="-1">
              <a:latin typeface="Arial"/>
            </a:endParaRPr>
          </a:p>
        </p:txBody>
      </p:sp>
      <p:sp>
        <p:nvSpPr>
          <p:cNvPr id="8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9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de-DE" sz="3200" b="0" strike="noStrike" spc="-1">
              <a:latin typeface="Arial"/>
            </a:endParaRPr>
          </a:p>
        </p:txBody>
      </p:sp>
      <p:sp>
        <p:nvSpPr>
          <p:cNvPr id="9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de-DE" sz="3200" b="0" strike="noStrike" spc="-1">
              <a:latin typeface="Arial"/>
            </a:endParaRPr>
          </a:p>
        </p:txBody>
      </p:sp>
      <p:sp>
        <p:nvSpPr>
          <p:cNvPr id="9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de-DE" sz="3200" b="0" strike="noStrike" spc="-1">
              <a:latin typeface="Arial"/>
            </a:endParaRPr>
          </a:p>
        </p:txBody>
      </p:sp>
      <p:sp>
        <p:nvSpPr>
          <p:cNvPr id="9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de-DE" sz="3200" b="0" strike="noStrike" spc="-1">
              <a:latin typeface="Arial"/>
            </a:endParaRPr>
          </a:p>
        </p:txBody>
      </p:sp>
      <p:sp>
        <p:nvSpPr>
          <p:cNvPr id="9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de-DE" sz="3200" b="0" strike="noStrike" spc="-1">
              <a:latin typeface="Arial"/>
            </a:endParaRPr>
          </a:p>
        </p:txBody>
      </p:sp>
      <p:sp>
        <p:nvSpPr>
          <p:cNvPr id="9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105"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10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10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de-DE" sz="3200" b="0" strike="noStrike" spc="-1">
              <a:latin typeface="Arial"/>
            </a:endParaRPr>
          </a:p>
        </p:txBody>
      </p:sp>
      <p:sp>
        <p:nvSpPr>
          <p:cNvPr id="11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1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2"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11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11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de-DE" sz="3200" b="0" strike="noStrike" spc="-1">
              <a:latin typeface="Arial"/>
            </a:endParaRPr>
          </a:p>
        </p:txBody>
      </p:sp>
      <p:sp>
        <p:nvSpPr>
          <p:cNvPr id="11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11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de-DE" sz="3200" b="0" strike="noStrike" spc="-1">
              <a:latin typeface="Arial"/>
            </a:endParaRPr>
          </a:p>
        </p:txBody>
      </p:sp>
      <p:sp>
        <p:nvSpPr>
          <p:cNvPr id="11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12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12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12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12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12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de-DE" sz="3200" b="0" strike="noStrike" spc="-1">
              <a:latin typeface="Arial"/>
            </a:endParaRPr>
          </a:p>
        </p:txBody>
      </p:sp>
      <p:sp>
        <p:nvSpPr>
          <p:cNvPr id="12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12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13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13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de-DE" sz="3200" b="0" strike="noStrike" spc="-1">
              <a:latin typeface="Arial"/>
            </a:endParaRPr>
          </a:p>
        </p:txBody>
      </p:sp>
      <p:sp>
        <p:nvSpPr>
          <p:cNvPr id="13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13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de-DE" sz="3200" b="0" strike="noStrike" spc="-1">
              <a:latin typeface="Arial"/>
            </a:endParaRPr>
          </a:p>
        </p:txBody>
      </p:sp>
      <p:sp>
        <p:nvSpPr>
          <p:cNvPr id="13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de-DE" sz="3200" b="0" strike="noStrike" spc="-1">
              <a:latin typeface="Arial"/>
            </a:endParaRPr>
          </a:p>
        </p:txBody>
      </p:sp>
      <p:sp>
        <p:nvSpPr>
          <p:cNvPr id="13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de-DE" sz="3200" b="0" strike="noStrike" spc="-1">
              <a:latin typeface="Arial"/>
            </a:endParaRPr>
          </a:p>
        </p:txBody>
      </p:sp>
      <p:sp>
        <p:nvSpPr>
          <p:cNvPr id="13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de-DE" sz="3200" b="0" strike="noStrike" spc="-1">
              <a:latin typeface="Arial"/>
            </a:endParaRPr>
          </a:p>
        </p:txBody>
      </p:sp>
      <p:sp>
        <p:nvSpPr>
          <p:cNvPr id="13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de-DE" sz="3200" b="0" strike="noStrike" spc="-1">
              <a:latin typeface="Arial"/>
            </a:endParaRPr>
          </a:p>
        </p:txBody>
      </p:sp>
      <p:sp>
        <p:nvSpPr>
          <p:cNvPr id="13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149"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15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2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de-DE" sz="3200" b="0" strike="noStrike" spc="-1">
              <a:latin typeface="Arial"/>
            </a:endParaRPr>
          </a:p>
        </p:txBody>
      </p:sp>
      <p:sp>
        <p:nvSpPr>
          <p:cNvPr id="2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15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de-DE" sz="3200" b="0" strike="noStrike" spc="-1">
              <a:latin typeface="Arial"/>
            </a:endParaRPr>
          </a:p>
        </p:txBody>
      </p:sp>
      <p:sp>
        <p:nvSpPr>
          <p:cNvPr id="15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6"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1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15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de-DE" sz="3200" b="0" strike="noStrike" spc="-1">
              <a:latin typeface="Arial"/>
            </a:endParaRPr>
          </a:p>
        </p:txBody>
      </p:sp>
      <p:sp>
        <p:nvSpPr>
          <p:cNvPr id="16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16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de-DE" sz="3200" b="0" strike="noStrike" spc="-1">
              <a:latin typeface="Arial"/>
            </a:endParaRPr>
          </a:p>
        </p:txBody>
      </p:sp>
      <p:sp>
        <p:nvSpPr>
          <p:cNvPr id="16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16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16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16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16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17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de-DE" sz="3200" b="0" strike="noStrike" spc="-1">
              <a:latin typeface="Arial"/>
            </a:endParaRPr>
          </a:p>
        </p:txBody>
      </p:sp>
      <p:sp>
        <p:nvSpPr>
          <p:cNvPr id="17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17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17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17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de-DE" sz="3200" b="0" strike="noStrike" spc="-1">
              <a:latin typeface="Arial"/>
            </a:endParaRPr>
          </a:p>
        </p:txBody>
      </p:sp>
      <p:sp>
        <p:nvSpPr>
          <p:cNvPr id="17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17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de-DE" sz="3200" b="0" strike="noStrike" spc="-1">
              <a:latin typeface="Arial"/>
            </a:endParaRPr>
          </a:p>
        </p:txBody>
      </p:sp>
      <p:sp>
        <p:nvSpPr>
          <p:cNvPr id="17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de-DE" sz="3200" b="0" strike="noStrike" spc="-1">
              <a:latin typeface="Arial"/>
            </a:endParaRPr>
          </a:p>
        </p:txBody>
      </p:sp>
      <p:sp>
        <p:nvSpPr>
          <p:cNvPr id="18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de-DE" sz="3200" b="0" strike="noStrike" spc="-1">
              <a:latin typeface="Arial"/>
            </a:endParaRPr>
          </a:p>
        </p:txBody>
      </p:sp>
      <p:sp>
        <p:nvSpPr>
          <p:cNvPr id="18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de-DE" sz="3200" b="0" strike="noStrike" spc="-1">
              <a:latin typeface="Arial"/>
            </a:endParaRPr>
          </a:p>
        </p:txBody>
      </p:sp>
      <p:sp>
        <p:nvSpPr>
          <p:cNvPr id="18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de-DE" sz="3200" b="0" strike="noStrike" spc="-1">
              <a:latin typeface="Arial"/>
            </a:endParaRPr>
          </a:p>
        </p:txBody>
      </p:sp>
      <p:sp>
        <p:nvSpPr>
          <p:cNvPr id="18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193"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19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19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de-DE" sz="3200" b="0" strike="noStrike" spc="-1">
              <a:latin typeface="Arial"/>
            </a:endParaRPr>
          </a:p>
        </p:txBody>
      </p:sp>
      <p:sp>
        <p:nvSpPr>
          <p:cNvPr id="19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0"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20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20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de-DE" sz="3200" b="0" strike="noStrike" spc="-1">
              <a:latin typeface="Arial"/>
            </a:endParaRPr>
          </a:p>
        </p:txBody>
      </p:sp>
      <p:sp>
        <p:nvSpPr>
          <p:cNvPr id="20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20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de-DE" sz="3200" b="0" strike="noStrike" spc="-1">
              <a:latin typeface="Arial"/>
            </a:endParaRPr>
          </a:p>
        </p:txBody>
      </p:sp>
      <p:sp>
        <p:nvSpPr>
          <p:cNvPr id="20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20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21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21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21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21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de-DE" sz="3200" b="0" strike="noStrike" spc="-1">
              <a:latin typeface="Arial"/>
            </a:endParaRPr>
          </a:p>
        </p:txBody>
      </p:sp>
      <p:sp>
        <p:nvSpPr>
          <p:cNvPr id="21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21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21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21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de-DE" sz="3200" b="0" strike="noStrike" spc="-1">
              <a:latin typeface="Arial"/>
            </a:endParaRPr>
          </a:p>
        </p:txBody>
      </p:sp>
      <p:sp>
        <p:nvSpPr>
          <p:cNvPr id="22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4"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22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de-DE" sz="3200" b="0" strike="noStrike" spc="-1">
              <a:latin typeface="Arial"/>
            </a:endParaRPr>
          </a:p>
        </p:txBody>
      </p:sp>
      <p:sp>
        <p:nvSpPr>
          <p:cNvPr id="22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de-DE" sz="3200" b="0" strike="noStrike" spc="-1">
              <a:latin typeface="Arial"/>
            </a:endParaRPr>
          </a:p>
        </p:txBody>
      </p:sp>
      <p:sp>
        <p:nvSpPr>
          <p:cNvPr id="22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de-DE" sz="3200" b="0" strike="noStrike" spc="-1">
              <a:latin typeface="Arial"/>
            </a:endParaRPr>
          </a:p>
        </p:txBody>
      </p:sp>
      <p:sp>
        <p:nvSpPr>
          <p:cNvPr id="22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de-DE" sz="3200" b="0" strike="noStrike" spc="-1">
              <a:latin typeface="Arial"/>
            </a:endParaRPr>
          </a:p>
        </p:txBody>
      </p:sp>
      <p:sp>
        <p:nvSpPr>
          <p:cNvPr id="22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de-DE" sz="3200" b="0" strike="noStrike" spc="-1">
              <a:latin typeface="Arial"/>
            </a:endParaRPr>
          </a:p>
        </p:txBody>
      </p:sp>
      <p:sp>
        <p:nvSpPr>
          <p:cNvPr id="22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3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237"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23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24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de-DE" sz="3200" b="0" strike="noStrike" spc="-1">
              <a:latin typeface="Arial"/>
            </a:endParaRPr>
          </a:p>
        </p:txBody>
      </p:sp>
      <p:sp>
        <p:nvSpPr>
          <p:cNvPr id="24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4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44"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24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24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de-DE" sz="3200" b="0" strike="noStrike" spc="-1">
              <a:latin typeface="Arial"/>
            </a:endParaRPr>
          </a:p>
        </p:txBody>
      </p:sp>
      <p:sp>
        <p:nvSpPr>
          <p:cNvPr id="24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25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de-DE" sz="3200" b="0" strike="noStrike" spc="-1">
              <a:latin typeface="Arial"/>
            </a:endParaRPr>
          </a:p>
        </p:txBody>
      </p:sp>
      <p:sp>
        <p:nvSpPr>
          <p:cNvPr id="25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25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25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25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25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2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2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de-DE" sz="3200" b="0" strike="noStrike" spc="-1">
              <a:latin typeface="Arial"/>
            </a:endParaRPr>
          </a:p>
        </p:txBody>
      </p:sp>
      <p:sp>
        <p:nvSpPr>
          <p:cNvPr id="2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25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de-DE" sz="3200" b="0" strike="noStrike" spc="-1">
              <a:latin typeface="Arial"/>
            </a:endParaRPr>
          </a:p>
        </p:txBody>
      </p:sp>
      <p:sp>
        <p:nvSpPr>
          <p:cNvPr id="25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26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26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26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de-DE" sz="3200" b="0" strike="noStrike" spc="-1">
              <a:latin typeface="Arial"/>
            </a:endParaRPr>
          </a:p>
        </p:txBody>
      </p:sp>
      <p:sp>
        <p:nvSpPr>
          <p:cNvPr id="26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6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26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de-DE" sz="3200" b="0" strike="noStrike" spc="-1">
              <a:latin typeface="Arial"/>
            </a:endParaRPr>
          </a:p>
        </p:txBody>
      </p:sp>
      <p:sp>
        <p:nvSpPr>
          <p:cNvPr id="26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de-DE" sz="3200" b="0" strike="noStrike" spc="-1">
              <a:latin typeface="Arial"/>
            </a:endParaRPr>
          </a:p>
        </p:txBody>
      </p:sp>
      <p:sp>
        <p:nvSpPr>
          <p:cNvPr id="26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de-DE" sz="3200" b="0" strike="noStrike" spc="-1">
              <a:latin typeface="Arial"/>
            </a:endParaRPr>
          </a:p>
        </p:txBody>
      </p:sp>
      <p:sp>
        <p:nvSpPr>
          <p:cNvPr id="26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de-DE" sz="3200" b="0" strike="noStrike" spc="-1">
              <a:latin typeface="Arial"/>
            </a:endParaRPr>
          </a:p>
        </p:txBody>
      </p:sp>
      <p:sp>
        <p:nvSpPr>
          <p:cNvPr id="27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de-DE" sz="3200" b="0" strike="noStrike" spc="-1">
              <a:latin typeface="Arial"/>
            </a:endParaRPr>
          </a:p>
        </p:txBody>
      </p:sp>
      <p:sp>
        <p:nvSpPr>
          <p:cNvPr id="27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8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28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8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28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8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28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de-DE" sz="3200" b="0" strike="noStrike" spc="-1">
              <a:latin typeface="Arial"/>
            </a:endParaRPr>
          </a:p>
        </p:txBody>
      </p:sp>
      <p:sp>
        <p:nvSpPr>
          <p:cNvPr id="28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8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88"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8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29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29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de-DE" sz="3200" b="0" strike="noStrike" spc="-1">
              <a:latin typeface="Arial"/>
            </a:endParaRPr>
          </a:p>
        </p:txBody>
      </p:sp>
      <p:sp>
        <p:nvSpPr>
          <p:cNvPr id="29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3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de-DE" sz="3200" b="0" strike="noStrike" spc="-1">
              <a:latin typeface="Arial"/>
            </a:endParaRPr>
          </a:p>
        </p:txBody>
      </p:sp>
      <p:sp>
        <p:nvSpPr>
          <p:cNvPr id="3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3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9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29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de-DE" sz="3200" b="0" strike="noStrike" spc="-1">
              <a:latin typeface="Arial"/>
            </a:endParaRPr>
          </a:p>
        </p:txBody>
      </p:sp>
      <p:sp>
        <p:nvSpPr>
          <p:cNvPr id="29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29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9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29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29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30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30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de-DE" sz="3200" b="0" strike="noStrike" spc="-1">
              <a:latin typeface="Arial"/>
            </a:endParaRPr>
          </a:p>
        </p:txBody>
      </p:sp>
      <p:sp>
        <p:nvSpPr>
          <p:cNvPr id="30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30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30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30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de-DE" sz="3200" b="0" strike="noStrike" spc="-1">
              <a:latin typeface="Arial"/>
            </a:endParaRPr>
          </a:p>
        </p:txBody>
      </p:sp>
      <p:sp>
        <p:nvSpPr>
          <p:cNvPr id="30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0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31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de-DE" sz="3200" b="0" strike="noStrike" spc="-1">
              <a:latin typeface="Arial"/>
            </a:endParaRPr>
          </a:p>
        </p:txBody>
      </p:sp>
      <p:sp>
        <p:nvSpPr>
          <p:cNvPr id="31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de-DE" sz="3200" b="0" strike="noStrike" spc="-1">
              <a:latin typeface="Arial"/>
            </a:endParaRPr>
          </a:p>
        </p:txBody>
      </p:sp>
      <p:sp>
        <p:nvSpPr>
          <p:cNvPr id="31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de-DE" sz="3200" b="0" strike="noStrike" spc="-1">
              <a:latin typeface="Arial"/>
            </a:endParaRPr>
          </a:p>
        </p:txBody>
      </p:sp>
      <p:sp>
        <p:nvSpPr>
          <p:cNvPr id="31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de-DE" sz="3200" b="0" strike="noStrike" spc="-1">
              <a:latin typeface="Arial"/>
            </a:endParaRPr>
          </a:p>
        </p:txBody>
      </p:sp>
      <p:sp>
        <p:nvSpPr>
          <p:cNvPr id="31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de-DE" sz="3200" b="0" strike="noStrike" spc="-1">
              <a:latin typeface="Arial"/>
            </a:endParaRPr>
          </a:p>
        </p:txBody>
      </p:sp>
      <p:sp>
        <p:nvSpPr>
          <p:cNvPr id="31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3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33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3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33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3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33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de-DE" sz="3200" b="0" strike="noStrike" spc="-1">
              <a:latin typeface="Arial"/>
            </a:endParaRPr>
          </a:p>
        </p:txBody>
      </p:sp>
      <p:sp>
        <p:nvSpPr>
          <p:cNvPr id="33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3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3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3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38"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3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34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34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de-DE" sz="3200" b="0" strike="noStrike" spc="-1">
              <a:latin typeface="Arial"/>
            </a:endParaRPr>
          </a:p>
        </p:txBody>
      </p:sp>
      <p:sp>
        <p:nvSpPr>
          <p:cNvPr id="34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4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34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de-DE" sz="3200" b="0" strike="noStrike" spc="-1">
              <a:latin typeface="Arial"/>
            </a:endParaRPr>
          </a:p>
        </p:txBody>
      </p:sp>
      <p:sp>
        <p:nvSpPr>
          <p:cNvPr id="34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34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4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34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34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35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5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35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de-DE" sz="3200" b="0" strike="noStrike" spc="-1">
              <a:latin typeface="Arial"/>
            </a:endParaRPr>
          </a:p>
        </p:txBody>
      </p:sp>
      <p:sp>
        <p:nvSpPr>
          <p:cNvPr id="35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35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35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35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de-DE" sz="3200" b="0" strike="noStrike" spc="-1">
              <a:latin typeface="Arial"/>
            </a:endParaRPr>
          </a:p>
        </p:txBody>
      </p:sp>
      <p:sp>
        <p:nvSpPr>
          <p:cNvPr id="35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36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de-DE" sz="3200" b="0" strike="noStrike" spc="-1">
              <a:latin typeface="Arial"/>
            </a:endParaRPr>
          </a:p>
        </p:txBody>
      </p:sp>
      <p:sp>
        <p:nvSpPr>
          <p:cNvPr id="36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de-DE" sz="3200" b="0" strike="noStrike" spc="-1">
              <a:latin typeface="Arial"/>
            </a:endParaRPr>
          </a:p>
        </p:txBody>
      </p:sp>
      <p:sp>
        <p:nvSpPr>
          <p:cNvPr id="36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de-DE" sz="3200" b="0" strike="noStrike" spc="-1">
              <a:latin typeface="Arial"/>
            </a:endParaRPr>
          </a:p>
        </p:txBody>
      </p:sp>
      <p:sp>
        <p:nvSpPr>
          <p:cNvPr id="36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de-DE" sz="3200" b="0" strike="noStrike" spc="-1">
              <a:latin typeface="Arial"/>
            </a:endParaRPr>
          </a:p>
        </p:txBody>
      </p:sp>
      <p:sp>
        <p:nvSpPr>
          <p:cNvPr id="36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de-DE" sz="3200" b="0" strike="noStrike" spc="-1">
              <a:latin typeface="Arial"/>
            </a:endParaRPr>
          </a:p>
        </p:txBody>
      </p:sp>
      <p:sp>
        <p:nvSpPr>
          <p:cNvPr id="36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7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375"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7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37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1.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image" Target="../media/image1.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6" Type="http://schemas.openxmlformats.org/officeDocument/2006/relationships/image" Target="../media/image4.png"/><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5" Type="http://schemas.openxmlformats.org/officeDocument/2006/relationships/image" Target="../media/image3.png"/><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 Id="rId14" Type="http://schemas.openxmlformats.org/officeDocument/2006/relationships/image" Target="../media/image1.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 name="Line 1"/>
          <p:cNvSpPr/>
          <p:nvPr/>
        </p:nvSpPr>
        <p:spPr>
          <a:xfrm>
            <a:off x="720000" y="997560"/>
            <a:ext cx="1021104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sp>
        <p:nvSpPr>
          <p:cNvPr id="17" name="Line 2"/>
          <p:cNvSpPr/>
          <p:nvPr/>
        </p:nvSpPr>
        <p:spPr>
          <a:xfrm>
            <a:off x="720000" y="6282000"/>
            <a:ext cx="1080000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sp>
        <p:nvSpPr>
          <p:cNvPr id="2" name="CustomShape 3"/>
          <p:cNvSpPr/>
          <p:nvPr/>
        </p:nvSpPr>
        <p:spPr>
          <a:xfrm>
            <a:off x="715680" y="6426000"/>
            <a:ext cx="4302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de-DE" sz="900" b="1" strike="noStrike" spc="-1">
                <a:solidFill>
                  <a:srgbClr val="406D9B"/>
                </a:solidFill>
                <a:latin typeface="Frutiger LT Com 45 Light"/>
                <a:ea typeface="DejaVu Sans"/>
              </a:rPr>
              <a:t>Folie</a:t>
            </a:r>
            <a:endParaRPr lang="de-DE" sz="900" b="0" strike="noStrike" spc="-1">
              <a:latin typeface="Arial"/>
            </a:endParaRPr>
          </a:p>
        </p:txBody>
      </p:sp>
      <p:pic>
        <p:nvPicPr>
          <p:cNvPr id="3" name="Grafik 19"/>
          <p:cNvPicPr/>
          <p:nvPr/>
        </p:nvPicPr>
        <p:blipFill>
          <a:blip r:embed="rId14"/>
          <a:srcRect l="21079"/>
          <a:stretch/>
        </p:blipFill>
        <p:spPr>
          <a:xfrm>
            <a:off x="8976240" y="578160"/>
            <a:ext cx="1953720" cy="447840"/>
          </a:xfrm>
          <a:prstGeom prst="rect">
            <a:avLst/>
          </a:prstGeom>
          <a:ln w="0">
            <a:noFill/>
          </a:ln>
        </p:spPr>
      </p:pic>
      <p:sp>
        <p:nvSpPr>
          <p:cNvPr id="4" name="CustomShape 4"/>
          <p:cNvSpPr/>
          <p:nvPr/>
        </p:nvSpPr>
        <p:spPr>
          <a:xfrm>
            <a:off x="6961680" y="6426000"/>
            <a:ext cx="4560480" cy="21528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r">
              <a:lnSpc>
                <a:spcPct val="100000"/>
              </a:lnSpc>
              <a:spcBef>
                <a:spcPts val="201"/>
              </a:spcBef>
              <a:tabLst>
                <a:tab pos="0" algn="l"/>
              </a:tabLst>
            </a:pPr>
            <a:r>
              <a:rPr lang="de-DE" sz="1000" b="0" strike="noStrike" spc="-1">
                <a:solidFill>
                  <a:srgbClr val="406D9B"/>
                </a:solidFill>
                <a:latin typeface="Frutiger LT Com 45 Light"/>
                <a:ea typeface="DejaVu Sans"/>
              </a:rPr>
              <a:t>Lehrgebiet</a:t>
            </a:r>
            <a:r>
              <a:rPr lang="de-DE" sz="1000" b="1" strike="noStrike" spc="-1">
                <a:solidFill>
                  <a:srgbClr val="406D9B"/>
                </a:solidFill>
                <a:latin typeface="Frutiger LT Com 45 Light"/>
                <a:ea typeface="DejaVu Sans"/>
              </a:rPr>
              <a:t> Multimedia und Internetanwendungen</a:t>
            </a:r>
            <a:endParaRPr lang="de-DE" sz="1000" b="0" strike="noStrike" spc="-1">
              <a:latin typeface="Arial"/>
            </a:endParaRPr>
          </a:p>
        </p:txBody>
      </p:sp>
      <p:pic>
        <p:nvPicPr>
          <p:cNvPr id="5" name="Grafik 12"/>
          <p:cNvPicPr/>
          <p:nvPr/>
        </p:nvPicPr>
        <p:blipFill>
          <a:blip r:embed="rId14"/>
          <a:srcRect r="79665"/>
          <a:stretch/>
        </p:blipFill>
        <p:spPr>
          <a:xfrm>
            <a:off x="11019600" y="555120"/>
            <a:ext cx="502920" cy="447840"/>
          </a:xfrm>
          <a:prstGeom prst="rect">
            <a:avLst/>
          </a:prstGeom>
          <a:ln w="0">
            <a:noFill/>
          </a:ln>
        </p:spPr>
      </p:pic>
      <p:sp>
        <p:nvSpPr>
          <p:cNvPr id="6" name="CustomShape 5"/>
          <p:cNvSpPr/>
          <p:nvPr/>
        </p:nvSpPr>
        <p:spPr>
          <a:xfrm>
            <a:off x="0" y="0"/>
            <a:ext cx="12191040" cy="6856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7" name="Grafik 15"/>
          <p:cNvPicPr/>
          <p:nvPr/>
        </p:nvPicPr>
        <p:blipFill>
          <a:blip r:embed="rId15"/>
          <a:srcRect t="33863" b="16150"/>
          <a:stretch/>
        </p:blipFill>
        <p:spPr>
          <a:xfrm>
            <a:off x="0" y="0"/>
            <a:ext cx="12191040" cy="3427920"/>
          </a:xfrm>
          <a:prstGeom prst="rect">
            <a:avLst/>
          </a:prstGeom>
          <a:ln w="0">
            <a:noFill/>
          </a:ln>
        </p:spPr>
      </p:pic>
      <p:pic>
        <p:nvPicPr>
          <p:cNvPr id="8" name="Grafik 11"/>
          <p:cNvPicPr/>
          <p:nvPr/>
        </p:nvPicPr>
        <p:blipFill>
          <a:blip r:embed="rId16"/>
          <a:stretch/>
        </p:blipFill>
        <p:spPr>
          <a:xfrm>
            <a:off x="263520" y="332640"/>
            <a:ext cx="2475720" cy="448920"/>
          </a:xfrm>
          <a:prstGeom prst="rect">
            <a:avLst/>
          </a:prstGeom>
          <a:ln w="0">
            <a:noFill/>
          </a:ln>
        </p:spPr>
      </p:pic>
      <p:grpSp>
        <p:nvGrpSpPr>
          <p:cNvPr id="9" name="Group 6"/>
          <p:cNvGrpSpPr/>
          <p:nvPr/>
        </p:nvGrpSpPr>
        <p:grpSpPr>
          <a:xfrm>
            <a:off x="10104120" y="2125440"/>
            <a:ext cx="2086920" cy="1740240"/>
            <a:chOff x="10104120" y="2125440"/>
            <a:chExt cx="2086920" cy="1740240"/>
          </a:xfrm>
        </p:grpSpPr>
        <p:sp>
          <p:nvSpPr>
            <p:cNvPr id="10" name="CustomShape 7"/>
            <p:cNvSpPr/>
            <p:nvPr/>
          </p:nvSpPr>
          <p:spPr>
            <a:xfrm flipV="1">
              <a:off x="10920240" y="2125080"/>
              <a:ext cx="1270800" cy="941760"/>
            </a:xfrm>
            <a:prstGeom prst="rect">
              <a:avLst/>
            </a:prstGeom>
            <a:solidFill>
              <a:srgbClr val="5073A5"/>
            </a:solidFill>
            <a:ln>
              <a:solidFill>
                <a:srgbClr val="5073A5"/>
              </a:solidFill>
              <a:round/>
            </a:ln>
          </p:spPr>
          <p:style>
            <a:lnRef idx="2">
              <a:schemeClr val="accent1">
                <a:shade val="50000"/>
              </a:schemeClr>
            </a:lnRef>
            <a:fillRef idx="1">
              <a:schemeClr val="accent1"/>
            </a:fillRef>
            <a:effectRef idx="0">
              <a:schemeClr val="accent1"/>
            </a:effectRef>
            <a:fontRef idx="minor"/>
          </p:style>
        </p:sp>
        <p:grpSp>
          <p:nvGrpSpPr>
            <p:cNvPr id="11" name="Group 8"/>
            <p:cNvGrpSpPr/>
            <p:nvPr/>
          </p:nvGrpSpPr>
          <p:grpSpPr>
            <a:xfrm>
              <a:off x="10104120" y="2125440"/>
              <a:ext cx="2086920" cy="1740240"/>
              <a:chOff x="10104120" y="2125440"/>
              <a:chExt cx="2086920" cy="1740240"/>
            </a:xfrm>
          </p:grpSpPr>
          <p:sp>
            <p:nvSpPr>
              <p:cNvPr id="12" name="CustomShape 9"/>
              <p:cNvSpPr/>
              <p:nvPr/>
            </p:nvSpPr>
            <p:spPr>
              <a:xfrm flipV="1">
                <a:off x="10104120" y="2125080"/>
                <a:ext cx="2086920" cy="1740240"/>
              </a:xfrm>
              <a:prstGeom prst="round2DiagRect">
                <a:avLst>
                  <a:gd name="adj1" fmla="val 16667"/>
                  <a:gd name="adj2" fmla="val 0"/>
                </a:avLst>
              </a:prstGeom>
              <a:solidFill>
                <a:srgbClr val="5073A5"/>
              </a:solidFill>
              <a:ln>
                <a:solidFill>
                  <a:srgbClr val="5073A5"/>
                </a:solidFill>
                <a:round/>
              </a:ln>
            </p:spPr>
            <p:style>
              <a:lnRef idx="2">
                <a:schemeClr val="accent1">
                  <a:shade val="50000"/>
                </a:schemeClr>
              </a:lnRef>
              <a:fillRef idx="1">
                <a:schemeClr val="accent1"/>
              </a:fillRef>
              <a:effectRef idx="0">
                <a:schemeClr val="accent1"/>
              </a:effectRef>
              <a:fontRef idx="minor"/>
            </p:style>
          </p:sp>
          <p:sp>
            <p:nvSpPr>
              <p:cNvPr id="13" name="CustomShape 10"/>
              <p:cNvSpPr/>
              <p:nvPr/>
            </p:nvSpPr>
            <p:spPr>
              <a:xfrm>
                <a:off x="10247760" y="2368080"/>
                <a:ext cx="1799280" cy="1063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de-DE" sz="1600" b="0" strike="noStrike" spc="-1">
                    <a:solidFill>
                      <a:srgbClr val="FFFFFF"/>
                    </a:solidFill>
                    <a:latin typeface="Frutiger LT Com 45 Light"/>
                    <a:ea typeface="DejaVu Sans"/>
                  </a:rPr>
                  <a:t>Fakultät für</a:t>
                </a:r>
                <a:endParaRPr lang="de-DE" sz="1600" b="0" strike="noStrike" spc="-1">
                  <a:latin typeface="Arial"/>
                </a:endParaRPr>
              </a:p>
              <a:p>
                <a:pPr algn="r">
                  <a:lnSpc>
                    <a:spcPct val="100000"/>
                  </a:lnSpc>
                </a:pPr>
                <a:r>
                  <a:rPr lang="de-DE" sz="1600" b="1" strike="noStrike" spc="-1">
                    <a:solidFill>
                      <a:srgbClr val="FFFFFF"/>
                    </a:solidFill>
                    <a:latin typeface="Frutiger LT Com 45 Light"/>
                    <a:ea typeface="DejaVu Sans"/>
                  </a:rPr>
                  <a:t>Mathematik und</a:t>
                </a:r>
                <a:endParaRPr lang="de-DE" sz="1600" b="0" strike="noStrike" spc="-1">
                  <a:latin typeface="Arial"/>
                </a:endParaRPr>
              </a:p>
              <a:p>
                <a:pPr algn="r">
                  <a:lnSpc>
                    <a:spcPct val="100000"/>
                  </a:lnSpc>
                </a:pPr>
                <a:r>
                  <a:rPr lang="de-DE" sz="1600" b="1" strike="noStrike" spc="-1">
                    <a:solidFill>
                      <a:srgbClr val="FFFFFF"/>
                    </a:solidFill>
                    <a:latin typeface="Frutiger LT Com 45 Light"/>
                    <a:ea typeface="DejaVu Sans"/>
                  </a:rPr>
                  <a:t>Informatik</a:t>
                </a:r>
                <a:endParaRPr lang="de-DE" sz="1600" b="0" strike="noStrike" spc="-1">
                  <a:latin typeface="Arial"/>
                </a:endParaRPr>
              </a:p>
            </p:txBody>
          </p:sp>
        </p:grpSp>
      </p:grpSp>
      <p:sp>
        <p:nvSpPr>
          <p:cNvPr id="14" name="PlaceHolder 1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de-DE" sz="4400" b="0" strike="noStrike" spc="-1">
                <a:latin typeface="Arial"/>
              </a:rPr>
              <a:t>Format des Titeltextes durch Klicken bearbeiten</a:t>
            </a:r>
          </a:p>
        </p:txBody>
      </p:sp>
      <p:sp>
        <p:nvSpPr>
          <p:cNvPr id="15" name="PlaceHolder 1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de-DE" sz="3200" b="0" strike="noStrike" spc="-1">
                <a:latin typeface="Arial"/>
              </a:rPr>
              <a:t>Format des Gliederungstextes durch Klicken bearbeiten</a:t>
            </a:r>
          </a:p>
          <a:p>
            <a:pPr marL="864000" lvl="1" indent="-324000">
              <a:spcBef>
                <a:spcPts val="1134"/>
              </a:spcBef>
              <a:buClr>
                <a:srgbClr val="000000"/>
              </a:buClr>
              <a:buSzPct val="75000"/>
              <a:buFont typeface="Symbol" charset="2"/>
              <a:buChar char=""/>
            </a:pPr>
            <a:r>
              <a:rPr lang="de-DE" sz="2800" b="0" strike="noStrike" spc="-1">
                <a:latin typeface="Arial"/>
              </a:rPr>
              <a:t>Zweite Gliederungsebene</a:t>
            </a:r>
          </a:p>
          <a:p>
            <a:pPr marL="1296000" lvl="2" indent="-288000">
              <a:spcBef>
                <a:spcPts val="850"/>
              </a:spcBef>
              <a:buClr>
                <a:srgbClr val="000000"/>
              </a:buClr>
              <a:buSzPct val="45000"/>
              <a:buFont typeface="Wingdings" charset="2"/>
              <a:buChar char=""/>
            </a:pPr>
            <a:r>
              <a:rPr lang="de-DE" sz="2400" b="0" strike="noStrike" spc="-1">
                <a:latin typeface="Arial"/>
              </a:rPr>
              <a:t>Dritte Gliederungsebene</a:t>
            </a:r>
          </a:p>
          <a:p>
            <a:pPr marL="1728000" lvl="3" indent="-216000">
              <a:spcBef>
                <a:spcPts val="567"/>
              </a:spcBef>
              <a:buClr>
                <a:srgbClr val="000000"/>
              </a:buClr>
              <a:buSzPct val="75000"/>
              <a:buFont typeface="Symbol" charset="2"/>
              <a:buChar char=""/>
            </a:pPr>
            <a:r>
              <a:rPr lang="de-DE" sz="2000" b="0" strike="noStrike" spc="-1">
                <a:latin typeface="Arial"/>
              </a:rPr>
              <a:t>Vierte Gliederungsebene</a:t>
            </a:r>
          </a:p>
          <a:p>
            <a:pPr marL="2160000" lvl="4" indent="-216000">
              <a:spcBef>
                <a:spcPts val="283"/>
              </a:spcBef>
              <a:buClr>
                <a:srgbClr val="000000"/>
              </a:buClr>
              <a:buSzPct val="45000"/>
              <a:buFont typeface="Wingdings" charset="2"/>
              <a:buChar char=""/>
            </a:pPr>
            <a:r>
              <a:rPr lang="de-DE" sz="2000" b="0" strike="noStrike" spc="-1">
                <a:latin typeface="Arial"/>
              </a:rPr>
              <a:t>Fünfte Gliederungsebene</a:t>
            </a:r>
          </a:p>
          <a:p>
            <a:pPr marL="2592000" lvl="5" indent="-216000">
              <a:spcBef>
                <a:spcPts val="283"/>
              </a:spcBef>
              <a:buClr>
                <a:srgbClr val="000000"/>
              </a:buClr>
              <a:buSzPct val="45000"/>
              <a:buFont typeface="Wingdings" charset="2"/>
              <a:buChar char=""/>
            </a:pPr>
            <a:r>
              <a:rPr lang="de-DE" sz="2000" b="0" strike="noStrike" spc="-1">
                <a:latin typeface="Arial"/>
              </a:rPr>
              <a:t>Sechste Gliederungsebene</a:t>
            </a:r>
          </a:p>
          <a:p>
            <a:pPr marL="3024000" lvl="6" indent="-216000">
              <a:spcBef>
                <a:spcPts val="283"/>
              </a:spcBef>
              <a:buClr>
                <a:srgbClr val="000000"/>
              </a:buClr>
              <a:buSzPct val="45000"/>
              <a:buFont typeface="Wingdings" charset="2"/>
              <a:buChar char=""/>
            </a:pPr>
            <a:r>
              <a:rPr lang="de-DE" sz="2000" b="0" strike="noStrike" spc="-1">
                <a:latin typeface="Arial"/>
              </a:rPr>
              <a:t>Siebte Gliederungsebene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 name="Line 1"/>
          <p:cNvSpPr/>
          <p:nvPr/>
        </p:nvSpPr>
        <p:spPr>
          <a:xfrm>
            <a:off x="720000" y="997560"/>
            <a:ext cx="1021104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sp>
        <p:nvSpPr>
          <p:cNvPr id="53" name="Line 2"/>
          <p:cNvSpPr/>
          <p:nvPr/>
        </p:nvSpPr>
        <p:spPr>
          <a:xfrm>
            <a:off x="720000" y="6282000"/>
            <a:ext cx="1080000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sp>
        <p:nvSpPr>
          <p:cNvPr id="54" name="CustomShape 3"/>
          <p:cNvSpPr/>
          <p:nvPr/>
        </p:nvSpPr>
        <p:spPr>
          <a:xfrm>
            <a:off x="715680" y="6426000"/>
            <a:ext cx="4302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de-DE" sz="900" b="1" strike="noStrike" spc="-1">
                <a:solidFill>
                  <a:srgbClr val="406D9B"/>
                </a:solidFill>
                <a:latin typeface="Frutiger LT Com 45 Light"/>
                <a:ea typeface="DejaVu Sans"/>
              </a:rPr>
              <a:t>Folie</a:t>
            </a:r>
            <a:endParaRPr lang="de-DE" sz="900" b="0" strike="noStrike" spc="-1">
              <a:latin typeface="Arial"/>
            </a:endParaRPr>
          </a:p>
        </p:txBody>
      </p:sp>
      <p:pic>
        <p:nvPicPr>
          <p:cNvPr id="55" name="Grafik 19"/>
          <p:cNvPicPr/>
          <p:nvPr/>
        </p:nvPicPr>
        <p:blipFill>
          <a:blip r:embed="rId14"/>
          <a:srcRect l="21079"/>
          <a:stretch/>
        </p:blipFill>
        <p:spPr>
          <a:xfrm>
            <a:off x="8976240" y="578160"/>
            <a:ext cx="1953720" cy="447840"/>
          </a:xfrm>
          <a:prstGeom prst="rect">
            <a:avLst/>
          </a:prstGeom>
          <a:ln w="0">
            <a:noFill/>
          </a:ln>
        </p:spPr>
      </p:pic>
      <p:sp>
        <p:nvSpPr>
          <p:cNvPr id="56" name="CustomShape 4"/>
          <p:cNvSpPr/>
          <p:nvPr/>
        </p:nvSpPr>
        <p:spPr>
          <a:xfrm>
            <a:off x="6961680" y="6426000"/>
            <a:ext cx="4560480" cy="21528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r">
              <a:lnSpc>
                <a:spcPct val="100000"/>
              </a:lnSpc>
              <a:spcBef>
                <a:spcPts val="201"/>
              </a:spcBef>
              <a:tabLst>
                <a:tab pos="0" algn="l"/>
              </a:tabLst>
            </a:pPr>
            <a:r>
              <a:rPr lang="de-DE" sz="1000" b="0" strike="noStrike" spc="-1">
                <a:solidFill>
                  <a:srgbClr val="406D9B"/>
                </a:solidFill>
                <a:latin typeface="Frutiger LT Com 45 Light"/>
                <a:ea typeface="DejaVu Sans"/>
              </a:rPr>
              <a:t>Lehrgebiet</a:t>
            </a:r>
            <a:r>
              <a:rPr lang="de-DE" sz="1000" b="1" strike="noStrike" spc="-1">
                <a:solidFill>
                  <a:srgbClr val="406D9B"/>
                </a:solidFill>
                <a:latin typeface="Frutiger LT Com 45 Light"/>
                <a:ea typeface="DejaVu Sans"/>
              </a:rPr>
              <a:t> Multimedia und Internetanwendungen</a:t>
            </a:r>
            <a:endParaRPr lang="de-DE" sz="1000" b="0" strike="noStrike" spc="-1">
              <a:latin typeface="Arial"/>
            </a:endParaRPr>
          </a:p>
        </p:txBody>
      </p:sp>
      <p:pic>
        <p:nvPicPr>
          <p:cNvPr id="57" name="Grafik 12"/>
          <p:cNvPicPr/>
          <p:nvPr/>
        </p:nvPicPr>
        <p:blipFill>
          <a:blip r:embed="rId14"/>
          <a:srcRect r="79665"/>
          <a:stretch/>
        </p:blipFill>
        <p:spPr>
          <a:xfrm>
            <a:off x="11019600" y="555120"/>
            <a:ext cx="502920" cy="447840"/>
          </a:xfrm>
          <a:prstGeom prst="rect">
            <a:avLst/>
          </a:prstGeom>
          <a:ln w="0">
            <a:noFill/>
          </a:ln>
        </p:spPr>
      </p:pic>
      <p:sp>
        <p:nvSpPr>
          <p:cNvPr id="58" name="PlaceHolder 5"/>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de-DE" sz="4400" b="0" strike="noStrike" spc="-1">
                <a:latin typeface="Arial"/>
              </a:rPr>
              <a:t>Format des Titeltextes durch Klicken bearbeiten</a:t>
            </a:r>
          </a:p>
        </p:txBody>
      </p:sp>
      <p:sp>
        <p:nvSpPr>
          <p:cNvPr id="59"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de-DE" sz="3200" b="0" strike="noStrike" spc="-1">
                <a:latin typeface="Arial"/>
              </a:rPr>
              <a:t>Format des Gliederungstextes durch Klicken bearbeiten</a:t>
            </a:r>
          </a:p>
          <a:p>
            <a:pPr marL="864000" lvl="1" indent="-324000">
              <a:spcBef>
                <a:spcPts val="1134"/>
              </a:spcBef>
              <a:buClr>
                <a:srgbClr val="000000"/>
              </a:buClr>
              <a:buSzPct val="75000"/>
              <a:buFont typeface="Symbol" charset="2"/>
              <a:buChar char=""/>
            </a:pPr>
            <a:r>
              <a:rPr lang="de-DE" sz="2800" b="0" strike="noStrike" spc="-1">
                <a:latin typeface="Arial"/>
              </a:rPr>
              <a:t>Zweite Gliederungsebene</a:t>
            </a:r>
          </a:p>
          <a:p>
            <a:pPr marL="1296000" lvl="2" indent="-288000">
              <a:spcBef>
                <a:spcPts val="850"/>
              </a:spcBef>
              <a:buClr>
                <a:srgbClr val="000000"/>
              </a:buClr>
              <a:buSzPct val="45000"/>
              <a:buFont typeface="Wingdings" charset="2"/>
              <a:buChar char=""/>
            </a:pPr>
            <a:r>
              <a:rPr lang="de-DE" sz="2400" b="0" strike="noStrike" spc="-1">
                <a:latin typeface="Arial"/>
              </a:rPr>
              <a:t>Dritte Gliederungsebene</a:t>
            </a:r>
          </a:p>
          <a:p>
            <a:pPr marL="1728000" lvl="3" indent="-216000">
              <a:spcBef>
                <a:spcPts val="567"/>
              </a:spcBef>
              <a:buClr>
                <a:srgbClr val="000000"/>
              </a:buClr>
              <a:buSzPct val="75000"/>
              <a:buFont typeface="Symbol" charset="2"/>
              <a:buChar char=""/>
            </a:pPr>
            <a:r>
              <a:rPr lang="de-DE" sz="2000" b="0" strike="noStrike" spc="-1">
                <a:latin typeface="Arial"/>
              </a:rPr>
              <a:t>Vierte Gliederungsebene</a:t>
            </a:r>
          </a:p>
          <a:p>
            <a:pPr marL="2160000" lvl="4" indent="-216000">
              <a:spcBef>
                <a:spcPts val="283"/>
              </a:spcBef>
              <a:buClr>
                <a:srgbClr val="000000"/>
              </a:buClr>
              <a:buSzPct val="45000"/>
              <a:buFont typeface="Wingdings" charset="2"/>
              <a:buChar char=""/>
            </a:pPr>
            <a:r>
              <a:rPr lang="de-DE" sz="2000" b="0" strike="noStrike" spc="-1">
                <a:latin typeface="Arial"/>
              </a:rPr>
              <a:t>Fünfte Gliederungsebene</a:t>
            </a:r>
          </a:p>
          <a:p>
            <a:pPr marL="2592000" lvl="5" indent="-216000">
              <a:spcBef>
                <a:spcPts val="283"/>
              </a:spcBef>
              <a:buClr>
                <a:srgbClr val="000000"/>
              </a:buClr>
              <a:buSzPct val="45000"/>
              <a:buFont typeface="Wingdings" charset="2"/>
              <a:buChar char=""/>
            </a:pPr>
            <a:r>
              <a:rPr lang="de-DE" sz="2000" b="0" strike="noStrike" spc="-1">
                <a:latin typeface="Arial"/>
              </a:rPr>
              <a:t>Sechste Gliederungsebene</a:t>
            </a:r>
          </a:p>
          <a:p>
            <a:pPr marL="3024000" lvl="6" indent="-216000">
              <a:spcBef>
                <a:spcPts val="283"/>
              </a:spcBef>
              <a:buClr>
                <a:srgbClr val="000000"/>
              </a:buClr>
              <a:buSzPct val="45000"/>
              <a:buFont typeface="Wingdings" charset="2"/>
              <a:buChar char=""/>
            </a:pPr>
            <a:r>
              <a:rPr lang="de-DE" sz="2000" b="0" strike="noStrike" spc="-1">
                <a:latin typeface="Arial"/>
              </a:rPr>
              <a:t>Siebte Gliederungsebene</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 name="CustomShape 1"/>
          <p:cNvSpPr/>
          <p:nvPr/>
        </p:nvSpPr>
        <p:spPr>
          <a:xfrm>
            <a:off x="715680" y="6426000"/>
            <a:ext cx="4302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de-DE" sz="900" b="1" strike="noStrike" spc="-1">
                <a:solidFill>
                  <a:srgbClr val="5073A5"/>
                </a:solidFill>
                <a:latin typeface="Frutiger LT Com 45 Light"/>
                <a:ea typeface="DejaVu Sans"/>
              </a:rPr>
              <a:t>Folie</a:t>
            </a:r>
            <a:endParaRPr lang="de-DE" sz="900" b="0" strike="noStrike" spc="-1">
              <a:latin typeface="Arial"/>
            </a:endParaRPr>
          </a:p>
        </p:txBody>
      </p:sp>
      <p:sp>
        <p:nvSpPr>
          <p:cNvPr id="97" name="CustomShape 2"/>
          <p:cNvSpPr/>
          <p:nvPr/>
        </p:nvSpPr>
        <p:spPr>
          <a:xfrm>
            <a:off x="6961680" y="6426000"/>
            <a:ext cx="4560480" cy="21528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r">
              <a:lnSpc>
                <a:spcPct val="100000"/>
              </a:lnSpc>
              <a:spcBef>
                <a:spcPts val="201"/>
              </a:spcBef>
              <a:tabLst>
                <a:tab pos="0" algn="l"/>
              </a:tabLst>
            </a:pPr>
            <a:r>
              <a:rPr lang="de-DE" sz="1000" b="0" strike="noStrike" spc="-1">
                <a:solidFill>
                  <a:srgbClr val="406D9B"/>
                </a:solidFill>
                <a:latin typeface="Frutiger LT Com 45 Light"/>
                <a:ea typeface="DejaVu Sans"/>
              </a:rPr>
              <a:t>Lehrgebiet</a:t>
            </a:r>
            <a:r>
              <a:rPr lang="de-DE" sz="1000" b="1" strike="noStrike" spc="-1">
                <a:solidFill>
                  <a:srgbClr val="406D9B"/>
                </a:solidFill>
                <a:latin typeface="Frutiger LT Com 45 Light"/>
                <a:ea typeface="DejaVu Sans"/>
              </a:rPr>
              <a:t> Multimedia und Internetanwendungen</a:t>
            </a:r>
            <a:endParaRPr lang="de-DE" sz="1000" b="0" strike="noStrike" spc="-1">
              <a:latin typeface="Arial"/>
            </a:endParaRPr>
          </a:p>
        </p:txBody>
      </p:sp>
      <p:sp>
        <p:nvSpPr>
          <p:cNvPr id="98" name="Line 3"/>
          <p:cNvSpPr/>
          <p:nvPr/>
        </p:nvSpPr>
        <p:spPr>
          <a:xfrm>
            <a:off x="720000" y="997560"/>
            <a:ext cx="1021104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pic>
        <p:nvPicPr>
          <p:cNvPr id="99" name="Grafik 14"/>
          <p:cNvPicPr/>
          <p:nvPr/>
        </p:nvPicPr>
        <p:blipFill>
          <a:blip r:embed="rId14"/>
          <a:srcRect l="21079"/>
          <a:stretch/>
        </p:blipFill>
        <p:spPr>
          <a:xfrm>
            <a:off x="8976240" y="578160"/>
            <a:ext cx="1953720" cy="447840"/>
          </a:xfrm>
          <a:prstGeom prst="rect">
            <a:avLst/>
          </a:prstGeom>
          <a:ln w="0">
            <a:noFill/>
          </a:ln>
        </p:spPr>
      </p:pic>
      <p:pic>
        <p:nvPicPr>
          <p:cNvPr id="100" name="Grafik 15"/>
          <p:cNvPicPr/>
          <p:nvPr/>
        </p:nvPicPr>
        <p:blipFill>
          <a:blip r:embed="rId14"/>
          <a:srcRect r="79665"/>
          <a:stretch/>
        </p:blipFill>
        <p:spPr>
          <a:xfrm>
            <a:off x="11019600" y="555120"/>
            <a:ext cx="502920" cy="447840"/>
          </a:xfrm>
          <a:prstGeom prst="rect">
            <a:avLst/>
          </a:prstGeom>
          <a:ln w="0">
            <a:noFill/>
          </a:ln>
        </p:spPr>
      </p:pic>
      <p:sp>
        <p:nvSpPr>
          <p:cNvPr id="101" name="Line 4"/>
          <p:cNvSpPr/>
          <p:nvPr/>
        </p:nvSpPr>
        <p:spPr>
          <a:xfrm>
            <a:off x="720000" y="6282000"/>
            <a:ext cx="1080000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sp>
        <p:nvSpPr>
          <p:cNvPr id="102" name="PlaceHolder 5"/>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de-DE" sz="4400" b="0" strike="noStrike" spc="-1">
                <a:latin typeface="Arial"/>
              </a:rPr>
              <a:t>Format des Titeltextes durch Klicken bearbeiten</a:t>
            </a:r>
          </a:p>
        </p:txBody>
      </p:sp>
      <p:sp>
        <p:nvSpPr>
          <p:cNvPr id="103"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de-DE" sz="3200" b="0" strike="noStrike" spc="-1">
                <a:latin typeface="Arial"/>
              </a:rPr>
              <a:t>Format des Gliederungstextes durch Klicken bearbeiten</a:t>
            </a:r>
          </a:p>
          <a:p>
            <a:pPr marL="864000" lvl="1" indent="-324000">
              <a:spcBef>
                <a:spcPts val="1134"/>
              </a:spcBef>
              <a:buClr>
                <a:srgbClr val="000000"/>
              </a:buClr>
              <a:buSzPct val="75000"/>
              <a:buFont typeface="Symbol" charset="2"/>
              <a:buChar char=""/>
            </a:pPr>
            <a:r>
              <a:rPr lang="de-DE" sz="2800" b="0" strike="noStrike" spc="-1">
                <a:latin typeface="Arial"/>
              </a:rPr>
              <a:t>Zweite Gliederungsebene</a:t>
            </a:r>
          </a:p>
          <a:p>
            <a:pPr marL="1296000" lvl="2" indent="-288000">
              <a:spcBef>
                <a:spcPts val="850"/>
              </a:spcBef>
              <a:buClr>
                <a:srgbClr val="000000"/>
              </a:buClr>
              <a:buSzPct val="45000"/>
              <a:buFont typeface="Wingdings" charset="2"/>
              <a:buChar char=""/>
            </a:pPr>
            <a:r>
              <a:rPr lang="de-DE" sz="2400" b="0" strike="noStrike" spc="-1">
                <a:latin typeface="Arial"/>
              </a:rPr>
              <a:t>Dritte Gliederungsebene</a:t>
            </a:r>
          </a:p>
          <a:p>
            <a:pPr marL="1728000" lvl="3" indent="-216000">
              <a:spcBef>
                <a:spcPts val="567"/>
              </a:spcBef>
              <a:buClr>
                <a:srgbClr val="000000"/>
              </a:buClr>
              <a:buSzPct val="75000"/>
              <a:buFont typeface="Symbol" charset="2"/>
              <a:buChar char=""/>
            </a:pPr>
            <a:r>
              <a:rPr lang="de-DE" sz="2000" b="0" strike="noStrike" spc="-1">
                <a:latin typeface="Arial"/>
              </a:rPr>
              <a:t>Vierte Gliederungsebene</a:t>
            </a:r>
          </a:p>
          <a:p>
            <a:pPr marL="2160000" lvl="4" indent="-216000">
              <a:spcBef>
                <a:spcPts val="283"/>
              </a:spcBef>
              <a:buClr>
                <a:srgbClr val="000000"/>
              </a:buClr>
              <a:buSzPct val="45000"/>
              <a:buFont typeface="Wingdings" charset="2"/>
              <a:buChar char=""/>
            </a:pPr>
            <a:r>
              <a:rPr lang="de-DE" sz="2000" b="0" strike="noStrike" spc="-1">
                <a:latin typeface="Arial"/>
              </a:rPr>
              <a:t>Fünfte Gliederungsebene</a:t>
            </a:r>
          </a:p>
          <a:p>
            <a:pPr marL="2592000" lvl="5" indent="-216000">
              <a:spcBef>
                <a:spcPts val="283"/>
              </a:spcBef>
              <a:buClr>
                <a:srgbClr val="000000"/>
              </a:buClr>
              <a:buSzPct val="45000"/>
              <a:buFont typeface="Wingdings" charset="2"/>
              <a:buChar char=""/>
            </a:pPr>
            <a:r>
              <a:rPr lang="de-DE" sz="2000" b="0" strike="noStrike" spc="-1">
                <a:latin typeface="Arial"/>
              </a:rPr>
              <a:t>Sechste Gliederungsebene</a:t>
            </a:r>
          </a:p>
          <a:p>
            <a:pPr marL="3024000" lvl="6" indent="-216000">
              <a:spcBef>
                <a:spcPts val="283"/>
              </a:spcBef>
              <a:buClr>
                <a:srgbClr val="000000"/>
              </a:buClr>
              <a:buSzPct val="45000"/>
              <a:buFont typeface="Wingdings" charset="2"/>
              <a:buChar char=""/>
            </a:pPr>
            <a:r>
              <a:rPr lang="de-DE" sz="2000" b="0" strike="noStrike" spc="-1">
                <a:latin typeface="Arial"/>
              </a:rPr>
              <a:t>Siebte Gliederungsebene</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0" name="CustomShape 1"/>
          <p:cNvSpPr/>
          <p:nvPr/>
        </p:nvSpPr>
        <p:spPr>
          <a:xfrm>
            <a:off x="715680" y="6426000"/>
            <a:ext cx="4302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de-DE" sz="900" b="1" strike="noStrike" spc="-1">
                <a:solidFill>
                  <a:srgbClr val="5073A5"/>
                </a:solidFill>
                <a:latin typeface="Frutiger LT Com 45 Light"/>
                <a:ea typeface="DejaVu Sans"/>
              </a:rPr>
              <a:t>Folie</a:t>
            </a:r>
            <a:endParaRPr lang="de-DE" sz="900" b="0" strike="noStrike" spc="-1">
              <a:latin typeface="Arial"/>
            </a:endParaRPr>
          </a:p>
        </p:txBody>
      </p:sp>
      <p:sp>
        <p:nvSpPr>
          <p:cNvPr id="141" name="CustomShape 2"/>
          <p:cNvSpPr/>
          <p:nvPr/>
        </p:nvSpPr>
        <p:spPr>
          <a:xfrm>
            <a:off x="6961680" y="6426000"/>
            <a:ext cx="4560480" cy="21528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r">
              <a:lnSpc>
                <a:spcPct val="100000"/>
              </a:lnSpc>
              <a:spcBef>
                <a:spcPts val="201"/>
              </a:spcBef>
              <a:tabLst>
                <a:tab pos="0" algn="l"/>
              </a:tabLst>
            </a:pPr>
            <a:r>
              <a:rPr lang="de-DE" sz="1000" b="0" strike="noStrike" spc="-1">
                <a:solidFill>
                  <a:srgbClr val="406D9B"/>
                </a:solidFill>
                <a:latin typeface="Frutiger LT Com 45 Light"/>
                <a:ea typeface="DejaVu Sans"/>
              </a:rPr>
              <a:t>Lehrgebiet</a:t>
            </a:r>
            <a:r>
              <a:rPr lang="de-DE" sz="1000" b="1" strike="noStrike" spc="-1">
                <a:solidFill>
                  <a:srgbClr val="406D9B"/>
                </a:solidFill>
                <a:latin typeface="Frutiger LT Com 45 Light"/>
                <a:ea typeface="DejaVu Sans"/>
              </a:rPr>
              <a:t> Multimedia und Internetanwendungen</a:t>
            </a:r>
            <a:endParaRPr lang="de-DE" sz="1000" b="0" strike="noStrike" spc="-1">
              <a:latin typeface="Arial"/>
            </a:endParaRPr>
          </a:p>
        </p:txBody>
      </p:sp>
      <p:sp>
        <p:nvSpPr>
          <p:cNvPr id="142" name="Line 3"/>
          <p:cNvSpPr/>
          <p:nvPr/>
        </p:nvSpPr>
        <p:spPr>
          <a:xfrm>
            <a:off x="720000" y="997560"/>
            <a:ext cx="1021104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pic>
        <p:nvPicPr>
          <p:cNvPr id="143" name="Grafik 14"/>
          <p:cNvPicPr/>
          <p:nvPr/>
        </p:nvPicPr>
        <p:blipFill>
          <a:blip r:embed="rId14"/>
          <a:srcRect l="21079"/>
          <a:stretch/>
        </p:blipFill>
        <p:spPr>
          <a:xfrm>
            <a:off x="8976240" y="578160"/>
            <a:ext cx="1953720" cy="447840"/>
          </a:xfrm>
          <a:prstGeom prst="rect">
            <a:avLst/>
          </a:prstGeom>
          <a:ln w="0">
            <a:noFill/>
          </a:ln>
        </p:spPr>
      </p:pic>
      <p:pic>
        <p:nvPicPr>
          <p:cNvPr id="144" name="Grafik 15"/>
          <p:cNvPicPr/>
          <p:nvPr/>
        </p:nvPicPr>
        <p:blipFill>
          <a:blip r:embed="rId14"/>
          <a:srcRect r="79665"/>
          <a:stretch/>
        </p:blipFill>
        <p:spPr>
          <a:xfrm>
            <a:off x="11019600" y="555120"/>
            <a:ext cx="502920" cy="447840"/>
          </a:xfrm>
          <a:prstGeom prst="rect">
            <a:avLst/>
          </a:prstGeom>
          <a:ln w="0">
            <a:noFill/>
          </a:ln>
        </p:spPr>
      </p:pic>
      <p:sp>
        <p:nvSpPr>
          <p:cNvPr id="145" name="Line 4"/>
          <p:cNvSpPr/>
          <p:nvPr/>
        </p:nvSpPr>
        <p:spPr>
          <a:xfrm>
            <a:off x="720000" y="6282000"/>
            <a:ext cx="1080000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sp>
        <p:nvSpPr>
          <p:cNvPr id="146" name="PlaceHolder 5"/>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de-DE" sz="4400" b="0" strike="noStrike" spc="-1">
                <a:latin typeface="Arial"/>
              </a:rPr>
              <a:t>Format des Titeltextes durch Klicken bearbeiten</a:t>
            </a:r>
          </a:p>
        </p:txBody>
      </p:sp>
      <p:sp>
        <p:nvSpPr>
          <p:cNvPr id="147"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de-DE" sz="3200" b="0" strike="noStrike" spc="-1">
                <a:latin typeface="Arial"/>
              </a:rPr>
              <a:t>Format des Gliederungstextes durch Klicken bearbeiten</a:t>
            </a:r>
          </a:p>
          <a:p>
            <a:pPr marL="864000" lvl="1" indent="-324000">
              <a:spcBef>
                <a:spcPts val="1134"/>
              </a:spcBef>
              <a:buClr>
                <a:srgbClr val="000000"/>
              </a:buClr>
              <a:buSzPct val="75000"/>
              <a:buFont typeface="Symbol" charset="2"/>
              <a:buChar char=""/>
            </a:pPr>
            <a:r>
              <a:rPr lang="de-DE" sz="2800" b="0" strike="noStrike" spc="-1">
                <a:latin typeface="Arial"/>
              </a:rPr>
              <a:t>Zweite Gliederungsebene</a:t>
            </a:r>
          </a:p>
          <a:p>
            <a:pPr marL="1296000" lvl="2" indent="-288000">
              <a:spcBef>
                <a:spcPts val="850"/>
              </a:spcBef>
              <a:buClr>
                <a:srgbClr val="000000"/>
              </a:buClr>
              <a:buSzPct val="45000"/>
              <a:buFont typeface="Wingdings" charset="2"/>
              <a:buChar char=""/>
            </a:pPr>
            <a:r>
              <a:rPr lang="de-DE" sz="2400" b="0" strike="noStrike" spc="-1">
                <a:latin typeface="Arial"/>
              </a:rPr>
              <a:t>Dritte Gliederungsebene</a:t>
            </a:r>
          </a:p>
          <a:p>
            <a:pPr marL="1728000" lvl="3" indent="-216000">
              <a:spcBef>
                <a:spcPts val="567"/>
              </a:spcBef>
              <a:buClr>
                <a:srgbClr val="000000"/>
              </a:buClr>
              <a:buSzPct val="75000"/>
              <a:buFont typeface="Symbol" charset="2"/>
              <a:buChar char=""/>
            </a:pPr>
            <a:r>
              <a:rPr lang="de-DE" sz="2000" b="0" strike="noStrike" spc="-1">
                <a:latin typeface="Arial"/>
              </a:rPr>
              <a:t>Vierte Gliederungsebene</a:t>
            </a:r>
          </a:p>
          <a:p>
            <a:pPr marL="2160000" lvl="4" indent="-216000">
              <a:spcBef>
                <a:spcPts val="283"/>
              </a:spcBef>
              <a:buClr>
                <a:srgbClr val="000000"/>
              </a:buClr>
              <a:buSzPct val="45000"/>
              <a:buFont typeface="Wingdings" charset="2"/>
              <a:buChar char=""/>
            </a:pPr>
            <a:r>
              <a:rPr lang="de-DE" sz="2000" b="0" strike="noStrike" spc="-1">
                <a:latin typeface="Arial"/>
              </a:rPr>
              <a:t>Fünfte Gliederungsebene</a:t>
            </a:r>
          </a:p>
          <a:p>
            <a:pPr marL="2592000" lvl="5" indent="-216000">
              <a:spcBef>
                <a:spcPts val="283"/>
              </a:spcBef>
              <a:buClr>
                <a:srgbClr val="000000"/>
              </a:buClr>
              <a:buSzPct val="45000"/>
              <a:buFont typeface="Wingdings" charset="2"/>
              <a:buChar char=""/>
            </a:pPr>
            <a:r>
              <a:rPr lang="de-DE" sz="2000" b="0" strike="noStrike" spc="-1">
                <a:latin typeface="Arial"/>
              </a:rPr>
              <a:t>Sechste Gliederungsebene</a:t>
            </a:r>
          </a:p>
          <a:p>
            <a:pPr marL="3024000" lvl="6" indent="-216000">
              <a:spcBef>
                <a:spcPts val="283"/>
              </a:spcBef>
              <a:buClr>
                <a:srgbClr val="000000"/>
              </a:buClr>
              <a:buSzPct val="45000"/>
              <a:buFont typeface="Wingdings" charset="2"/>
              <a:buChar char=""/>
            </a:pPr>
            <a:r>
              <a:rPr lang="de-DE" sz="2000" b="0" strike="noStrike" spc="-1">
                <a:latin typeface="Arial"/>
              </a:rPr>
              <a:t>Siebte Gliederungsebene</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 name="Line 1"/>
          <p:cNvSpPr/>
          <p:nvPr/>
        </p:nvSpPr>
        <p:spPr>
          <a:xfrm>
            <a:off x="720000" y="997560"/>
            <a:ext cx="1021104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sp>
        <p:nvSpPr>
          <p:cNvPr id="185" name="Line 2"/>
          <p:cNvSpPr/>
          <p:nvPr/>
        </p:nvSpPr>
        <p:spPr>
          <a:xfrm>
            <a:off x="720000" y="6282000"/>
            <a:ext cx="1080000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sp>
        <p:nvSpPr>
          <p:cNvPr id="186" name="CustomShape 3"/>
          <p:cNvSpPr/>
          <p:nvPr/>
        </p:nvSpPr>
        <p:spPr>
          <a:xfrm>
            <a:off x="715680" y="6426000"/>
            <a:ext cx="4302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de-DE" sz="900" b="1" strike="noStrike" spc="-1">
                <a:solidFill>
                  <a:srgbClr val="406D9B"/>
                </a:solidFill>
                <a:latin typeface="Frutiger LT Com 45 Light"/>
                <a:ea typeface="DejaVu Sans"/>
              </a:rPr>
              <a:t>Folie</a:t>
            </a:r>
            <a:endParaRPr lang="de-DE" sz="900" b="0" strike="noStrike" spc="-1">
              <a:latin typeface="Arial"/>
            </a:endParaRPr>
          </a:p>
        </p:txBody>
      </p:sp>
      <p:pic>
        <p:nvPicPr>
          <p:cNvPr id="187" name="Grafik 19"/>
          <p:cNvPicPr/>
          <p:nvPr/>
        </p:nvPicPr>
        <p:blipFill>
          <a:blip r:embed="rId14"/>
          <a:srcRect l="21079"/>
          <a:stretch/>
        </p:blipFill>
        <p:spPr>
          <a:xfrm>
            <a:off x="8976240" y="578160"/>
            <a:ext cx="1953720" cy="447840"/>
          </a:xfrm>
          <a:prstGeom prst="rect">
            <a:avLst/>
          </a:prstGeom>
          <a:ln w="0">
            <a:noFill/>
          </a:ln>
        </p:spPr>
      </p:pic>
      <p:sp>
        <p:nvSpPr>
          <p:cNvPr id="188" name="CustomShape 4"/>
          <p:cNvSpPr/>
          <p:nvPr/>
        </p:nvSpPr>
        <p:spPr>
          <a:xfrm>
            <a:off x="6961680" y="6426000"/>
            <a:ext cx="4560480" cy="21528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r">
              <a:lnSpc>
                <a:spcPct val="100000"/>
              </a:lnSpc>
              <a:spcBef>
                <a:spcPts val="201"/>
              </a:spcBef>
              <a:tabLst>
                <a:tab pos="0" algn="l"/>
              </a:tabLst>
            </a:pPr>
            <a:r>
              <a:rPr lang="de-DE" sz="1000" b="0" strike="noStrike" spc="-1">
                <a:solidFill>
                  <a:srgbClr val="406D9B"/>
                </a:solidFill>
                <a:latin typeface="Frutiger LT Com 45 Light"/>
                <a:ea typeface="DejaVu Sans"/>
              </a:rPr>
              <a:t>Lehrgebiet</a:t>
            </a:r>
            <a:r>
              <a:rPr lang="de-DE" sz="1000" b="1" strike="noStrike" spc="-1">
                <a:solidFill>
                  <a:srgbClr val="406D9B"/>
                </a:solidFill>
                <a:latin typeface="Frutiger LT Com 45 Light"/>
                <a:ea typeface="DejaVu Sans"/>
              </a:rPr>
              <a:t> Multimedia und Internetanwendungen</a:t>
            </a:r>
            <a:endParaRPr lang="de-DE" sz="1000" b="0" strike="noStrike" spc="-1">
              <a:latin typeface="Arial"/>
            </a:endParaRPr>
          </a:p>
        </p:txBody>
      </p:sp>
      <p:pic>
        <p:nvPicPr>
          <p:cNvPr id="189" name="Grafik 12"/>
          <p:cNvPicPr/>
          <p:nvPr/>
        </p:nvPicPr>
        <p:blipFill>
          <a:blip r:embed="rId14"/>
          <a:srcRect r="79665"/>
          <a:stretch/>
        </p:blipFill>
        <p:spPr>
          <a:xfrm>
            <a:off x="11019600" y="555120"/>
            <a:ext cx="502920" cy="447840"/>
          </a:xfrm>
          <a:prstGeom prst="rect">
            <a:avLst/>
          </a:prstGeom>
          <a:ln w="0">
            <a:noFill/>
          </a:ln>
        </p:spPr>
      </p:pic>
      <p:sp>
        <p:nvSpPr>
          <p:cNvPr id="190" name="PlaceHolder 5"/>
          <p:cNvSpPr>
            <a:spLocks noGrp="1"/>
          </p:cNvSpPr>
          <p:nvPr>
            <p:ph type="title"/>
          </p:nvPr>
        </p:nvSpPr>
        <p:spPr>
          <a:xfrm>
            <a:off x="609480" y="273600"/>
            <a:ext cx="10972080" cy="1144440"/>
          </a:xfrm>
          <a:prstGeom prst="rect">
            <a:avLst/>
          </a:prstGeom>
        </p:spPr>
        <p:txBody>
          <a:bodyPr lIns="0" tIns="0" rIns="0" bIns="0" anchor="ctr">
            <a:noAutofit/>
          </a:bodyPr>
          <a:lstStyle/>
          <a:p>
            <a:r>
              <a:rPr lang="de-DE" sz="1800" b="0" strike="noStrike" spc="-1">
                <a:latin typeface="Arial"/>
              </a:rPr>
              <a:t>Format des Titeltextes durch Klicken bearbeiten</a:t>
            </a:r>
          </a:p>
        </p:txBody>
      </p:sp>
      <p:sp>
        <p:nvSpPr>
          <p:cNvPr id="191" name="PlaceHolder 6"/>
          <p:cNvSpPr>
            <a:spLocks noGrp="1"/>
          </p:cNvSpPr>
          <p:nvPr>
            <p:ph type="body"/>
          </p:nvPr>
        </p:nvSpPr>
        <p:spPr>
          <a:xfrm>
            <a:off x="609480" y="1604520"/>
            <a:ext cx="1097208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de-DE" sz="1800" b="0" strike="noStrike" spc="-1">
                <a:latin typeface="Arial"/>
              </a:rPr>
              <a:t>Format des Gliederungstextes durch Klicken bearbeiten</a:t>
            </a:r>
          </a:p>
          <a:p>
            <a:pPr marL="864000" lvl="1" indent="-324000">
              <a:spcBef>
                <a:spcPts val="1134"/>
              </a:spcBef>
              <a:buClr>
                <a:srgbClr val="000000"/>
              </a:buClr>
              <a:buSzPct val="75000"/>
              <a:buFont typeface="Symbol" charset="2"/>
              <a:buChar char=""/>
            </a:pPr>
            <a:r>
              <a:rPr lang="de-DE" sz="1800" b="0" strike="noStrike" spc="-1">
                <a:latin typeface="Arial"/>
              </a:rPr>
              <a:t>Zweite Gliederungsebene</a:t>
            </a:r>
          </a:p>
          <a:p>
            <a:pPr marL="1296000" lvl="2" indent="-288000">
              <a:spcBef>
                <a:spcPts val="850"/>
              </a:spcBef>
              <a:buClr>
                <a:srgbClr val="000000"/>
              </a:buClr>
              <a:buSzPct val="45000"/>
              <a:buFont typeface="Wingdings" charset="2"/>
              <a:buChar char=""/>
            </a:pPr>
            <a:r>
              <a:rPr lang="de-DE" sz="1800" b="0" strike="noStrike" spc="-1">
                <a:latin typeface="Arial"/>
              </a:rPr>
              <a:t>Dritte Gliederungsebene</a:t>
            </a:r>
          </a:p>
          <a:p>
            <a:pPr marL="1728000" lvl="3" indent="-216000">
              <a:spcBef>
                <a:spcPts val="567"/>
              </a:spcBef>
              <a:buClr>
                <a:srgbClr val="000000"/>
              </a:buClr>
              <a:buSzPct val="75000"/>
              <a:buFont typeface="Symbol" charset="2"/>
              <a:buChar char=""/>
            </a:pPr>
            <a:r>
              <a:rPr lang="de-DE" sz="1800" b="0" strike="noStrike" spc="-1">
                <a:latin typeface="Arial"/>
              </a:rPr>
              <a:t>Vierte Gliederungsebene</a:t>
            </a:r>
          </a:p>
          <a:p>
            <a:pPr marL="2160000" lvl="4" indent="-216000">
              <a:spcBef>
                <a:spcPts val="283"/>
              </a:spcBef>
              <a:buClr>
                <a:srgbClr val="000000"/>
              </a:buClr>
              <a:buSzPct val="45000"/>
              <a:buFont typeface="Wingdings" charset="2"/>
              <a:buChar char=""/>
            </a:pPr>
            <a:r>
              <a:rPr lang="de-DE" sz="1800" b="0" strike="noStrike" spc="-1">
                <a:latin typeface="Arial"/>
              </a:rPr>
              <a:t>Fünfte Gliederungsebene</a:t>
            </a:r>
          </a:p>
          <a:p>
            <a:pPr marL="2592000" lvl="5" indent="-216000">
              <a:spcBef>
                <a:spcPts val="283"/>
              </a:spcBef>
              <a:buClr>
                <a:srgbClr val="000000"/>
              </a:buClr>
              <a:buSzPct val="45000"/>
              <a:buFont typeface="Wingdings" charset="2"/>
              <a:buChar char=""/>
            </a:pPr>
            <a:r>
              <a:rPr lang="de-DE" sz="1800" b="0" strike="noStrike" spc="-1">
                <a:latin typeface="Arial"/>
              </a:rPr>
              <a:t>Sechste Gliederungsebene</a:t>
            </a:r>
          </a:p>
          <a:p>
            <a:pPr marL="3024000" lvl="6" indent="-216000">
              <a:spcBef>
                <a:spcPts val="283"/>
              </a:spcBef>
              <a:buClr>
                <a:srgbClr val="000000"/>
              </a:buClr>
              <a:buSzPct val="45000"/>
              <a:buFont typeface="Wingdings" charset="2"/>
              <a:buChar char=""/>
            </a:pPr>
            <a:r>
              <a:rPr lang="de-DE" sz="1800" b="0" strike="noStrike" spc="-1">
                <a:latin typeface="Arial"/>
              </a:rPr>
              <a:t>Siebte Gliederungsebene</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8" name="CustomShape 1"/>
          <p:cNvSpPr/>
          <p:nvPr/>
        </p:nvSpPr>
        <p:spPr>
          <a:xfrm>
            <a:off x="715680" y="6426000"/>
            <a:ext cx="4302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de-DE" sz="900" b="1" strike="noStrike" spc="-1">
                <a:solidFill>
                  <a:srgbClr val="5073A5"/>
                </a:solidFill>
                <a:latin typeface="Frutiger LT Com 45 Light"/>
                <a:ea typeface="DejaVu Sans"/>
              </a:rPr>
              <a:t>Folie</a:t>
            </a:r>
            <a:endParaRPr lang="de-DE" sz="900" b="0" strike="noStrike" spc="-1">
              <a:latin typeface="Arial"/>
            </a:endParaRPr>
          </a:p>
        </p:txBody>
      </p:sp>
      <p:sp>
        <p:nvSpPr>
          <p:cNvPr id="229" name="CustomShape 2"/>
          <p:cNvSpPr/>
          <p:nvPr/>
        </p:nvSpPr>
        <p:spPr>
          <a:xfrm>
            <a:off x="6961680" y="6426000"/>
            <a:ext cx="4560480" cy="21528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r">
              <a:lnSpc>
                <a:spcPct val="100000"/>
              </a:lnSpc>
              <a:spcBef>
                <a:spcPts val="201"/>
              </a:spcBef>
              <a:tabLst>
                <a:tab pos="0" algn="l"/>
              </a:tabLst>
            </a:pPr>
            <a:r>
              <a:rPr lang="de-DE" sz="1000" b="0" strike="noStrike" spc="-1">
                <a:solidFill>
                  <a:srgbClr val="406D9B"/>
                </a:solidFill>
                <a:latin typeface="Frutiger LT Com 45 Light"/>
                <a:ea typeface="DejaVu Sans"/>
              </a:rPr>
              <a:t>Lehrgebiet</a:t>
            </a:r>
            <a:r>
              <a:rPr lang="de-DE" sz="1000" b="1" strike="noStrike" spc="-1">
                <a:solidFill>
                  <a:srgbClr val="406D9B"/>
                </a:solidFill>
                <a:latin typeface="Frutiger LT Com 45 Light"/>
                <a:ea typeface="DejaVu Sans"/>
              </a:rPr>
              <a:t> Multimedia und Internetanwendungen</a:t>
            </a:r>
            <a:endParaRPr lang="de-DE" sz="1000" b="0" strike="noStrike" spc="-1">
              <a:latin typeface="Arial"/>
            </a:endParaRPr>
          </a:p>
        </p:txBody>
      </p:sp>
      <p:sp>
        <p:nvSpPr>
          <p:cNvPr id="230" name="Line 3"/>
          <p:cNvSpPr/>
          <p:nvPr/>
        </p:nvSpPr>
        <p:spPr>
          <a:xfrm>
            <a:off x="720000" y="997560"/>
            <a:ext cx="1021104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pic>
        <p:nvPicPr>
          <p:cNvPr id="231" name="Grafik 14"/>
          <p:cNvPicPr/>
          <p:nvPr/>
        </p:nvPicPr>
        <p:blipFill>
          <a:blip r:embed="rId14"/>
          <a:srcRect l="21079"/>
          <a:stretch/>
        </p:blipFill>
        <p:spPr>
          <a:xfrm>
            <a:off x="8976240" y="578160"/>
            <a:ext cx="1953720" cy="447840"/>
          </a:xfrm>
          <a:prstGeom prst="rect">
            <a:avLst/>
          </a:prstGeom>
          <a:ln w="0">
            <a:noFill/>
          </a:ln>
        </p:spPr>
      </p:pic>
      <p:pic>
        <p:nvPicPr>
          <p:cNvPr id="232" name="Grafik 15"/>
          <p:cNvPicPr/>
          <p:nvPr/>
        </p:nvPicPr>
        <p:blipFill>
          <a:blip r:embed="rId14"/>
          <a:srcRect r="79665"/>
          <a:stretch/>
        </p:blipFill>
        <p:spPr>
          <a:xfrm>
            <a:off x="11019600" y="555120"/>
            <a:ext cx="502920" cy="447840"/>
          </a:xfrm>
          <a:prstGeom prst="rect">
            <a:avLst/>
          </a:prstGeom>
          <a:ln w="0">
            <a:noFill/>
          </a:ln>
        </p:spPr>
      </p:pic>
      <p:sp>
        <p:nvSpPr>
          <p:cNvPr id="233" name="Line 4"/>
          <p:cNvSpPr/>
          <p:nvPr/>
        </p:nvSpPr>
        <p:spPr>
          <a:xfrm>
            <a:off x="720000" y="6282000"/>
            <a:ext cx="1080000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sp>
        <p:nvSpPr>
          <p:cNvPr id="234" name="PlaceHolder 5"/>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de-DE" sz="4400" b="0" strike="noStrike" spc="-1">
                <a:latin typeface="Arial"/>
              </a:rPr>
              <a:t>Format des Titeltextes durch Klicken bearbeiten</a:t>
            </a:r>
          </a:p>
        </p:txBody>
      </p:sp>
      <p:sp>
        <p:nvSpPr>
          <p:cNvPr id="235"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de-DE" sz="3200" b="0" strike="noStrike" spc="-1">
                <a:latin typeface="Arial"/>
              </a:rPr>
              <a:t>Format des Gliederungstextes durch Klicken bearbeiten</a:t>
            </a:r>
          </a:p>
          <a:p>
            <a:pPr marL="864000" lvl="1" indent="-324000">
              <a:spcBef>
                <a:spcPts val="1134"/>
              </a:spcBef>
              <a:buClr>
                <a:srgbClr val="000000"/>
              </a:buClr>
              <a:buSzPct val="75000"/>
              <a:buFont typeface="Symbol" charset="2"/>
              <a:buChar char=""/>
            </a:pPr>
            <a:r>
              <a:rPr lang="de-DE" sz="2800" b="0" strike="noStrike" spc="-1">
                <a:latin typeface="Arial"/>
              </a:rPr>
              <a:t>Zweite Gliederungsebene</a:t>
            </a:r>
          </a:p>
          <a:p>
            <a:pPr marL="1296000" lvl="2" indent="-288000">
              <a:spcBef>
                <a:spcPts val="850"/>
              </a:spcBef>
              <a:buClr>
                <a:srgbClr val="000000"/>
              </a:buClr>
              <a:buSzPct val="45000"/>
              <a:buFont typeface="Wingdings" charset="2"/>
              <a:buChar char=""/>
            </a:pPr>
            <a:r>
              <a:rPr lang="de-DE" sz="2400" b="0" strike="noStrike" spc="-1">
                <a:latin typeface="Arial"/>
              </a:rPr>
              <a:t>Dritte Gliederungsebene</a:t>
            </a:r>
          </a:p>
          <a:p>
            <a:pPr marL="1728000" lvl="3" indent="-216000">
              <a:spcBef>
                <a:spcPts val="567"/>
              </a:spcBef>
              <a:buClr>
                <a:srgbClr val="000000"/>
              </a:buClr>
              <a:buSzPct val="75000"/>
              <a:buFont typeface="Symbol" charset="2"/>
              <a:buChar char=""/>
            </a:pPr>
            <a:r>
              <a:rPr lang="de-DE" sz="2000" b="0" strike="noStrike" spc="-1">
                <a:latin typeface="Arial"/>
              </a:rPr>
              <a:t>Vierte Gliederungsebene</a:t>
            </a:r>
          </a:p>
          <a:p>
            <a:pPr marL="2160000" lvl="4" indent="-216000">
              <a:spcBef>
                <a:spcPts val="283"/>
              </a:spcBef>
              <a:buClr>
                <a:srgbClr val="000000"/>
              </a:buClr>
              <a:buSzPct val="45000"/>
              <a:buFont typeface="Wingdings" charset="2"/>
              <a:buChar char=""/>
            </a:pPr>
            <a:r>
              <a:rPr lang="de-DE" sz="2000" b="0" strike="noStrike" spc="-1">
                <a:latin typeface="Arial"/>
              </a:rPr>
              <a:t>Fünfte Gliederungsebene</a:t>
            </a:r>
          </a:p>
          <a:p>
            <a:pPr marL="2592000" lvl="5" indent="-216000">
              <a:spcBef>
                <a:spcPts val="283"/>
              </a:spcBef>
              <a:buClr>
                <a:srgbClr val="000000"/>
              </a:buClr>
              <a:buSzPct val="45000"/>
              <a:buFont typeface="Wingdings" charset="2"/>
              <a:buChar char=""/>
            </a:pPr>
            <a:r>
              <a:rPr lang="de-DE" sz="2000" b="0" strike="noStrike" spc="-1">
                <a:latin typeface="Arial"/>
              </a:rPr>
              <a:t>Sechste Gliederungsebene</a:t>
            </a:r>
          </a:p>
          <a:p>
            <a:pPr marL="3024000" lvl="6" indent="-216000">
              <a:spcBef>
                <a:spcPts val="283"/>
              </a:spcBef>
              <a:buClr>
                <a:srgbClr val="000000"/>
              </a:buClr>
              <a:buSzPct val="45000"/>
              <a:buFont typeface="Wingdings" charset="2"/>
              <a:buChar char=""/>
            </a:pPr>
            <a:r>
              <a:rPr lang="de-DE" sz="2000" b="0" strike="noStrike" spc="-1">
                <a:latin typeface="Arial"/>
              </a:rPr>
              <a:t>Siebte Gliederungsebene</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2" name="CustomShape 1"/>
          <p:cNvSpPr/>
          <p:nvPr/>
        </p:nvSpPr>
        <p:spPr>
          <a:xfrm>
            <a:off x="715680" y="6426000"/>
            <a:ext cx="4302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de-DE" sz="900" b="1" strike="noStrike" spc="-1">
                <a:solidFill>
                  <a:srgbClr val="5073A5"/>
                </a:solidFill>
                <a:latin typeface="Frutiger LT Com 45 Light"/>
                <a:ea typeface="DejaVu Sans"/>
              </a:rPr>
              <a:t>Folie</a:t>
            </a:r>
            <a:endParaRPr lang="de-DE" sz="900" b="0" strike="noStrike" spc="-1">
              <a:latin typeface="Arial"/>
            </a:endParaRPr>
          </a:p>
        </p:txBody>
      </p:sp>
      <p:sp>
        <p:nvSpPr>
          <p:cNvPr id="273" name="CustomShape 2"/>
          <p:cNvSpPr/>
          <p:nvPr/>
        </p:nvSpPr>
        <p:spPr>
          <a:xfrm>
            <a:off x="6961680" y="6426000"/>
            <a:ext cx="4560480" cy="21528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r">
              <a:lnSpc>
                <a:spcPct val="100000"/>
              </a:lnSpc>
              <a:spcBef>
                <a:spcPts val="201"/>
              </a:spcBef>
              <a:tabLst>
                <a:tab pos="0" algn="l"/>
              </a:tabLst>
            </a:pPr>
            <a:r>
              <a:rPr lang="de-DE" sz="1000" b="0" strike="noStrike" spc="-1">
                <a:solidFill>
                  <a:srgbClr val="406D9B"/>
                </a:solidFill>
                <a:latin typeface="Frutiger LT Com 45 Light"/>
                <a:ea typeface="DejaVu Sans"/>
              </a:rPr>
              <a:t>Lehrgebiet</a:t>
            </a:r>
            <a:r>
              <a:rPr lang="de-DE" sz="1000" b="1" strike="noStrike" spc="-1">
                <a:solidFill>
                  <a:srgbClr val="406D9B"/>
                </a:solidFill>
                <a:latin typeface="Frutiger LT Com 45 Light"/>
                <a:ea typeface="DejaVu Sans"/>
              </a:rPr>
              <a:t> Multimedia und Internetanwendungen</a:t>
            </a:r>
            <a:endParaRPr lang="de-DE" sz="1000" b="0" strike="noStrike" spc="-1">
              <a:latin typeface="Arial"/>
            </a:endParaRPr>
          </a:p>
        </p:txBody>
      </p:sp>
      <p:sp>
        <p:nvSpPr>
          <p:cNvPr id="274" name="Line 3"/>
          <p:cNvSpPr/>
          <p:nvPr/>
        </p:nvSpPr>
        <p:spPr>
          <a:xfrm>
            <a:off x="720000" y="997560"/>
            <a:ext cx="1021104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pic>
        <p:nvPicPr>
          <p:cNvPr id="275" name="Grafik 14"/>
          <p:cNvPicPr/>
          <p:nvPr/>
        </p:nvPicPr>
        <p:blipFill>
          <a:blip r:embed="rId14"/>
          <a:srcRect l="21079"/>
          <a:stretch/>
        </p:blipFill>
        <p:spPr>
          <a:xfrm>
            <a:off x="8976240" y="578160"/>
            <a:ext cx="1953720" cy="447840"/>
          </a:xfrm>
          <a:prstGeom prst="rect">
            <a:avLst/>
          </a:prstGeom>
          <a:ln w="0">
            <a:noFill/>
          </a:ln>
        </p:spPr>
      </p:pic>
      <p:pic>
        <p:nvPicPr>
          <p:cNvPr id="276" name="Grafik 15"/>
          <p:cNvPicPr/>
          <p:nvPr/>
        </p:nvPicPr>
        <p:blipFill>
          <a:blip r:embed="rId14"/>
          <a:srcRect r="79665"/>
          <a:stretch/>
        </p:blipFill>
        <p:spPr>
          <a:xfrm>
            <a:off x="11019600" y="555120"/>
            <a:ext cx="502920" cy="447840"/>
          </a:xfrm>
          <a:prstGeom prst="rect">
            <a:avLst/>
          </a:prstGeom>
          <a:ln w="0">
            <a:noFill/>
          </a:ln>
        </p:spPr>
      </p:pic>
      <p:sp>
        <p:nvSpPr>
          <p:cNvPr id="277" name="Line 4"/>
          <p:cNvSpPr/>
          <p:nvPr/>
        </p:nvSpPr>
        <p:spPr>
          <a:xfrm>
            <a:off x="720000" y="6282000"/>
            <a:ext cx="1080000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sp>
        <p:nvSpPr>
          <p:cNvPr id="278" name="PlaceHolder 5"/>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de-DE" sz="4400" b="0" strike="noStrike" spc="-1">
                <a:latin typeface="Arial"/>
              </a:rPr>
              <a:t>Format des Titeltextes durch Klicken bearbeiten</a:t>
            </a:r>
          </a:p>
        </p:txBody>
      </p:sp>
      <p:sp>
        <p:nvSpPr>
          <p:cNvPr id="279"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de-DE" sz="3200" b="0" strike="noStrike" spc="-1">
                <a:latin typeface="Arial"/>
              </a:rPr>
              <a:t>Format des Gliederungstextes durch Klicken bearbeiten</a:t>
            </a:r>
          </a:p>
          <a:p>
            <a:pPr marL="864000" lvl="1" indent="-324000">
              <a:spcBef>
                <a:spcPts val="1134"/>
              </a:spcBef>
              <a:buClr>
                <a:srgbClr val="000000"/>
              </a:buClr>
              <a:buSzPct val="75000"/>
              <a:buFont typeface="Symbol" charset="2"/>
              <a:buChar char=""/>
            </a:pPr>
            <a:r>
              <a:rPr lang="de-DE" sz="2800" b="0" strike="noStrike" spc="-1">
                <a:latin typeface="Arial"/>
              </a:rPr>
              <a:t>Zweite Gliederungsebene</a:t>
            </a:r>
          </a:p>
          <a:p>
            <a:pPr marL="1296000" lvl="2" indent="-288000">
              <a:spcBef>
                <a:spcPts val="850"/>
              </a:spcBef>
              <a:buClr>
                <a:srgbClr val="000000"/>
              </a:buClr>
              <a:buSzPct val="45000"/>
              <a:buFont typeface="Wingdings" charset="2"/>
              <a:buChar char=""/>
            </a:pPr>
            <a:r>
              <a:rPr lang="de-DE" sz="2400" b="0" strike="noStrike" spc="-1">
                <a:latin typeface="Arial"/>
              </a:rPr>
              <a:t>Dritte Gliederungsebene</a:t>
            </a:r>
          </a:p>
          <a:p>
            <a:pPr marL="1728000" lvl="3" indent="-216000">
              <a:spcBef>
                <a:spcPts val="567"/>
              </a:spcBef>
              <a:buClr>
                <a:srgbClr val="000000"/>
              </a:buClr>
              <a:buSzPct val="75000"/>
              <a:buFont typeface="Symbol" charset="2"/>
              <a:buChar char=""/>
            </a:pPr>
            <a:r>
              <a:rPr lang="de-DE" sz="2000" b="0" strike="noStrike" spc="-1">
                <a:latin typeface="Arial"/>
              </a:rPr>
              <a:t>Vierte Gliederungsebene</a:t>
            </a:r>
          </a:p>
          <a:p>
            <a:pPr marL="2160000" lvl="4" indent="-216000">
              <a:spcBef>
                <a:spcPts val="283"/>
              </a:spcBef>
              <a:buClr>
                <a:srgbClr val="000000"/>
              </a:buClr>
              <a:buSzPct val="45000"/>
              <a:buFont typeface="Wingdings" charset="2"/>
              <a:buChar char=""/>
            </a:pPr>
            <a:r>
              <a:rPr lang="de-DE" sz="2000" b="0" strike="noStrike" spc="-1">
                <a:latin typeface="Arial"/>
              </a:rPr>
              <a:t>Fünfte Gliederungsebene</a:t>
            </a:r>
          </a:p>
          <a:p>
            <a:pPr marL="2592000" lvl="5" indent="-216000">
              <a:spcBef>
                <a:spcPts val="283"/>
              </a:spcBef>
              <a:buClr>
                <a:srgbClr val="000000"/>
              </a:buClr>
              <a:buSzPct val="45000"/>
              <a:buFont typeface="Wingdings" charset="2"/>
              <a:buChar char=""/>
            </a:pPr>
            <a:r>
              <a:rPr lang="de-DE" sz="2000" b="0" strike="noStrike" spc="-1">
                <a:latin typeface="Arial"/>
              </a:rPr>
              <a:t>Sechste Gliederungsebene</a:t>
            </a:r>
          </a:p>
          <a:p>
            <a:pPr marL="3024000" lvl="6" indent="-216000">
              <a:spcBef>
                <a:spcPts val="283"/>
              </a:spcBef>
              <a:buClr>
                <a:srgbClr val="000000"/>
              </a:buClr>
              <a:buSzPct val="45000"/>
              <a:buFont typeface="Wingdings" charset="2"/>
              <a:buChar char=""/>
            </a:pPr>
            <a:r>
              <a:rPr lang="de-DE" sz="2000" b="0" strike="noStrike" spc="-1">
                <a:latin typeface="Arial"/>
              </a:rPr>
              <a:t>Siebte Gliederungsebene</a:t>
            </a: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6" name="Line 1"/>
          <p:cNvSpPr/>
          <p:nvPr/>
        </p:nvSpPr>
        <p:spPr>
          <a:xfrm>
            <a:off x="720000" y="997560"/>
            <a:ext cx="1021104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sp>
        <p:nvSpPr>
          <p:cNvPr id="317" name="Line 2"/>
          <p:cNvSpPr/>
          <p:nvPr/>
        </p:nvSpPr>
        <p:spPr>
          <a:xfrm>
            <a:off x="720000" y="6282000"/>
            <a:ext cx="1080000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sp>
        <p:nvSpPr>
          <p:cNvPr id="318" name="CustomShape 3"/>
          <p:cNvSpPr/>
          <p:nvPr/>
        </p:nvSpPr>
        <p:spPr>
          <a:xfrm>
            <a:off x="715680" y="6426000"/>
            <a:ext cx="4302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de-DE" sz="900" b="1" strike="noStrike" spc="-1">
                <a:solidFill>
                  <a:srgbClr val="406D9B"/>
                </a:solidFill>
                <a:latin typeface="Frutiger LT Com 45 Light"/>
                <a:ea typeface="DejaVu Sans"/>
              </a:rPr>
              <a:t>Folie</a:t>
            </a:r>
            <a:endParaRPr lang="de-DE" sz="900" b="0" strike="noStrike" spc="-1">
              <a:latin typeface="Arial"/>
            </a:endParaRPr>
          </a:p>
        </p:txBody>
      </p:sp>
      <p:pic>
        <p:nvPicPr>
          <p:cNvPr id="319" name="Grafik 19"/>
          <p:cNvPicPr/>
          <p:nvPr/>
        </p:nvPicPr>
        <p:blipFill>
          <a:blip r:embed="rId14"/>
          <a:srcRect l="21079"/>
          <a:stretch/>
        </p:blipFill>
        <p:spPr>
          <a:xfrm>
            <a:off x="8976240" y="578160"/>
            <a:ext cx="1953720" cy="447840"/>
          </a:xfrm>
          <a:prstGeom prst="rect">
            <a:avLst/>
          </a:prstGeom>
          <a:ln w="0">
            <a:noFill/>
          </a:ln>
        </p:spPr>
      </p:pic>
      <p:sp>
        <p:nvSpPr>
          <p:cNvPr id="320" name="CustomShape 4"/>
          <p:cNvSpPr/>
          <p:nvPr/>
        </p:nvSpPr>
        <p:spPr>
          <a:xfrm>
            <a:off x="6961680" y="6426000"/>
            <a:ext cx="4560480" cy="21528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r">
              <a:lnSpc>
                <a:spcPct val="100000"/>
              </a:lnSpc>
              <a:spcBef>
                <a:spcPts val="201"/>
              </a:spcBef>
              <a:tabLst>
                <a:tab pos="0" algn="l"/>
              </a:tabLst>
            </a:pPr>
            <a:r>
              <a:rPr lang="de-DE" sz="1000" b="0" strike="noStrike" spc="-1">
                <a:solidFill>
                  <a:srgbClr val="406D9B"/>
                </a:solidFill>
                <a:latin typeface="Frutiger LT Com 45 Light"/>
                <a:ea typeface="DejaVu Sans"/>
              </a:rPr>
              <a:t>Lehrgebiet</a:t>
            </a:r>
            <a:r>
              <a:rPr lang="de-DE" sz="1000" b="1" strike="noStrike" spc="-1">
                <a:solidFill>
                  <a:srgbClr val="406D9B"/>
                </a:solidFill>
                <a:latin typeface="Frutiger LT Com 45 Light"/>
                <a:ea typeface="DejaVu Sans"/>
              </a:rPr>
              <a:t> Multimedia und Internetanwendungen</a:t>
            </a:r>
            <a:endParaRPr lang="de-DE" sz="1000" b="0" strike="noStrike" spc="-1">
              <a:latin typeface="Arial"/>
            </a:endParaRPr>
          </a:p>
        </p:txBody>
      </p:sp>
      <p:pic>
        <p:nvPicPr>
          <p:cNvPr id="321" name="Grafik 12"/>
          <p:cNvPicPr/>
          <p:nvPr/>
        </p:nvPicPr>
        <p:blipFill>
          <a:blip r:embed="rId14"/>
          <a:srcRect r="79665"/>
          <a:stretch/>
        </p:blipFill>
        <p:spPr>
          <a:xfrm>
            <a:off x="11019600" y="555120"/>
            <a:ext cx="502920" cy="447840"/>
          </a:xfrm>
          <a:prstGeom prst="rect">
            <a:avLst/>
          </a:prstGeom>
          <a:ln w="0">
            <a:noFill/>
          </a:ln>
        </p:spPr>
      </p:pic>
      <p:sp>
        <p:nvSpPr>
          <p:cNvPr id="322" name="CustomShape 5"/>
          <p:cNvSpPr/>
          <p:nvPr/>
        </p:nvSpPr>
        <p:spPr>
          <a:xfrm>
            <a:off x="0" y="0"/>
            <a:ext cx="12191040" cy="6856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323" name="Grafik 11"/>
          <p:cNvPicPr/>
          <p:nvPr/>
        </p:nvPicPr>
        <p:blipFill>
          <a:blip r:embed="rId15"/>
          <a:stretch/>
        </p:blipFill>
        <p:spPr>
          <a:xfrm>
            <a:off x="9336240" y="6143760"/>
            <a:ext cx="2475720" cy="448920"/>
          </a:xfrm>
          <a:prstGeom prst="rect">
            <a:avLst/>
          </a:prstGeom>
          <a:ln w="0">
            <a:noFill/>
          </a:ln>
        </p:spPr>
      </p:pic>
      <p:grpSp>
        <p:nvGrpSpPr>
          <p:cNvPr id="324" name="Group 6"/>
          <p:cNvGrpSpPr/>
          <p:nvPr/>
        </p:nvGrpSpPr>
        <p:grpSpPr>
          <a:xfrm>
            <a:off x="8644680" y="0"/>
            <a:ext cx="3547440" cy="4579920"/>
            <a:chOff x="8644680" y="0"/>
            <a:chExt cx="3547440" cy="4579920"/>
          </a:xfrm>
        </p:grpSpPr>
        <p:pic>
          <p:nvPicPr>
            <p:cNvPr id="325" name="Grafik 18"/>
            <p:cNvPicPr/>
            <p:nvPr/>
          </p:nvPicPr>
          <p:blipFill>
            <a:blip r:embed="rId16"/>
            <a:stretch/>
          </p:blipFill>
          <p:spPr>
            <a:xfrm flipH="1">
              <a:off x="8644680" y="0"/>
              <a:ext cx="3547440" cy="4579920"/>
            </a:xfrm>
            <a:prstGeom prst="rect">
              <a:avLst/>
            </a:prstGeom>
            <a:ln w="0">
              <a:noFill/>
            </a:ln>
          </p:spPr>
        </p:pic>
        <p:sp>
          <p:nvSpPr>
            <p:cNvPr id="326" name="CustomShape 7"/>
            <p:cNvSpPr/>
            <p:nvPr/>
          </p:nvSpPr>
          <p:spPr>
            <a:xfrm>
              <a:off x="8859240" y="164880"/>
              <a:ext cx="3239280" cy="2268000"/>
            </a:xfrm>
            <a:prstGeom prst="rect">
              <a:avLst/>
            </a:prstGeom>
            <a:solidFill>
              <a:srgbClr val="5073A5"/>
            </a:solidFill>
            <a:ln>
              <a:noFill/>
            </a:ln>
          </p:spPr>
          <p:style>
            <a:lnRef idx="2">
              <a:schemeClr val="accent1">
                <a:shade val="50000"/>
              </a:schemeClr>
            </a:lnRef>
            <a:fillRef idx="1">
              <a:schemeClr val="accent1"/>
            </a:fillRef>
            <a:effectRef idx="0">
              <a:schemeClr val="accent1"/>
            </a:effectRef>
            <a:fontRef idx="minor"/>
          </p:style>
        </p:sp>
      </p:grpSp>
      <p:sp>
        <p:nvSpPr>
          <p:cNvPr id="327" name="CustomShape 8"/>
          <p:cNvSpPr/>
          <p:nvPr/>
        </p:nvSpPr>
        <p:spPr>
          <a:xfrm>
            <a:off x="8761320" y="116640"/>
            <a:ext cx="3242520" cy="912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1800" b="0" strike="noStrike" spc="-1">
                <a:solidFill>
                  <a:srgbClr val="FFFFFF"/>
                </a:solidFill>
                <a:latin typeface="Frutiger LT Com 45 Light"/>
                <a:ea typeface="DejaVu Sans"/>
              </a:rPr>
              <a:t>Fakultät für</a:t>
            </a:r>
            <a:endParaRPr lang="de-DE" sz="1800" b="0" strike="noStrike" spc="-1">
              <a:latin typeface="Arial"/>
            </a:endParaRPr>
          </a:p>
          <a:p>
            <a:pPr>
              <a:lnSpc>
                <a:spcPct val="100000"/>
              </a:lnSpc>
            </a:pPr>
            <a:r>
              <a:rPr lang="de-DE" sz="1800" b="1" strike="noStrike" spc="-1">
                <a:solidFill>
                  <a:srgbClr val="FFFFFF"/>
                </a:solidFill>
                <a:latin typeface="Frutiger LT Com 45 Light"/>
                <a:ea typeface="DejaVu Sans"/>
              </a:rPr>
              <a:t>Mathematik und Informatik</a:t>
            </a:r>
            <a:endParaRPr lang="de-DE" sz="1800" b="0" strike="noStrike" spc="-1">
              <a:latin typeface="Arial"/>
            </a:endParaRPr>
          </a:p>
        </p:txBody>
      </p:sp>
      <p:sp>
        <p:nvSpPr>
          <p:cNvPr id="328" name="PlaceHolder 9"/>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de-DE" sz="4400" b="0" strike="noStrike" spc="-1">
                <a:latin typeface="Arial"/>
              </a:rPr>
              <a:t>Format des Titeltextes durch Klicken bearbeiten</a:t>
            </a:r>
          </a:p>
        </p:txBody>
      </p:sp>
      <p:sp>
        <p:nvSpPr>
          <p:cNvPr id="329" name="PlaceHolder 10"/>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de-DE" sz="3200" b="0" strike="noStrike" spc="-1">
                <a:latin typeface="Arial"/>
              </a:rPr>
              <a:t>Format des Gliederungstextes durch Klicken bearbeiten</a:t>
            </a:r>
          </a:p>
          <a:p>
            <a:pPr marL="864000" lvl="1" indent="-324000">
              <a:spcBef>
                <a:spcPts val="1134"/>
              </a:spcBef>
              <a:buClr>
                <a:srgbClr val="000000"/>
              </a:buClr>
              <a:buSzPct val="75000"/>
              <a:buFont typeface="Symbol" charset="2"/>
              <a:buChar char=""/>
            </a:pPr>
            <a:r>
              <a:rPr lang="de-DE" sz="2800" b="0" strike="noStrike" spc="-1">
                <a:latin typeface="Arial"/>
              </a:rPr>
              <a:t>Zweite Gliederungsebene</a:t>
            </a:r>
          </a:p>
          <a:p>
            <a:pPr marL="1296000" lvl="2" indent="-288000">
              <a:spcBef>
                <a:spcPts val="850"/>
              </a:spcBef>
              <a:buClr>
                <a:srgbClr val="000000"/>
              </a:buClr>
              <a:buSzPct val="45000"/>
              <a:buFont typeface="Wingdings" charset="2"/>
              <a:buChar char=""/>
            </a:pPr>
            <a:r>
              <a:rPr lang="de-DE" sz="2400" b="0" strike="noStrike" spc="-1">
                <a:latin typeface="Arial"/>
              </a:rPr>
              <a:t>Dritte Gliederungsebene</a:t>
            </a:r>
          </a:p>
          <a:p>
            <a:pPr marL="1728000" lvl="3" indent="-216000">
              <a:spcBef>
                <a:spcPts val="567"/>
              </a:spcBef>
              <a:buClr>
                <a:srgbClr val="000000"/>
              </a:buClr>
              <a:buSzPct val="75000"/>
              <a:buFont typeface="Symbol" charset="2"/>
              <a:buChar char=""/>
            </a:pPr>
            <a:r>
              <a:rPr lang="de-DE" sz="2000" b="0" strike="noStrike" spc="-1">
                <a:latin typeface="Arial"/>
              </a:rPr>
              <a:t>Vierte Gliederungsebene</a:t>
            </a:r>
          </a:p>
          <a:p>
            <a:pPr marL="2160000" lvl="4" indent="-216000">
              <a:spcBef>
                <a:spcPts val="283"/>
              </a:spcBef>
              <a:buClr>
                <a:srgbClr val="000000"/>
              </a:buClr>
              <a:buSzPct val="45000"/>
              <a:buFont typeface="Wingdings" charset="2"/>
              <a:buChar char=""/>
            </a:pPr>
            <a:r>
              <a:rPr lang="de-DE" sz="2000" b="0" strike="noStrike" spc="-1">
                <a:latin typeface="Arial"/>
              </a:rPr>
              <a:t>Fünfte Gliederungsebene</a:t>
            </a:r>
          </a:p>
          <a:p>
            <a:pPr marL="2592000" lvl="5" indent="-216000">
              <a:spcBef>
                <a:spcPts val="283"/>
              </a:spcBef>
              <a:buClr>
                <a:srgbClr val="000000"/>
              </a:buClr>
              <a:buSzPct val="45000"/>
              <a:buFont typeface="Wingdings" charset="2"/>
              <a:buChar char=""/>
            </a:pPr>
            <a:r>
              <a:rPr lang="de-DE" sz="2000" b="0" strike="noStrike" spc="-1">
                <a:latin typeface="Arial"/>
              </a:rPr>
              <a:t>Sechste Gliederungsebene</a:t>
            </a:r>
          </a:p>
          <a:p>
            <a:pPr marL="3024000" lvl="6" indent="-216000">
              <a:spcBef>
                <a:spcPts val="283"/>
              </a:spcBef>
              <a:buClr>
                <a:srgbClr val="000000"/>
              </a:buClr>
              <a:buSzPct val="45000"/>
              <a:buFont typeface="Wingdings" charset="2"/>
              <a:buChar char=""/>
            </a:pPr>
            <a:r>
              <a:rPr lang="de-DE" sz="2000" b="0" strike="noStrike" spc="-1">
                <a:latin typeface="Arial"/>
              </a:rPr>
              <a:t>Siebte Gliederungsebene</a:t>
            </a: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6" name="Line 1"/>
          <p:cNvSpPr/>
          <p:nvPr/>
        </p:nvSpPr>
        <p:spPr>
          <a:xfrm>
            <a:off x="720000" y="997560"/>
            <a:ext cx="1021104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sp>
        <p:nvSpPr>
          <p:cNvPr id="367" name="Line 2"/>
          <p:cNvSpPr/>
          <p:nvPr/>
        </p:nvSpPr>
        <p:spPr>
          <a:xfrm>
            <a:off x="720000" y="6282000"/>
            <a:ext cx="1080000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sp>
        <p:nvSpPr>
          <p:cNvPr id="368" name="CustomShape 3"/>
          <p:cNvSpPr/>
          <p:nvPr/>
        </p:nvSpPr>
        <p:spPr>
          <a:xfrm>
            <a:off x="715680" y="6426000"/>
            <a:ext cx="4302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de-DE" sz="900" b="1" strike="noStrike" spc="-1">
                <a:solidFill>
                  <a:srgbClr val="406D9B"/>
                </a:solidFill>
                <a:latin typeface="Frutiger LT Com 45 Light"/>
                <a:ea typeface="DejaVu Sans"/>
              </a:rPr>
              <a:t>Folie</a:t>
            </a:r>
            <a:endParaRPr lang="de-DE" sz="900" b="0" strike="noStrike" spc="-1">
              <a:latin typeface="Arial"/>
            </a:endParaRPr>
          </a:p>
        </p:txBody>
      </p:sp>
      <p:pic>
        <p:nvPicPr>
          <p:cNvPr id="369" name="Grafik 19"/>
          <p:cNvPicPr/>
          <p:nvPr/>
        </p:nvPicPr>
        <p:blipFill>
          <a:blip r:embed="rId14"/>
          <a:srcRect l="21079"/>
          <a:stretch/>
        </p:blipFill>
        <p:spPr>
          <a:xfrm>
            <a:off x="8976240" y="578160"/>
            <a:ext cx="1953720" cy="447840"/>
          </a:xfrm>
          <a:prstGeom prst="rect">
            <a:avLst/>
          </a:prstGeom>
          <a:ln w="0">
            <a:noFill/>
          </a:ln>
        </p:spPr>
      </p:pic>
      <p:sp>
        <p:nvSpPr>
          <p:cNvPr id="370" name="CustomShape 4"/>
          <p:cNvSpPr/>
          <p:nvPr/>
        </p:nvSpPr>
        <p:spPr>
          <a:xfrm>
            <a:off x="6961680" y="6426000"/>
            <a:ext cx="4560480" cy="21528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r">
              <a:lnSpc>
                <a:spcPct val="100000"/>
              </a:lnSpc>
              <a:spcBef>
                <a:spcPts val="201"/>
              </a:spcBef>
              <a:tabLst>
                <a:tab pos="0" algn="l"/>
              </a:tabLst>
            </a:pPr>
            <a:r>
              <a:rPr lang="de-DE" sz="1000" b="0" strike="noStrike" spc="-1">
                <a:solidFill>
                  <a:srgbClr val="406D9B"/>
                </a:solidFill>
                <a:latin typeface="Frutiger LT Com 45 Light"/>
                <a:ea typeface="DejaVu Sans"/>
              </a:rPr>
              <a:t>Lehrgebiet</a:t>
            </a:r>
            <a:r>
              <a:rPr lang="de-DE" sz="1000" b="1" strike="noStrike" spc="-1">
                <a:solidFill>
                  <a:srgbClr val="406D9B"/>
                </a:solidFill>
                <a:latin typeface="Frutiger LT Com 45 Light"/>
                <a:ea typeface="DejaVu Sans"/>
              </a:rPr>
              <a:t> Multimedia und Internetanwendungen</a:t>
            </a:r>
            <a:endParaRPr lang="de-DE" sz="1000" b="0" strike="noStrike" spc="-1">
              <a:latin typeface="Arial"/>
            </a:endParaRPr>
          </a:p>
        </p:txBody>
      </p:sp>
      <p:pic>
        <p:nvPicPr>
          <p:cNvPr id="371" name="Grafik 12"/>
          <p:cNvPicPr/>
          <p:nvPr/>
        </p:nvPicPr>
        <p:blipFill>
          <a:blip r:embed="rId14"/>
          <a:srcRect r="79665"/>
          <a:stretch/>
        </p:blipFill>
        <p:spPr>
          <a:xfrm>
            <a:off x="11019600" y="555120"/>
            <a:ext cx="502920" cy="447840"/>
          </a:xfrm>
          <a:prstGeom prst="rect">
            <a:avLst/>
          </a:prstGeom>
          <a:ln w="0">
            <a:noFill/>
          </a:ln>
        </p:spPr>
      </p:pic>
      <p:sp>
        <p:nvSpPr>
          <p:cNvPr id="372" name="PlaceHolder 5"/>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de-DE" sz="4400" b="0" strike="noStrike" spc="-1">
                <a:latin typeface="Arial"/>
              </a:rPr>
              <a:t>Format des Titeltextes durch Klicken bearbeiten</a:t>
            </a:r>
          </a:p>
        </p:txBody>
      </p:sp>
      <p:sp>
        <p:nvSpPr>
          <p:cNvPr id="373"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de-DE" sz="3200" b="0" strike="noStrike" spc="-1">
                <a:latin typeface="Arial"/>
              </a:rPr>
              <a:t>Format des Gliederungstextes durch Klicken bearbeiten</a:t>
            </a:r>
          </a:p>
          <a:p>
            <a:pPr marL="864000" lvl="1" indent="-324000">
              <a:spcBef>
                <a:spcPts val="1134"/>
              </a:spcBef>
              <a:buClr>
                <a:srgbClr val="000000"/>
              </a:buClr>
              <a:buSzPct val="75000"/>
              <a:buFont typeface="Symbol" charset="2"/>
              <a:buChar char=""/>
            </a:pPr>
            <a:r>
              <a:rPr lang="de-DE" sz="2800" b="0" strike="noStrike" spc="-1">
                <a:latin typeface="Arial"/>
              </a:rPr>
              <a:t>Zweite Gliederungsebene</a:t>
            </a:r>
          </a:p>
          <a:p>
            <a:pPr marL="1296000" lvl="2" indent="-288000">
              <a:spcBef>
                <a:spcPts val="850"/>
              </a:spcBef>
              <a:buClr>
                <a:srgbClr val="000000"/>
              </a:buClr>
              <a:buSzPct val="45000"/>
              <a:buFont typeface="Wingdings" charset="2"/>
              <a:buChar char=""/>
            </a:pPr>
            <a:r>
              <a:rPr lang="de-DE" sz="2400" b="0" strike="noStrike" spc="-1">
                <a:latin typeface="Arial"/>
              </a:rPr>
              <a:t>Dritte Gliederungsebene</a:t>
            </a:r>
          </a:p>
          <a:p>
            <a:pPr marL="1728000" lvl="3" indent="-216000">
              <a:spcBef>
                <a:spcPts val="567"/>
              </a:spcBef>
              <a:buClr>
                <a:srgbClr val="000000"/>
              </a:buClr>
              <a:buSzPct val="75000"/>
              <a:buFont typeface="Symbol" charset="2"/>
              <a:buChar char=""/>
            </a:pPr>
            <a:r>
              <a:rPr lang="de-DE" sz="2000" b="0" strike="noStrike" spc="-1">
                <a:latin typeface="Arial"/>
              </a:rPr>
              <a:t>Vierte Gliederungsebene</a:t>
            </a:r>
          </a:p>
          <a:p>
            <a:pPr marL="2160000" lvl="4" indent="-216000">
              <a:spcBef>
                <a:spcPts val="283"/>
              </a:spcBef>
              <a:buClr>
                <a:srgbClr val="000000"/>
              </a:buClr>
              <a:buSzPct val="45000"/>
              <a:buFont typeface="Wingdings" charset="2"/>
              <a:buChar char=""/>
            </a:pPr>
            <a:r>
              <a:rPr lang="de-DE" sz="2000" b="0" strike="noStrike" spc="-1">
                <a:latin typeface="Arial"/>
              </a:rPr>
              <a:t>Fünfte Gliederungsebene</a:t>
            </a:r>
          </a:p>
          <a:p>
            <a:pPr marL="2592000" lvl="5" indent="-216000">
              <a:spcBef>
                <a:spcPts val="283"/>
              </a:spcBef>
              <a:buClr>
                <a:srgbClr val="000000"/>
              </a:buClr>
              <a:buSzPct val="45000"/>
              <a:buFont typeface="Wingdings" charset="2"/>
              <a:buChar char=""/>
            </a:pPr>
            <a:r>
              <a:rPr lang="de-DE" sz="2000" b="0" strike="noStrike" spc="-1">
                <a:latin typeface="Arial"/>
              </a:rPr>
              <a:t>Sechste Gliederungsebene</a:t>
            </a:r>
          </a:p>
          <a:p>
            <a:pPr marL="3024000" lvl="6" indent="-216000">
              <a:spcBef>
                <a:spcPts val="283"/>
              </a:spcBef>
              <a:buClr>
                <a:srgbClr val="000000"/>
              </a:buClr>
              <a:buSzPct val="45000"/>
              <a:buFont typeface="Wingdings" charset="2"/>
              <a:buChar char=""/>
            </a:pPr>
            <a:r>
              <a:rPr lang="de-DE" sz="2000" b="0" strike="noStrike" spc="-1">
                <a:latin typeface="Arial"/>
              </a:rPr>
              <a:t>Siebte Gliederungsebene</a:t>
            </a:r>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9.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 name="CustomShape 1"/>
          <p:cNvSpPr/>
          <p:nvPr/>
        </p:nvSpPr>
        <p:spPr>
          <a:xfrm>
            <a:off x="1180800" y="4097520"/>
            <a:ext cx="8928000" cy="11239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de-DE" sz="3600" b="0" strike="noStrike" spc="-1">
                <a:solidFill>
                  <a:srgbClr val="000000"/>
                </a:solidFill>
                <a:latin typeface="Frutiger LT Com 45 Light"/>
                <a:ea typeface="DejaVu Sans"/>
              </a:rPr>
              <a:t>Automatische Erstellung einer Wissensrepräsentation aus einem medizinischen Text</a:t>
            </a:r>
            <a:endParaRPr lang="de-DE" sz="3600" b="0" strike="noStrike" spc="-1">
              <a:latin typeface="Arial"/>
            </a:endParaRPr>
          </a:p>
        </p:txBody>
      </p:sp>
      <p:sp>
        <p:nvSpPr>
          <p:cNvPr id="417" name="CustomShape 2"/>
          <p:cNvSpPr/>
          <p:nvPr/>
        </p:nvSpPr>
        <p:spPr>
          <a:xfrm>
            <a:off x="1180800" y="5321880"/>
            <a:ext cx="8928000" cy="108648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spcBef>
                <a:spcPts val="479"/>
              </a:spcBef>
              <a:tabLst>
                <a:tab pos="0" algn="l"/>
              </a:tabLst>
            </a:pPr>
            <a:r>
              <a:rPr lang="de-DE" sz="2400" b="1" strike="noStrike" spc="-1">
                <a:solidFill>
                  <a:srgbClr val="004C97"/>
                </a:solidFill>
                <a:latin typeface="Frutiger LT Com 45 Light"/>
                <a:ea typeface="DejaVu Sans"/>
              </a:rPr>
              <a:t>Fachpraktikum Natural Language Processing, Information Extraction und Retrieval (01589)</a:t>
            </a:r>
            <a:endParaRPr lang="de-DE" sz="2400" b="0" strike="noStrike" spc="-1">
              <a:latin typeface="Arial"/>
            </a:endParaRPr>
          </a:p>
        </p:txBody>
      </p:sp>
      <p:sp>
        <p:nvSpPr>
          <p:cNvPr id="418" name="CustomShape 3"/>
          <p:cNvSpPr/>
          <p:nvPr/>
        </p:nvSpPr>
        <p:spPr>
          <a:xfrm>
            <a:off x="10116000" y="2349000"/>
            <a:ext cx="1943280" cy="1306440"/>
          </a:xfrm>
          <a:prstGeom prst="rect">
            <a:avLst/>
          </a:prstGeom>
          <a:solidFill>
            <a:srgbClr val="5073A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de-DE" sz="1600" b="0" strike="noStrike" spc="-1">
                <a:solidFill>
                  <a:srgbClr val="FFFFFF"/>
                </a:solidFill>
                <a:latin typeface="Frutiger LT Com 45 Light"/>
                <a:ea typeface="DejaVu Sans"/>
              </a:rPr>
              <a:t>Fakultät für</a:t>
            </a:r>
            <a:endParaRPr lang="de-DE" sz="1600" b="0" strike="noStrike" spc="-1">
              <a:latin typeface="Arial"/>
            </a:endParaRPr>
          </a:p>
          <a:p>
            <a:pPr algn="r">
              <a:lnSpc>
                <a:spcPct val="100000"/>
              </a:lnSpc>
            </a:pPr>
            <a:r>
              <a:rPr lang="de-DE" sz="1600" b="1" strike="noStrike" spc="-1">
                <a:solidFill>
                  <a:srgbClr val="FFFFFF"/>
                </a:solidFill>
                <a:latin typeface="Frutiger LT Com 45 Light"/>
                <a:ea typeface="DejaVu Sans"/>
              </a:rPr>
              <a:t>Mathematik und</a:t>
            </a:r>
            <a:br/>
            <a:r>
              <a:rPr lang="de-DE" sz="1600" b="1" strike="noStrike" spc="-1">
                <a:solidFill>
                  <a:srgbClr val="FFFFFF"/>
                </a:solidFill>
                <a:latin typeface="Frutiger LT Com 45 Light"/>
                <a:ea typeface="DejaVu Sans"/>
              </a:rPr>
              <a:t>Informatik</a:t>
            </a:r>
            <a:endParaRPr lang="de-DE" sz="1600" b="0" strike="noStrike" spc="-1">
              <a:latin typeface="Arial"/>
            </a:endParaRPr>
          </a:p>
          <a:p>
            <a:pPr algn="r">
              <a:lnSpc>
                <a:spcPct val="100000"/>
              </a:lnSpc>
            </a:pPr>
            <a:endParaRPr lang="de-DE" sz="16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CustomShape 1"/>
          <p:cNvSpPr/>
          <p:nvPr/>
        </p:nvSpPr>
        <p:spPr>
          <a:xfrm>
            <a:off x="1631520" y="6426000"/>
            <a:ext cx="727164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900" b="0" strike="noStrike" spc="-1">
                <a:solidFill>
                  <a:srgbClr val="5073A5"/>
                </a:solidFill>
                <a:latin typeface="Frutiger LT Com 45 Light"/>
                <a:ea typeface="DejaVu Sans"/>
              </a:rPr>
              <a:t>Fußzeile</a:t>
            </a:r>
            <a:endParaRPr lang="de-DE" sz="900" b="0" strike="noStrike" spc="-1">
              <a:latin typeface="Arial"/>
            </a:endParaRPr>
          </a:p>
        </p:txBody>
      </p:sp>
      <p:sp>
        <p:nvSpPr>
          <p:cNvPr id="455" name="CustomShape 2"/>
          <p:cNvSpPr/>
          <p:nvPr/>
        </p:nvSpPr>
        <p:spPr>
          <a:xfrm>
            <a:off x="1055520" y="6426000"/>
            <a:ext cx="5526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fld id="{BF50B4DA-734D-402D-80B1-2450063A11FD}" type="slidenum">
              <a:rPr lang="de-DE" sz="900" b="1" strike="noStrike" spc="-1">
                <a:solidFill>
                  <a:srgbClr val="5073A5"/>
                </a:solidFill>
                <a:latin typeface="Frutiger LT Com 45 Light"/>
                <a:ea typeface="DejaVu Sans"/>
              </a:rPr>
              <a:t>10</a:t>
            </a:fld>
            <a:endParaRPr lang="de-DE" sz="900" b="0" strike="noStrike" spc="-1">
              <a:latin typeface="Arial"/>
            </a:endParaRPr>
          </a:p>
        </p:txBody>
      </p:sp>
      <p:sp>
        <p:nvSpPr>
          <p:cNvPr id="456" name="CustomShape 3"/>
          <p:cNvSpPr/>
          <p:nvPr/>
        </p:nvSpPr>
        <p:spPr>
          <a:xfrm>
            <a:off x="720000" y="260640"/>
            <a:ext cx="8183160" cy="660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de-DE" sz="2200" b="1" strike="noStrike" spc="-1">
                <a:solidFill>
                  <a:srgbClr val="5073A5"/>
                </a:solidFill>
                <a:latin typeface="Frutiger LT Com 45 Light"/>
                <a:ea typeface="DejaVu Sans"/>
              </a:rPr>
              <a:t>Datengrundlage</a:t>
            </a:r>
            <a:endParaRPr lang="de-DE" sz="2200" b="0" strike="noStrike" spc="-1">
              <a:latin typeface="Arial"/>
            </a:endParaRPr>
          </a:p>
        </p:txBody>
      </p:sp>
      <p:sp>
        <p:nvSpPr>
          <p:cNvPr id="457" name="CustomShape 4"/>
          <p:cNvSpPr/>
          <p:nvPr/>
        </p:nvSpPr>
        <p:spPr>
          <a:xfrm>
            <a:off x="883080" y="1440000"/>
            <a:ext cx="9196560" cy="2650320"/>
          </a:xfrm>
          <a:prstGeom prst="rect">
            <a:avLst/>
          </a:prstGeom>
          <a:noFill/>
          <a:ln w="0">
            <a:noFill/>
          </a:ln>
        </p:spPr>
        <p:style>
          <a:lnRef idx="0">
            <a:scrgbClr r="0" g="0" b="0"/>
          </a:lnRef>
          <a:fillRef idx="0">
            <a:scrgbClr r="0" g="0" b="0"/>
          </a:fillRef>
          <a:effectRef idx="0">
            <a:scrgbClr r="0" g="0" b="0"/>
          </a:effectRef>
          <a:fontRef idx="minor"/>
        </p:style>
      </p:sp>
      <p:sp>
        <p:nvSpPr>
          <p:cNvPr id="458" name="CustomShape 5"/>
          <p:cNvSpPr/>
          <p:nvPr/>
        </p:nvSpPr>
        <p:spPr>
          <a:xfrm>
            <a:off x="1399621" y="1937010"/>
            <a:ext cx="9196560" cy="298397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marL="457920" indent="-457200">
              <a:lnSpc>
                <a:spcPct val="100000"/>
              </a:lnSpc>
              <a:spcBef>
                <a:spcPts val="601"/>
              </a:spcBef>
              <a:buClr>
                <a:srgbClr val="000000"/>
              </a:buClr>
              <a:buFont typeface="+mj-lt"/>
              <a:buAutoNum type="arabicPeriod"/>
            </a:pPr>
            <a:r>
              <a:rPr lang="de-DE" sz="2400" b="0" strike="noStrike" spc="-1" dirty="0">
                <a:solidFill>
                  <a:srgbClr val="000000"/>
                </a:solidFill>
                <a:latin typeface="Frutiger LT Com 45 Light"/>
                <a:ea typeface="DejaVu Sans"/>
              </a:rPr>
              <a:t>Webseiten des National Health Service UK (NHS) und der National Institutes of Health (NIH, U.S.) - 49 Texte zu mehreren psychischen Störungen (Agoraphobie, Alkoholmissbrauch, Depression, u. s. w.)</a:t>
            </a:r>
            <a:endParaRPr lang="de-DE" sz="2400" b="0" strike="noStrike" spc="-1" dirty="0">
              <a:latin typeface="Arial"/>
            </a:endParaRPr>
          </a:p>
          <a:p>
            <a:pPr marL="457920" indent="-457200">
              <a:lnSpc>
                <a:spcPct val="100000"/>
              </a:lnSpc>
              <a:spcBef>
                <a:spcPts val="601"/>
              </a:spcBef>
              <a:buClr>
                <a:srgbClr val="000000"/>
              </a:buClr>
              <a:buFont typeface="+mj-lt"/>
              <a:buAutoNum type="arabicPeriod"/>
            </a:pPr>
            <a:endParaRPr lang="de-DE" sz="2400" b="0" strike="noStrike" spc="-1" dirty="0">
              <a:latin typeface="Arial"/>
            </a:endParaRPr>
          </a:p>
          <a:p>
            <a:pPr marL="457920" indent="-457200">
              <a:lnSpc>
                <a:spcPct val="100000"/>
              </a:lnSpc>
              <a:spcBef>
                <a:spcPts val="601"/>
              </a:spcBef>
              <a:buClr>
                <a:srgbClr val="000000"/>
              </a:buClr>
              <a:buFont typeface="+mj-lt"/>
              <a:buAutoNum type="arabicPeriod"/>
            </a:pPr>
            <a:r>
              <a:rPr lang="de-DE" sz="2400" b="0" strike="noStrike" spc="-1" dirty="0">
                <a:solidFill>
                  <a:srgbClr val="000000"/>
                </a:solidFill>
                <a:latin typeface="Frutiger LT Com 45 Light"/>
                <a:ea typeface="DejaVu Sans"/>
              </a:rPr>
              <a:t>Ein Artikel zum Thema „Mental </a:t>
            </a:r>
            <a:r>
              <a:rPr lang="de-DE" sz="2400" b="0" strike="noStrike" spc="-1" dirty="0" err="1">
                <a:solidFill>
                  <a:srgbClr val="000000"/>
                </a:solidFill>
                <a:latin typeface="Frutiger LT Com 45 Light"/>
                <a:ea typeface="DejaVu Sans"/>
              </a:rPr>
              <a:t>Disorder</a:t>
            </a:r>
            <a:r>
              <a:rPr lang="de-DE" sz="2400" b="0" strike="noStrike" spc="-1" dirty="0">
                <a:solidFill>
                  <a:srgbClr val="000000"/>
                </a:solidFill>
                <a:latin typeface="Frutiger LT Com 45 Light"/>
                <a:ea typeface="DejaVu Sans"/>
              </a:rPr>
              <a:t>“ auf Wikipedia</a:t>
            </a:r>
            <a:endParaRPr lang="de-DE" sz="2400" b="0" strike="noStrike" spc="-1" dirty="0">
              <a:latin typeface="Arial"/>
            </a:endParaRPr>
          </a:p>
          <a:p>
            <a:pPr marL="457920" indent="-457200">
              <a:lnSpc>
                <a:spcPct val="100000"/>
              </a:lnSpc>
              <a:spcBef>
                <a:spcPts val="601"/>
              </a:spcBef>
              <a:buClr>
                <a:srgbClr val="000000"/>
              </a:buClr>
              <a:buFont typeface="+mj-lt"/>
              <a:buAutoNum type="arabicPeriod"/>
            </a:pPr>
            <a:endParaRPr lang="de-DE" sz="2400" spc="-1" dirty="0">
              <a:latin typeface="Arial"/>
            </a:endParaRPr>
          </a:p>
          <a:p>
            <a:pPr marL="457920" indent="-457200">
              <a:lnSpc>
                <a:spcPct val="100000"/>
              </a:lnSpc>
              <a:spcBef>
                <a:spcPts val="601"/>
              </a:spcBef>
              <a:buClr>
                <a:srgbClr val="000000"/>
              </a:buClr>
              <a:buFont typeface="+mj-lt"/>
              <a:buAutoNum type="arabicPeriod"/>
            </a:pPr>
            <a:r>
              <a:rPr lang="de-DE" sz="2400" b="0" strike="noStrike" spc="-1" dirty="0">
                <a:solidFill>
                  <a:srgbClr val="000000"/>
                </a:solidFill>
                <a:latin typeface="Frutiger LT Com 45 Light"/>
                <a:ea typeface="DejaVu Sans"/>
              </a:rPr>
              <a:t>„Clinical Handbook of Psychological </a:t>
            </a:r>
            <a:r>
              <a:rPr lang="de-DE" sz="2400" b="0" strike="noStrike" spc="-1" dirty="0" err="1">
                <a:solidFill>
                  <a:srgbClr val="000000"/>
                </a:solidFill>
                <a:latin typeface="Frutiger LT Com 45 Light"/>
                <a:ea typeface="DejaVu Sans"/>
              </a:rPr>
              <a:t>Disorders</a:t>
            </a:r>
            <a:r>
              <a:rPr lang="de-DE" sz="2400" b="0" strike="noStrike" spc="-1" dirty="0">
                <a:solidFill>
                  <a:srgbClr val="000000"/>
                </a:solidFill>
                <a:latin typeface="Frutiger LT Com 45 Light"/>
                <a:ea typeface="DejaVu Sans"/>
              </a:rPr>
              <a:t>“</a:t>
            </a:r>
            <a:endParaRPr lang="de-DE" sz="2400" b="0" strike="noStrike" spc="-1" dirty="0">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 name="CustomShape 1"/>
          <p:cNvSpPr/>
          <p:nvPr/>
        </p:nvSpPr>
        <p:spPr>
          <a:xfrm>
            <a:off x="1631520" y="6426000"/>
            <a:ext cx="727164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900" b="0" strike="noStrike" spc="-1">
                <a:solidFill>
                  <a:srgbClr val="5073A5"/>
                </a:solidFill>
                <a:latin typeface="Frutiger LT Com 45 Light"/>
                <a:ea typeface="DejaVu Sans"/>
              </a:rPr>
              <a:t>Fußzeile</a:t>
            </a:r>
            <a:endParaRPr lang="de-DE" sz="900" b="0" strike="noStrike" spc="-1">
              <a:latin typeface="Arial"/>
            </a:endParaRPr>
          </a:p>
        </p:txBody>
      </p:sp>
      <p:sp>
        <p:nvSpPr>
          <p:cNvPr id="464" name="CustomShape 2"/>
          <p:cNvSpPr/>
          <p:nvPr/>
        </p:nvSpPr>
        <p:spPr>
          <a:xfrm>
            <a:off x="1055520" y="6426000"/>
            <a:ext cx="5526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fld id="{467086DB-259E-4106-BF52-D35CD50F4EB4}" type="slidenum">
              <a:rPr lang="de-DE" sz="900" b="1" strike="noStrike" spc="-1">
                <a:solidFill>
                  <a:srgbClr val="5073A5"/>
                </a:solidFill>
                <a:latin typeface="Frutiger LT Com 45 Light"/>
                <a:ea typeface="DejaVu Sans"/>
              </a:rPr>
              <a:t>11</a:t>
            </a:fld>
            <a:endParaRPr lang="de-DE" sz="900" b="0" strike="noStrike" spc="-1">
              <a:latin typeface="Arial"/>
            </a:endParaRPr>
          </a:p>
        </p:txBody>
      </p:sp>
      <p:sp>
        <p:nvSpPr>
          <p:cNvPr id="465" name="CustomShape 3"/>
          <p:cNvSpPr/>
          <p:nvPr/>
        </p:nvSpPr>
        <p:spPr>
          <a:xfrm>
            <a:off x="720000" y="260640"/>
            <a:ext cx="8183160" cy="660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de-DE" sz="2200" b="1" strike="noStrike" spc="-1">
                <a:solidFill>
                  <a:srgbClr val="5073A5"/>
                </a:solidFill>
                <a:latin typeface="Frutiger LT Com 45 Light"/>
                <a:ea typeface="DejaVu Sans"/>
              </a:rPr>
              <a:t>Implementierung / Aktivitätsdiagramm</a:t>
            </a:r>
            <a:endParaRPr lang="de-DE" sz="2200" b="0" strike="noStrike" spc="-1">
              <a:latin typeface="Arial"/>
            </a:endParaRPr>
          </a:p>
        </p:txBody>
      </p:sp>
      <p:pic>
        <p:nvPicPr>
          <p:cNvPr id="466" name="Grafik 2"/>
          <p:cNvPicPr/>
          <p:nvPr/>
        </p:nvPicPr>
        <p:blipFill>
          <a:blip r:embed="rId2"/>
          <a:stretch/>
        </p:blipFill>
        <p:spPr>
          <a:xfrm>
            <a:off x="4983120" y="1269360"/>
            <a:ext cx="6563160" cy="4501800"/>
          </a:xfrm>
          <a:prstGeom prst="rect">
            <a:avLst/>
          </a:prstGeom>
          <a:ln w="0">
            <a:noFill/>
          </a:ln>
        </p:spPr>
      </p:pic>
      <p:sp>
        <p:nvSpPr>
          <p:cNvPr id="467" name="CustomShape 4"/>
          <p:cNvSpPr/>
          <p:nvPr/>
        </p:nvSpPr>
        <p:spPr>
          <a:xfrm>
            <a:off x="645720" y="1397328"/>
            <a:ext cx="4417074" cy="4245863"/>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840" indent="-285120">
              <a:lnSpc>
                <a:spcPct val="100000"/>
              </a:lnSpc>
              <a:spcBef>
                <a:spcPts val="1200"/>
              </a:spcBef>
              <a:buClr>
                <a:srgbClr val="000000"/>
              </a:buClr>
              <a:buFont typeface="Arial"/>
              <a:buChar char="•"/>
            </a:pPr>
            <a:r>
              <a:rPr lang="de-DE" sz="2400" b="0" strike="noStrike" spc="-1" dirty="0">
                <a:solidFill>
                  <a:srgbClr val="000000"/>
                </a:solidFill>
                <a:latin typeface="Frutiger LT Com 45 Light"/>
                <a:ea typeface="DejaVu Sans"/>
              </a:rPr>
              <a:t>Konsolenapplikation</a:t>
            </a:r>
            <a:endParaRPr lang="de-DE" sz="2400" b="0" strike="noStrike" spc="-1" dirty="0">
              <a:latin typeface="Arial"/>
            </a:endParaRPr>
          </a:p>
          <a:p>
            <a:pPr marL="285840" indent="-285120">
              <a:lnSpc>
                <a:spcPct val="100000"/>
              </a:lnSpc>
              <a:spcBef>
                <a:spcPts val="1200"/>
              </a:spcBef>
              <a:buClr>
                <a:srgbClr val="000000"/>
              </a:buClr>
              <a:buFont typeface="Arial"/>
              <a:buChar char="•"/>
            </a:pPr>
            <a:r>
              <a:rPr lang="de-DE" sz="2400" b="0" strike="noStrike" spc="-1" dirty="0">
                <a:solidFill>
                  <a:srgbClr val="000000"/>
                </a:solidFill>
                <a:latin typeface="Frutiger LT Com 45 Light"/>
                <a:ea typeface="DejaVu Sans"/>
              </a:rPr>
              <a:t>Ordner für beliebig viele zu analysierende Textdateien</a:t>
            </a:r>
            <a:endParaRPr lang="de-DE" sz="2400" b="0" strike="noStrike" spc="-1" dirty="0">
              <a:latin typeface="Arial"/>
            </a:endParaRPr>
          </a:p>
          <a:p>
            <a:pPr marL="285840" indent="-285120">
              <a:lnSpc>
                <a:spcPct val="100000"/>
              </a:lnSpc>
              <a:spcBef>
                <a:spcPts val="1200"/>
              </a:spcBef>
              <a:buClr>
                <a:srgbClr val="000000"/>
              </a:buClr>
              <a:buFont typeface="Arial"/>
              <a:buChar char="•"/>
            </a:pPr>
            <a:r>
              <a:rPr lang="de-DE" sz="2400" b="0" strike="noStrike" spc="-1" dirty="0">
                <a:solidFill>
                  <a:srgbClr val="000000"/>
                </a:solidFill>
                <a:latin typeface="Frutiger LT Com 45 Light"/>
                <a:ea typeface="DejaVu Sans"/>
              </a:rPr>
              <a:t>In allen Texten wird nach Krankheiten und ihren Symptomen gesucht.</a:t>
            </a:r>
            <a:endParaRPr lang="de-DE" sz="2400" b="0" strike="noStrike" spc="-1" dirty="0">
              <a:latin typeface="Arial"/>
            </a:endParaRPr>
          </a:p>
          <a:p>
            <a:pPr marL="285840" indent="-285120">
              <a:lnSpc>
                <a:spcPct val="100000"/>
              </a:lnSpc>
              <a:spcBef>
                <a:spcPts val="1200"/>
              </a:spcBef>
              <a:buClr>
                <a:srgbClr val="000000"/>
              </a:buClr>
              <a:buFont typeface="Arial"/>
              <a:buChar char="•"/>
            </a:pPr>
            <a:r>
              <a:rPr lang="de-DE" sz="2400" b="0" strike="noStrike" spc="-1" dirty="0">
                <a:solidFill>
                  <a:srgbClr val="000000"/>
                </a:solidFill>
                <a:latin typeface="Frutiger LT Com 45 Light"/>
                <a:ea typeface="DejaVu Sans"/>
              </a:rPr>
              <a:t>Ein Zusammenhang wird angenommen, wenn in einem Satz eine Krankheit und ein Symptom gefunden werden.</a:t>
            </a:r>
            <a:endParaRPr lang="de-DE" sz="2400" b="0" strike="noStrike" spc="-1" dirty="0">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 name="CustomShape 1"/>
          <p:cNvSpPr/>
          <p:nvPr/>
        </p:nvSpPr>
        <p:spPr>
          <a:xfrm>
            <a:off x="1631520" y="6426000"/>
            <a:ext cx="727164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900" b="0" strike="noStrike" spc="-1">
                <a:solidFill>
                  <a:srgbClr val="5073A5"/>
                </a:solidFill>
                <a:latin typeface="Frutiger LT Com 45 Light"/>
                <a:ea typeface="DejaVu Sans"/>
              </a:rPr>
              <a:t>Fußzeile</a:t>
            </a:r>
            <a:endParaRPr lang="de-DE" sz="900" b="0" strike="noStrike" spc="-1">
              <a:latin typeface="Arial"/>
            </a:endParaRPr>
          </a:p>
        </p:txBody>
      </p:sp>
      <p:sp>
        <p:nvSpPr>
          <p:cNvPr id="469" name="CustomShape 2"/>
          <p:cNvSpPr/>
          <p:nvPr/>
        </p:nvSpPr>
        <p:spPr>
          <a:xfrm>
            <a:off x="1055520" y="6426000"/>
            <a:ext cx="5526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fld id="{5C221F30-E236-475F-A22D-EB327769D680}" type="slidenum">
              <a:rPr lang="de-DE" sz="900" b="1" strike="noStrike" spc="-1">
                <a:solidFill>
                  <a:srgbClr val="5073A5"/>
                </a:solidFill>
                <a:latin typeface="Frutiger LT Com 45 Light"/>
                <a:ea typeface="DejaVu Sans"/>
              </a:rPr>
              <a:t>12</a:t>
            </a:fld>
            <a:endParaRPr lang="de-DE" sz="900" b="0" strike="noStrike" spc="-1">
              <a:latin typeface="Arial"/>
            </a:endParaRPr>
          </a:p>
        </p:txBody>
      </p:sp>
      <p:sp>
        <p:nvSpPr>
          <p:cNvPr id="470" name="CustomShape 3"/>
          <p:cNvSpPr/>
          <p:nvPr/>
        </p:nvSpPr>
        <p:spPr>
          <a:xfrm>
            <a:off x="720000" y="260640"/>
            <a:ext cx="8183160" cy="660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de-DE" sz="2200" b="1" strike="noStrike" spc="-1" dirty="0">
                <a:solidFill>
                  <a:srgbClr val="5073A5"/>
                </a:solidFill>
                <a:latin typeface="Frutiger LT Com 45 Light"/>
                <a:ea typeface="DejaVu Sans"/>
              </a:rPr>
              <a:t>Implementierung / Architekturdiagramm</a:t>
            </a:r>
            <a:endParaRPr lang="de-DE" sz="2200" b="0" strike="noStrike" spc="-1" dirty="0">
              <a:latin typeface="Arial"/>
            </a:endParaRPr>
          </a:p>
        </p:txBody>
      </p:sp>
      <p:pic>
        <p:nvPicPr>
          <p:cNvPr id="3" name="Grafik 2">
            <a:extLst>
              <a:ext uri="{FF2B5EF4-FFF2-40B4-BE49-F238E27FC236}">
                <a16:creationId xmlns:a16="http://schemas.microsoft.com/office/drawing/2014/main" id="{5519F708-A9FF-5DF8-BD08-AE063280B1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1603" y="1197661"/>
            <a:ext cx="8769383" cy="474488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 name="CustomShape 1"/>
          <p:cNvSpPr/>
          <p:nvPr/>
        </p:nvSpPr>
        <p:spPr>
          <a:xfrm>
            <a:off x="1631520" y="6426000"/>
            <a:ext cx="727164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900" b="0" strike="noStrike" spc="-1">
                <a:solidFill>
                  <a:srgbClr val="5073A5"/>
                </a:solidFill>
                <a:latin typeface="Frutiger LT Com 45 Light"/>
                <a:ea typeface="DejaVu Sans"/>
              </a:rPr>
              <a:t>Fußzeile</a:t>
            </a:r>
            <a:endParaRPr lang="de-DE" sz="900" b="0" strike="noStrike" spc="-1">
              <a:latin typeface="Arial"/>
            </a:endParaRPr>
          </a:p>
        </p:txBody>
      </p:sp>
      <p:sp>
        <p:nvSpPr>
          <p:cNvPr id="473" name="CustomShape 2"/>
          <p:cNvSpPr/>
          <p:nvPr/>
        </p:nvSpPr>
        <p:spPr>
          <a:xfrm>
            <a:off x="1055520" y="6426000"/>
            <a:ext cx="5526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fld id="{A748F709-62DB-472A-B712-136C75206B32}" type="slidenum">
              <a:rPr lang="de-DE" sz="900" b="1" strike="noStrike" spc="-1">
                <a:solidFill>
                  <a:srgbClr val="5073A5"/>
                </a:solidFill>
                <a:latin typeface="Frutiger LT Com 45 Light"/>
                <a:ea typeface="DejaVu Sans"/>
              </a:rPr>
              <a:t>13</a:t>
            </a:fld>
            <a:endParaRPr lang="de-DE" sz="900" b="0" strike="noStrike" spc="-1">
              <a:latin typeface="Arial"/>
            </a:endParaRPr>
          </a:p>
        </p:txBody>
      </p:sp>
      <p:sp>
        <p:nvSpPr>
          <p:cNvPr id="474" name="CustomShape 3"/>
          <p:cNvSpPr/>
          <p:nvPr/>
        </p:nvSpPr>
        <p:spPr>
          <a:xfrm>
            <a:off x="720000" y="260640"/>
            <a:ext cx="8183160" cy="660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de-DE" sz="2200" b="1" strike="noStrike" spc="-1">
                <a:solidFill>
                  <a:srgbClr val="5073A5"/>
                </a:solidFill>
                <a:latin typeface="Frutiger LT Com 45 Light"/>
                <a:ea typeface="DejaVu Sans"/>
              </a:rPr>
              <a:t>RuleBasedPreprocessor</a:t>
            </a:r>
            <a:endParaRPr lang="de-DE" sz="2200" b="0" strike="noStrike" spc="-1">
              <a:latin typeface="Arial"/>
            </a:endParaRPr>
          </a:p>
        </p:txBody>
      </p:sp>
      <p:sp>
        <p:nvSpPr>
          <p:cNvPr id="475" name="CustomShape 4"/>
          <p:cNvSpPr/>
          <p:nvPr/>
        </p:nvSpPr>
        <p:spPr>
          <a:xfrm>
            <a:off x="720000" y="1269360"/>
            <a:ext cx="6170400" cy="2040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120">
              <a:lnSpc>
                <a:spcPct val="100000"/>
              </a:lnSpc>
              <a:spcBef>
                <a:spcPts val="601"/>
              </a:spcBef>
              <a:buClr>
                <a:srgbClr val="000000"/>
              </a:buClr>
              <a:buFont typeface="Arial"/>
              <a:buChar char="•"/>
            </a:pPr>
            <a:r>
              <a:rPr lang="de-DE" sz="1800" b="0" strike="noStrike" spc="-1">
                <a:solidFill>
                  <a:srgbClr val="000000"/>
                </a:solidFill>
                <a:latin typeface="Frutiger LT Com 45 Light"/>
                <a:ea typeface="DejaVu Sans"/>
              </a:rPr>
              <a:t>PySBD</a:t>
            </a:r>
            <a:endParaRPr lang="de-DE" sz="1800" b="0" strike="noStrike" spc="-1">
              <a:latin typeface="Arial"/>
            </a:endParaRPr>
          </a:p>
          <a:p>
            <a:pPr marL="285840" indent="-285120">
              <a:lnSpc>
                <a:spcPct val="100000"/>
              </a:lnSpc>
              <a:spcBef>
                <a:spcPts val="601"/>
              </a:spcBef>
              <a:buClr>
                <a:srgbClr val="000000"/>
              </a:buClr>
              <a:buFont typeface="Arial"/>
              <a:buChar char="•"/>
            </a:pPr>
            <a:r>
              <a:rPr lang="de-DE" sz="1800" b="0" strike="noStrike" spc="-1">
                <a:solidFill>
                  <a:srgbClr val="000000"/>
                </a:solidFill>
                <a:latin typeface="Frutiger LT Com 45 Light"/>
                <a:ea typeface="DejaVu Sans"/>
              </a:rPr>
              <a:t>Entfernen von Literaturangaben (z. B. „</a:t>
            </a:r>
            <a:r>
              <a:rPr lang="de-DE" sz="1800" b="0" i="1" strike="noStrike" spc="-1">
                <a:solidFill>
                  <a:srgbClr val="000000"/>
                </a:solidFill>
                <a:latin typeface="Frutiger LT Com 45 Light"/>
                <a:ea typeface="DejaVu Sans"/>
              </a:rPr>
              <a:t>[345]“</a:t>
            </a:r>
            <a:r>
              <a:rPr lang="de-DE" sz="1800" b="0" strike="noStrike" spc="-1">
                <a:solidFill>
                  <a:srgbClr val="000000"/>
                </a:solidFill>
                <a:latin typeface="Frutiger LT Com 45 Light"/>
                <a:ea typeface="DejaVu Sans"/>
              </a:rPr>
              <a:t>), unnötigen Leerzeichen</a:t>
            </a:r>
            <a:endParaRPr lang="de-DE" sz="1800" b="0" strike="noStrike" spc="-1">
              <a:latin typeface="Arial"/>
            </a:endParaRPr>
          </a:p>
          <a:p>
            <a:pPr marL="285840" indent="-285120">
              <a:lnSpc>
                <a:spcPct val="100000"/>
              </a:lnSpc>
              <a:spcBef>
                <a:spcPts val="601"/>
              </a:spcBef>
              <a:buClr>
                <a:srgbClr val="000000"/>
              </a:buClr>
              <a:buFont typeface="Arial"/>
              <a:buChar char="•"/>
            </a:pPr>
            <a:r>
              <a:rPr lang="de-DE" sz="1800" b="0" strike="noStrike" spc="-1">
                <a:solidFill>
                  <a:srgbClr val="000000"/>
                </a:solidFill>
                <a:latin typeface="Frutiger LT Com 45 Light"/>
                <a:ea typeface="DejaVu Sans"/>
              </a:rPr>
              <a:t>Umformung von Aufzählungen</a:t>
            </a:r>
            <a:endParaRPr lang="de-DE" sz="1800" b="0" strike="noStrike" spc="-1">
              <a:latin typeface="Arial"/>
            </a:endParaRPr>
          </a:p>
          <a:p>
            <a:pPr marL="285840" indent="-285120">
              <a:lnSpc>
                <a:spcPct val="100000"/>
              </a:lnSpc>
              <a:spcBef>
                <a:spcPts val="601"/>
              </a:spcBef>
              <a:buClr>
                <a:srgbClr val="000000"/>
              </a:buClr>
              <a:buFont typeface="Arial"/>
              <a:buChar char="•"/>
            </a:pPr>
            <a:r>
              <a:rPr lang="de-DE" sz="1800" b="0" strike="noStrike" spc="-1">
                <a:solidFill>
                  <a:srgbClr val="000000"/>
                </a:solidFill>
                <a:latin typeface="Frutiger LT Com 45 Light"/>
                <a:ea typeface="DejaVu Sans"/>
              </a:rPr>
              <a:t>...</a:t>
            </a:r>
            <a:endParaRPr lang="de-DE" sz="1800" b="0" strike="noStrike" spc="-1">
              <a:latin typeface="Arial"/>
            </a:endParaRPr>
          </a:p>
          <a:p>
            <a:pPr>
              <a:lnSpc>
                <a:spcPct val="100000"/>
              </a:lnSpc>
              <a:spcBef>
                <a:spcPts val="601"/>
              </a:spcBef>
            </a:pPr>
            <a:endParaRPr lang="de-DE" sz="1800" b="0" strike="noStrike" spc="-1">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CustomShape 1"/>
          <p:cNvSpPr/>
          <p:nvPr/>
        </p:nvSpPr>
        <p:spPr>
          <a:xfrm>
            <a:off x="1631520" y="6426000"/>
            <a:ext cx="727164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900" b="0" strike="noStrike" spc="-1">
                <a:solidFill>
                  <a:srgbClr val="5073A5"/>
                </a:solidFill>
                <a:latin typeface="Frutiger LT Com 45 Light"/>
                <a:ea typeface="DejaVu Sans"/>
              </a:rPr>
              <a:t>Fußzeile</a:t>
            </a:r>
            <a:endParaRPr lang="de-DE" sz="900" b="0" strike="noStrike" spc="-1">
              <a:latin typeface="Arial"/>
            </a:endParaRPr>
          </a:p>
        </p:txBody>
      </p:sp>
      <p:sp>
        <p:nvSpPr>
          <p:cNvPr id="477" name="CustomShape 2"/>
          <p:cNvSpPr/>
          <p:nvPr/>
        </p:nvSpPr>
        <p:spPr>
          <a:xfrm>
            <a:off x="1055520" y="6426000"/>
            <a:ext cx="5526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fld id="{00FEA8E7-751F-46F9-AAD1-551378890E71}" type="slidenum">
              <a:rPr lang="de-DE" sz="900" b="1" strike="noStrike" spc="-1">
                <a:solidFill>
                  <a:srgbClr val="5073A5"/>
                </a:solidFill>
                <a:latin typeface="Frutiger LT Com 45 Light"/>
                <a:ea typeface="DejaVu Sans"/>
              </a:rPr>
              <a:t>14</a:t>
            </a:fld>
            <a:endParaRPr lang="de-DE" sz="900" b="0" strike="noStrike" spc="-1">
              <a:latin typeface="Arial"/>
            </a:endParaRPr>
          </a:p>
        </p:txBody>
      </p:sp>
      <p:sp>
        <p:nvSpPr>
          <p:cNvPr id="478" name="CustomShape 3"/>
          <p:cNvSpPr/>
          <p:nvPr/>
        </p:nvSpPr>
        <p:spPr>
          <a:xfrm>
            <a:off x="720000" y="260640"/>
            <a:ext cx="8183160" cy="660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de-DE" sz="2200" b="1" strike="noStrike" spc="-1">
                <a:solidFill>
                  <a:srgbClr val="5073A5"/>
                </a:solidFill>
                <a:latin typeface="Frutiger LT Com 45 Light"/>
                <a:ea typeface="DejaVu Sans"/>
              </a:rPr>
              <a:t>KnowledgeExtractor</a:t>
            </a:r>
            <a:endParaRPr lang="de-DE" sz="2200" b="0" strike="noStrike" spc="-1">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 name="CustomShape 1"/>
          <p:cNvSpPr/>
          <p:nvPr/>
        </p:nvSpPr>
        <p:spPr>
          <a:xfrm>
            <a:off x="1631520" y="6426000"/>
            <a:ext cx="727164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900" b="0" strike="noStrike" spc="-1">
                <a:solidFill>
                  <a:srgbClr val="5073A5"/>
                </a:solidFill>
                <a:latin typeface="Frutiger LT Com 45 Light"/>
                <a:ea typeface="DejaVu Sans"/>
              </a:rPr>
              <a:t>Fußzeile</a:t>
            </a:r>
            <a:endParaRPr lang="de-DE" sz="900" b="0" strike="noStrike" spc="-1">
              <a:latin typeface="Arial"/>
            </a:endParaRPr>
          </a:p>
        </p:txBody>
      </p:sp>
      <p:sp>
        <p:nvSpPr>
          <p:cNvPr id="480" name="CustomShape 2"/>
          <p:cNvSpPr/>
          <p:nvPr/>
        </p:nvSpPr>
        <p:spPr>
          <a:xfrm>
            <a:off x="1055520" y="6426000"/>
            <a:ext cx="5526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fld id="{9102D5E2-142A-4416-ACB4-4274D172DB95}" type="slidenum">
              <a:rPr lang="de-DE" sz="900" b="1" strike="noStrike" spc="-1">
                <a:solidFill>
                  <a:srgbClr val="5073A5"/>
                </a:solidFill>
                <a:latin typeface="Frutiger LT Com 45 Light"/>
                <a:ea typeface="DejaVu Sans"/>
              </a:rPr>
              <a:t>15</a:t>
            </a:fld>
            <a:endParaRPr lang="de-DE" sz="900" b="0" strike="noStrike" spc="-1">
              <a:latin typeface="Arial"/>
            </a:endParaRPr>
          </a:p>
        </p:txBody>
      </p:sp>
      <p:sp>
        <p:nvSpPr>
          <p:cNvPr id="481" name="CustomShape 3"/>
          <p:cNvSpPr/>
          <p:nvPr/>
        </p:nvSpPr>
        <p:spPr>
          <a:xfrm>
            <a:off x="720000" y="260640"/>
            <a:ext cx="8183160" cy="660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de-DE" sz="2200" b="1" strike="noStrike" spc="-1">
                <a:solidFill>
                  <a:srgbClr val="5073A5"/>
                </a:solidFill>
                <a:latin typeface="Frutiger LT Com 45 Light"/>
                <a:ea typeface="DejaVu Sans"/>
              </a:rPr>
              <a:t>RDFSerialiser</a:t>
            </a:r>
            <a:endParaRPr lang="de-DE" sz="2200" b="0" strike="noStrike" spc="-1">
              <a:latin typeface="Arial"/>
            </a:endParaRPr>
          </a:p>
        </p:txBody>
      </p:sp>
      <p:sp>
        <p:nvSpPr>
          <p:cNvPr id="482" name="CustomShape 4"/>
          <p:cNvSpPr/>
          <p:nvPr/>
        </p:nvSpPr>
        <p:spPr>
          <a:xfrm>
            <a:off x="720000" y="1269360"/>
            <a:ext cx="6170400" cy="1065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120">
              <a:lnSpc>
                <a:spcPct val="100000"/>
              </a:lnSpc>
              <a:spcBef>
                <a:spcPts val="601"/>
              </a:spcBef>
              <a:buClr>
                <a:srgbClr val="000000"/>
              </a:buClr>
              <a:buFont typeface="Arial"/>
              <a:buChar char="•"/>
            </a:pPr>
            <a:r>
              <a:rPr lang="de-DE" sz="1800" b="0" strike="noStrike" spc="-1">
                <a:solidFill>
                  <a:srgbClr val="000000"/>
                </a:solidFill>
                <a:latin typeface="Frutiger LT Com 45 Light"/>
                <a:ea typeface="DejaVu Sans"/>
              </a:rPr>
              <a:t>rdflib</a:t>
            </a:r>
            <a:endParaRPr lang="de-DE" sz="1800" b="0" strike="noStrike" spc="-1">
              <a:latin typeface="Arial"/>
            </a:endParaRPr>
          </a:p>
          <a:p>
            <a:pPr marL="285840" indent="-285120">
              <a:lnSpc>
                <a:spcPct val="100000"/>
              </a:lnSpc>
              <a:spcBef>
                <a:spcPts val="601"/>
              </a:spcBef>
              <a:buClr>
                <a:srgbClr val="000000"/>
              </a:buClr>
              <a:buFont typeface="Arial"/>
              <a:buChar char="•"/>
            </a:pPr>
            <a:r>
              <a:rPr lang="de-DE" sz="1800" b="0" strike="noStrike" spc="-1">
                <a:solidFill>
                  <a:srgbClr val="000000"/>
                </a:solidFill>
                <a:latin typeface="Frutiger LT Com 45 Light"/>
                <a:ea typeface="DejaVu Sans"/>
              </a:rPr>
              <a:t>...</a:t>
            </a:r>
            <a:endParaRPr lang="de-DE" sz="1800" b="0" strike="noStrike" spc="-1">
              <a:latin typeface="Arial"/>
            </a:endParaRPr>
          </a:p>
          <a:p>
            <a:pPr>
              <a:lnSpc>
                <a:spcPct val="100000"/>
              </a:lnSpc>
              <a:spcBef>
                <a:spcPts val="601"/>
              </a:spcBef>
            </a:pPr>
            <a:endParaRPr lang="de-DE" sz="1800" b="0" strike="noStrike" spc="-1">
              <a:latin typeface="Arial"/>
            </a:endParaRPr>
          </a:p>
        </p:txBody>
      </p:sp>
      <p:pic>
        <p:nvPicPr>
          <p:cNvPr id="483" name="Grafik 482"/>
          <p:cNvPicPr/>
          <p:nvPr/>
        </p:nvPicPr>
        <p:blipFill>
          <a:blip r:embed="rId2"/>
          <a:stretch/>
        </p:blipFill>
        <p:spPr>
          <a:xfrm>
            <a:off x="4500000" y="2306880"/>
            <a:ext cx="6888240" cy="1653120"/>
          </a:xfrm>
          <a:prstGeom prst="rect">
            <a:avLst/>
          </a:prstGeom>
          <a:ln w="0">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 name="CustomShape 1"/>
          <p:cNvSpPr/>
          <p:nvPr/>
        </p:nvSpPr>
        <p:spPr>
          <a:xfrm>
            <a:off x="1631520" y="6426000"/>
            <a:ext cx="727164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900" b="0" strike="noStrike" spc="-1">
                <a:solidFill>
                  <a:srgbClr val="5073A5"/>
                </a:solidFill>
                <a:latin typeface="Frutiger LT Com 45 Light"/>
                <a:ea typeface="DejaVu Sans"/>
              </a:rPr>
              <a:t>Fußzeile</a:t>
            </a:r>
            <a:endParaRPr lang="de-DE" sz="900" b="0" strike="noStrike" spc="-1">
              <a:latin typeface="Arial"/>
            </a:endParaRPr>
          </a:p>
        </p:txBody>
      </p:sp>
      <p:sp>
        <p:nvSpPr>
          <p:cNvPr id="485" name="CustomShape 2"/>
          <p:cNvSpPr/>
          <p:nvPr/>
        </p:nvSpPr>
        <p:spPr>
          <a:xfrm>
            <a:off x="1055520" y="6426000"/>
            <a:ext cx="5526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fld id="{1326F724-8D27-452E-9454-661467954284}" type="slidenum">
              <a:rPr lang="de-DE" sz="900" b="1" strike="noStrike" spc="-1">
                <a:solidFill>
                  <a:srgbClr val="5073A5"/>
                </a:solidFill>
                <a:latin typeface="Frutiger LT Com 45 Light"/>
                <a:ea typeface="DejaVu Sans"/>
              </a:rPr>
              <a:t>16</a:t>
            </a:fld>
            <a:endParaRPr lang="de-DE" sz="900" b="0" strike="noStrike" spc="-1">
              <a:latin typeface="Arial"/>
            </a:endParaRPr>
          </a:p>
        </p:txBody>
      </p:sp>
      <p:sp>
        <p:nvSpPr>
          <p:cNvPr id="486" name="CustomShape 3"/>
          <p:cNvSpPr/>
          <p:nvPr/>
        </p:nvSpPr>
        <p:spPr>
          <a:xfrm>
            <a:off x="720000" y="260640"/>
            <a:ext cx="8183160" cy="660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de-DE" sz="2200" b="1" strike="noStrike" spc="-1">
                <a:solidFill>
                  <a:srgbClr val="5073A5"/>
                </a:solidFill>
                <a:latin typeface="Frutiger LT Com 45 Light"/>
                <a:ea typeface="DejaVu Sans"/>
              </a:rPr>
              <a:t>Evaluation</a:t>
            </a:r>
            <a:endParaRPr lang="de-DE" sz="2200" b="0" strike="noStrike" spc="-1">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 name="CustomShape 1"/>
          <p:cNvSpPr/>
          <p:nvPr/>
        </p:nvSpPr>
        <p:spPr>
          <a:xfrm>
            <a:off x="720000" y="260640"/>
            <a:ext cx="8183160" cy="660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de-DE" sz="2200" b="1" strike="noStrike" spc="-1" dirty="0">
                <a:solidFill>
                  <a:srgbClr val="5073A5"/>
                </a:solidFill>
                <a:latin typeface="Frutiger LT Com 45 Light"/>
                <a:ea typeface="DejaVu Sans"/>
              </a:rPr>
              <a:t>Warum macht der </a:t>
            </a:r>
            <a:r>
              <a:rPr lang="de-DE" sz="2200" b="1" strike="noStrike" spc="-1" dirty="0" err="1">
                <a:solidFill>
                  <a:srgbClr val="5073A5"/>
                </a:solidFill>
                <a:latin typeface="Frutiger LT Com 45 Light"/>
                <a:ea typeface="DejaVu Sans"/>
              </a:rPr>
              <a:t>MedExtractor</a:t>
            </a:r>
            <a:r>
              <a:rPr lang="de-DE" sz="2200" b="1" strike="noStrike" spc="-1" dirty="0">
                <a:solidFill>
                  <a:srgbClr val="5073A5"/>
                </a:solidFill>
                <a:latin typeface="Frutiger LT Com 45 Light"/>
                <a:ea typeface="DejaVu Sans"/>
              </a:rPr>
              <a:t> Fehler?</a:t>
            </a:r>
            <a:endParaRPr lang="de-DE" sz="2200" b="0" strike="noStrike" spc="-1" dirty="0">
              <a:latin typeface="Arial"/>
            </a:endParaRPr>
          </a:p>
        </p:txBody>
      </p:sp>
      <p:sp>
        <p:nvSpPr>
          <p:cNvPr id="488" name="CustomShape 2"/>
          <p:cNvSpPr/>
          <p:nvPr/>
        </p:nvSpPr>
        <p:spPr>
          <a:xfrm>
            <a:off x="1631520" y="6426000"/>
            <a:ext cx="727164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900" b="0" strike="noStrike" spc="-1">
                <a:solidFill>
                  <a:srgbClr val="5073A5"/>
                </a:solidFill>
                <a:latin typeface="Frutiger LT Com 45 Light"/>
                <a:ea typeface="DejaVu Sans"/>
              </a:rPr>
              <a:t>Fußzeile</a:t>
            </a:r>
            <a:endParaRPr lang="de-DE" sz="900" b="0" strike="noStrike" spc="-1">
              <a:latin typeface="Arial"/>
            </a:endParaRPr>
          </a:p>
        </p:txBody>
      </p:sp>
      <p:sp>
        <p:nvSpPr>
          <p:cNvPr id="489" name="CustomShape 3"/>
          <p:cNvSpPr/>
          <p:nvPr/>
        </p:nvSpPr>
        <p:spPr>
          <a:xfrm>
            <a:off x="1055520" y="6426000"/>
            <a:ext cx="5526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fld id="{4923A73F-5495-417A-9B89-90354BD07CB0}" type="slidenum">
              <a:rPr lang="de-DE" sz="900" b="1" strike="noStrike" spc="-1">
                <a:solidFill>
                  <a:srgbClr val="5073A5"/>
                </a:solidFill>
                <a:latin typeface="Frutiger LT Com 45 Light"/>
                <a:ea typeface="DejaVu Sans"/>
              </a:rPr>
              <a:t>17</a:t>
            </a:fld>
            <a:endParaRPr lang="de-DE" sz="900" b="0" strike="noStrike" spc="-1">
              <a:latin typeface="Arial"/>
            </a:endParaRPr>
          </a:p>
        </p:txBody>
      </p:sp>
      <p:sp>
        <p:nvSpPr>
          <p:cNvPr id="490" name="CustomShape 4"/>
          <p:cNvSpPr/>
          <p:nvPr/>
        </p:nvSpPr>
        <p:spPr>
          <a:xfrm>
            <a:off x="602705" y="1239314"/>
            <a:ext cx="11416470" cy="48998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marL="990600" indent="-990600">
              <a:lnSpc>
                <a:spcPct val="100000"/>
              </a:lnSpc>
              <a:spcBef>
                <a:spcPts val="1800"/>
              </a:spcBef>
              <a:buClr>
                <a:srgbClr val="000000"/>
              </a:buClr>
            </a:pPr>
            <a:r>
              <a:rPr lang="de-DE" sz="2000" b="1" strike="noStrike" spc="-1" dirty="0">
                <a:solidFill>
                  <a:srgbClr val="000000"/>
                </a:solidFill>
                <a:latin typeface="Frutiger LT Com 45 Light"/>
                <a:ea typeface="DejaVu Sans"/>
              </a:rPr>
              <a:t>Beispiel</a:t>
            </a:r>
            <a:r>
              <a:rPr lang="de-DE" sz="2000" b="0" strike="noStrike" spc="-1" dirty="0">
                <a:solidFill>
                  <a:srgbClr val="000000"/>
                </a:solidFill>
                <a:latin typeface="Frutiger LT Com 45 Light"/>
                <a:ea typeface="DejaVu Sans"/>
              </a:rPr>
              <a:t>:	Verben (z.B. </a:t>
            </a:r>
            <a:r>
              <a:rPr lang="de-DE" sz="2000" b="0" strike="noStrike" spc="-1" dirty="0" err="1">
                <a:solidFill>
                  <a:srgbClr val="000000"/>
                </a:solidFill>
                <a:latin typeface="Frutiger LT Com 45 Light"/>
                <a:ea typeface="DejaVu Sans"/>
              </a:rPr>
              <a:t>aggravate</a:t>
            </a:r>
            <a:r>
              <a:rPr lang="de-DE" sz="2000" b="0" strike="noStrike" spc="-1" dirty="0">
                <a:solidFill>
                  <a:srgbClr val="000000"/>
                </a:solidFill>
                <a:latin typeface="Frutiger LT Com 45 Light"/>
                <a:ea typeface="DejaVu Sans"/>
              </a:rPr>
              <a:t>) werden als Symptom bewertet, da sie im Trainingsvokabular enthalten sind.</a:t>
            </a:r>
            <a:endParaRPr lang="de-DE" sz="2000" b="0" strike="noStrike" spc="-1" dirty="0">
              <a:latin typeface="Arial"/>
            </a:endParaRPr>
          </a:p>
        </p:txBody>
      </p:sp>
      <p:pic>
        <p:nvPicPr>
          <p:cNvPr id="3" name="Grafik 2">
            <a:extLst>
              <a:ext uri="{FF2B5EF4-FFF2-40B4-BE49-F238E27FC236}">
                <a16:creationId xmlns:a16="http://schemas.microsoft.com/office/drawing/2014/main" id="{826FFB11-0E0E-61D9-7351-CC616A9403EE}"/>
              </a:ext>
            </a:extLst>
          </p:cNvPr>
          <p:cNvPicPr>
            <a:picLocks noChangeAspect="1"/>
          </p:cNvPicPr>
          <p:nvPr/>
        </p:nvPicPr>
        <p:blipFill>
          <a:blip r:embed="rId2"/>
          <a:stretch>
            <a:fillRect/>
          </a:stretch>
        </p:blipFill>
        <p:spPr>
          <a:xfrm>
            <a:off x="720000" y="2070239"/>
            <a:ext cx="4710358" cy="3548062"/>
          </a:xfrm>
          <a:prstGeom prst="rect">
            <a:avLst/>
          </a:prstGeom>
        </p:spPr>
      </p:pic>
      <p:sp>
        <p:nvSpPr>
          <p:cNvPr id="4" name="CustomShape 4">
            <a:extLst>
              <a:ext uri="{FF2B5EF4-FFF2-40B4-BE49-F238E27FC236}">
                <a16:creationId xmlns:a16="http://schemas.microsoft.com/office/drawing/2014/main" id="{E80DBC25-07DC-7D15-1C96-574375034F91}"/>
              </a:ext>
            </a:extLst>
          </p:cNvPr>
          <p:cNvSpPr/>
          <p:nvPr/>
        </p:nvSpPr>
        <p:spPr>
          <a:xfrm>
            <a:off x="5627801" y="3076388"/>
            <a:ext cx="6117997" cy="111462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marL="990600" indent="-990600">
              <a:lnSpc>
                <a:spcPct val="100000"/>
              </a:lnSpc>
              <a:spcBef>
                <a:spcPts val="1800"/>
              </a:spcBef>
              <a:buClr>
                <a:srgbClr val="000000"/>
              </a:buClr>
            </a:pPr>
            <a:r>
              <a:rPr lang="de-DE" sz="2000" b="1" strike="noStrike" spc="-1" dirty="0">
                <a:solidFill>
                  <a:srgbClr val="FF0000"/>
                </a:solidFill>
                <a:latin typeface="Frutiger LT Com 45 Light"/>
                <a:ea typeface="DejaVu Sans"/>
              </a:rPr>
              <a:t>Lösung</a:t>
            </a:r>
            <a:r>
              <a:rPr lang="de-DE" sz="2000" b="0" strike="noStrike" spc="-1" dirty="0">
                <a:solidFill>
                  <a:srgbClr val="000000"/>
                </a:solidFill>
                <a:latin typeface="Frutiger LT Com 45 Light"/>
                <a:ea typeface="DejaVu Sans"/>
              </a:rPr>
              <a:t>:	Grammatikanalyse durch </a:t>
            </a:r>
            <a:r>
              <a:rPr lang="de-DE" sz="2000" b="0" i="1" strike="noStrike" spc="-1" dirty="0" err="1">
                <a:solidFill>
                  <a:srgbClr val="000000"/>
                </a:solidFill>
                <a:latin typeface="Frutiger LT Com 45 Light"/>
                <a:ea typeface="DejaVu Sans"/>
              </a:rPr>
              <a:t>spaCy</a:t>
            </a:r>
            <a:r>
              <a:rPr lang="de-DE" sz="2000" b="0" strike="noStrike" spc="-1" dirty="0">
                <a:solidFill>
                  <a:srgbClr val="000000"/>
                </a:solidFill>
                <a:latin typeface="Frutiger LT Com 45 Light"/>
                <a:ea typeface="DejaVu Sans"/>
              </a:rPr>
              <a:t>.</a:t>
            </a:r>
          </a:p>
          <a:p>
            <a:pPr marL="990600" indent="-990600">
              <a:lnSpc>
                <a:spcPct val="100000"/>
              </a:lnSpc>
              <a:spcBef>
                <a:spcPts val="1800"/>
              </a:spcBef>
              <a:buClr>
                <a:srgbClr val="000000"/>
              </a:buClr>
            </a:pPr>
            <a:r>
              <a:rPr lang="de-DE" sz="2000" spc="-1" dirty="0">
                <a:solidFill>
                  <a:srgbClr val="000000"/>
                </a:solidFill>
                <a:latin typeface="Frutiger LT Com 45 Light"/>
              </a:rPr>
              <a:t>	Verwerfen von Verben im Trainingsvokabular</a:t>
            </a:r>
            <a:endParaRPr lang="de-DE" sz="2000" b="0" strike="noStrike" spc="-1" dirty="0">
              <a:latin typeface="Arial"/>
            </a:endParaRPr>
          </a:p>
        </p:txBody>
      </p:sp>
      <p:sp>
        <p:nvSpPr>
          <p:cNvPr id="5" name="Rechteck: abgerundete Ecken 4">
            <a:extLst>
              <a:ext uri="{FF2B5EF4-FFF2-40B4-BE49-F238E27FC236}">
                <a16:creationId xmlns:a16="http://schemas.microsoft.com/office/drawing/2014/main" id="{E6916C2C-D165-B1DF-8CCE-E8A530B73D5C}"/>
              </a:ext>
            </a:extLst>
          </p:cNvPr>
          <p:cNvSpPr/>
          <p:nvPr/>
        </p:nvSpPr>
        <p:spPr>
          <a:xfrm>
            <a:off x="3091992" y="3280528"/>
            <a:ext cx="1253765" cy="27337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Rechteck: abgerundete Ecken 5">
            <a:extLst>
              <a:ext uri="{FF2B5EF4-FFF2-40B4-BE49-F238E27FC236}">
                <a16:creationId xmlns:a16="http://schemas.microsoft.com/office/drawing/2014/main" id="{E4579697-72DA-4014-B8D9-DEFA4B69DE34}"/>
              </a:ext>
            </a:extLst>
          </p:cNvPr>
          <p:cNvSpPr/>
          <p:nvPr/>
        </p:nvSpPr>
        <p:spPr>
          <a:xfrm>
            <a:off x="605346" y="3301738"/>
            <a:ext cx="1085563" cy="273377"/>
          </a:xfrm>
          <a:prstGeom prst="roundRect">
            <a:avLst/>
          </a:prstGeom>
          <a:solidFill>
            <a:srgbClr val="2894FF">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echteck: abgerundete Ecken 6">
            <a:extLst>
              <a:ext uri="{FF2B5EF4-FFF2-40B4-BE49-F238E27FC236}">
                <a16:creationId xmlns:a16="http://schemas.microsoft.com/office/drawing/2014/main" id="{DDA0D74C-804E-B8F9-E626-227C46A47806}"/>
              </a:ext>
            </a:extLst>
          </p:cNvPr>
          <p:cNvSpPr/>
          <p:nvPr/>
        </p:nvSpPr>
        <p:spPr>
          <a:xfrm>
            <a:off x="602705" y="4054327"/>
            <a:ext cx="1085563" cy="395125"/>
          </a:xfrm>
          <a:prstGeom prst="roundRect">
            <a:avLst/>
          </a:prstGeom>
          <a:solidFill>
            <a:srgbClr val="2894FF">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 name="CustomShape 1"/>
          <p:cNvSpPr/>
          <p:nvPr/>
        </p:nvSpPr>
        <p:spPr>
          <a:xfrm>
            <a:off x="1631520" y="6426000"/>
            <a:ext cx="727164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900" b="0" strike="noStrike" spc="-1">
                <a:solidFill>
                  <a:srgbClr val="5073A5"/>
                </a:solidFill>
                <a:latin typeface="Frutiger LT Com 45 Light"/>
                <a:ea typeface="DejaVu Sans"/>
              </a:rPr>
              <a:t>Fußzeile</a:t>
            </a:r>
            <a:endParaRPr lang="de-DE" sz="900" b="0" strike="noStrike" spc="-1">
              <a:latin typeface="Arial"/>
            </a:endParaRPr>
          </a:p>
        </p:txBody>
      </p:sp>
      <p:sp>
        <p:nvSpPr>
          <p:cNvPr id="485" name="CustomShape 2"/>
          <p:cNvSpPr/>
          <p:nvPr/>
        </p:nvSpPr>
        <p:spPr>
          <a:xfrm>
            <a:off x="1055520" y="6426000"/>
            <a:ext cx="5526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fld id="{1326F724-8D27-452E-9454-661467954284}" type="slidenum">
              <a:rPr lang="de-DE" sz="900" b="1" strike="noStrike" spc="-1">
                <a:solidFill>
                  <a:srgbClr val="5073A5"/>
                </a:solidFill>
                <a:latin typeface="Frutiger LT Com 45 Light"/>
                <a:ea typeface="DejaVu Sans"/>
              </a:rPr>
              <a:t>18</a:t>
            </a:fld>
            <a:endParaRPr lang="de-DE" sz="900" b="0" strike="noStrike" spc="-1">
              <a:latin typeface="Arial"/>
            </a:endParaRPr>
          </a:p>
        </p:txBody>
      </p:sp>
      <p:sp>
        <p:nvSpPr>
          <p:cNvPr id="486" name="CustomShape 3"/>
          <p:cNvSpPr/>
          <p:nvPr/>
        </p:nvSpPr>
        <p:spPr>
          <a:xfrm>
            <a:off x="720000" y="260640"/>
            <a:ext cx="8183160" cy="660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de-DE" sz="2200" b="1" spc="-1" dirty="0">
                <a:solidFill>
                  <a:srgbClr val="5073A5"/>
                </a:solidFill>
                <a:latin typeface="Frutiger LT Com 45 Light"/>
              </a:rPr>
              <a:t>Ausblick / Verbesserungspotential</a:t>
            </a:r>
            <a:endParaRPr lang="de-DE" sz="2200" b="0" strike="noStrike" spc="-1" dirty="0">
              <a:latin typeface="Arial"/>
            </a:endParaRPr>
          </a:p>
        </p:txBody>
      </p:sp>
      <p:pic>
        <p:nvPicPr>
          <p:cNvPr id="5" name="Grafik 4">
            <a:extLst>
              <a:ext uri="{FF2B5EF4-FFF2-40B4-BE49-F238E27FC236}">
                <a16:creationId xmlns:a16="http://schemas.microsoft.com/office/drawing/2014/main" id="{1773B254-705C-2C3C-351E-EA7F0154E5A6}"/>
              </a:ext>
            </a:extLst>
          </p:cNvPr>
          <p:cNvPicPr>
            <a:picLocks noChangeAspect="1"/>
          </p:cNvPicPr>
          <p:nvPr/>
        </p:nvPicPr>
        <p:blipFill>
          <a:blip r:embed="rId2"/>
          <a:stretch>
            <a:fillRect/>
          </a:stretch>
        </p:blipFill>
        <p:spPr>
          <a:xfrm>
            <a:off x="720000" y="3583855"/>
            <a:ext cx="5206640" cy="2464585"/>
          </a:xfrm>
          <a:prstGeom prst="rect">
            <a:avLst/>
          </a:prstGeom>
        </p:spPr>
      </p:pic>
      <p:pic>
        <p:nvPicPr>
          <p:cNvPr id="7" name="Grafik 6">
            <a:extLst>
              <a:ext uri="{FF2B5EF4-FFF2-40B4-BE49-F238E27FC236}">
                <a16:creationId xmlns:a16="http://schemas.microsoft.com/office/drawing/2014/main" id="{6E8D5217-CC9E-07C8-7967-38C41CB5CFA6}"/>
              </a:ext>
            </a:extLst>
          </p:cNvPr>
          <p:cNvPicPr>
            <a:picLocks noChangeAspect="1"/>
          </p:cNvPicPr>
          <p:nvPr/>
        </p:nvPicPr>
        <p:blipFill>
          <a:blip r:embed="rId3"/>
          <a:stretch>
            <a:fillRect/>
          </a:stretch>
        </p:blipFill>
        <p:spPr>
          <a:xfrm>
            <a:off x="720000" y="1299160"/>
            <a:ext cx="10938892" cy="1974985"/>
          </a:xfrm>
          <a:prstGeom prst="rect">
            <a:avLst/>
          </a:prstGeom>
        </p:spPr>
      </p:pic>
      <p:sp>
        <p:nvSpPr>
          <p:cNvPr id="8" name="CustomShape 4">
            <a:extLst>
              <a:ext uri="{FF2B5EF4-FFF2-40B4-BE49-F238E27FC236}">
                <a16:creationId xmlns:a16="http://schemas.microsoft.com/office/drawing/2014/main" id="{E917D8CE-E050-F688-27F0-979AF0BD4B54}"/>
              </a:ext>
            </a:extLst>
          </p:cNvPr>
          <p:cNvSpPr/>
          <p:nvPr/>
        </p:nvSpPr>
        <p:spPr>
          <a:xfrm>
            <a:off x="6452254" y="3943945"/>
            <a:ext cx="5206638" cy="174440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marL="285840" indent="-285120">
              <a:lnSpc>
                <a:spcPct val="100000"/>
              </a:lnSpc>
              <a:spcBef>
                <a:spcPts val="1800"/>
              </a:spcBef>
              <a:buClr>
                <a:srgbClr val="000000"/>
              </a:buClr>
              <a:buFont typeface="Arial"/>
              <a:buChar char="•"/>
            </a:pPr>
            <a:r>
              <a:rPr lang="de-DE" sz="2000" b="1" spc="-1" dirty="0">
                <a:solidFill>
                  <a:srgbClr val="000000"/>
                </a:solidFill>
                <a:latin typeface="Frutiger LT Com 45 Light"/>
              </a:rPr>
              <a:t>Problem:</a:t>
            </a:r>
            <a:r>
              <a:rPr lang="de-DE" sz="2000" spc="-1" dirty="0">
                <a:solidFill>
                  <a:srgbClr val="000000"/>
                </a:solidFill>
                <a:latin typeface="Frutiger LT Com 45 Light"/>
              </a:rPr>
              <a:t> Bedeutung von Sätzen wird nicht erkannt.</a:t>
            </a:r>
          </a:p>
          <a:p>
            <a:pPr marL="285840" indent="-285120">
              <a:lnSpc>
                <a:spcPct val="100000"/>
              </a:lnSpc>
              <a:spcBef>
                <a:spcPts val="1800"/>
              </a:spcBef>
              <a:buClr>
                <a:srgbClr val="000000"/>
              </a:buClr>
              <a:buFont typeface="Arial"/>
              <a:buChar char="•"/>
            </a:pPr>
            <a:r>
              <a:rPr lang="de-DE" sz="2000" b="1" spc="-1" dirty="0">
                <a:solidFill>
                  <a:srgbClr val="000000"/>
                </a:solidFill>
                <a:latin typeface="Frutiger LT Com 45 Light"/>
              </a:rPr>
              <a:t>Lösungsansatz:</a:t>
            </a:r>
            <a:r>
              <a:rPr lang="de-DE" sz="2000" spc="-1" dirty="0">
                <a:solidFill>
                  <a:srgbClr val="000000"/>
                </a:solidFill>
                <a:latin typeface="Frutiger LT Com 45 Light"/>
              </a:rPr>
              <a:t> Suche nach typischen </a:t>
            </a:r>
            <a:r>
              <a:rPr lang="de-DE" sz="2000" spc="-1" dirty="0" err="1">
                <a:solidFill>
                  <a:srgbClr val="000000"/>
                </a:solidFill>
                <a:latin typeface="Frutiger LT Com 45 Light"/>
              </a:rPr>
              <a:t>Satzkonstrukten</a:t>
            </a:r>
            <a:r>
              <a:rPr lang="de-DE" sz="2000" spc="-1" dirty="0">
                <a:solidFill>
                  <a:srgbClr val="000000"/>
                </a:solidFill>
                <a:latin typeface="Frutiger LT Com 45 Light"/>
              </a:rPr>
              <a:t> mittels </a:t>
            </a:r>
            <a:r>
              <a:rPr lang="de-DE" sz="2000" i="1" spc="-1" dirty="0" err="1">
                <a:solidFill>
                  <a:srgbClr val="000000"/>
                </a:solidFill>
                <a:latin typeface="Frutiger LT Com 45 Light"/>
              </a:rPr>
              <a:t>Dependency</a:t>
            </a:r>
            <a:r>
              <a:rPr lang="de-DE" sz="2000" i="1" spc="-1" dirty="0">
                <a:solidFill>
                  <a:srgbClr val="000000"/>
                </a:solidFill>
                <a:latin typeface="Frutiger LT Com 45 Light"/>
              </a:rPr>
              <a:t> Parser</a:t>
            </a:r>
          </a:p>
          <a:p>
            <a:pPr marL="285840" indent="-285120">
              <a:lnSpc>
                <a:spcPct val="100000"/>
              </a:lnSpc>
              <a:spcBef>
                <a:spcPts val="1800"/>
              </a:spcBef>
              <a:buClr>
                <a:srgbClr val="000000"/>
              </a:buClr>
              <a:buFont typeface="Arial"/>
              <a:buChar char="•"/>
            </a:pPr>
            <a:endParaRPr lang="de-DE" sz="2000" b="0" strike="noStrike" spc="-1" dirty="0">
              <a:latin typeface="Arial"/>
            </a:endParaRPr>
          </a:p>
        </p:txBody>
      </p:sp>
      <p:sp>
        <p:nvSpPr>
          <p:cNvPr id="9" name="Rechteck: abgerundete Ecken 8">
            <a:extLst>
              <a:ext uri="{FF2B5EF4-FFF2-40B4-BE49-F238E27FC236}">
                <a16:creationId xmlns:a16="http://schemas.microsoft.com/office/drawing/2014/main" id="{EEEE4A75-BFD6-EFF1-8946-0AC7F558EDCE}"/>
              </a:ext>
            </a:extLst>
          </p:cNvPr>
          <p:cNvSpPr/>
          <p:nvPr/>
        </p:nvSpPr>
        <p:spPr>
          <a:xfrm>
            <a:off x="2780538" y="2804964"/>
            <a:ext cx="1085563" cy="469181"/>
          </a:xfrm>
          <a:prstGeom prst="roundRect">
            <a:avLst/>
          </a:prstGeom>
          <a:solidFill>
            <a:srgbClr val="2894FF">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abgerundete Ecken 9">
            <a:extLst>
              <a:ext uri="{FF2B5EF4-FFF2-40B4-BE49-F238E27FC236}">
                <a16:creationId xmlns:a16="http://schemas.microsoft.com/office/drawing/2014/main" id="{5C3180AA-CFD3-48A2-E0B5-C142D1BE4B16}"/>
              </a:ext>
            </a:extLst>
          </p:cNvPr>
          <p:cNvSpPr/>
          <p:nvPr/>
        </p:nvSpPr>
        <p:spPr>
          <a:xfrm>
            <a:off x="6353666" y="2779728"/>
            <a:ext cx="791852" cy="469181"/>
          </a:xfrm>
          <a:prstGeom prst="roundRect">
            <a:avLst/>
          </a:prstGeom>
          <a:solidFill>
            <a:schemeClr val="accent3">
              <a:lumMod val="60000"/>
              <a:lumOff val="40000"/>
              <a:alpha val="3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abgerundete Ecken 10">
            <a:extLst>
              <a:ext uri="{FF2B5EF4-FFF2-40B4-BE49-F238E27FC236}">
                <a16:creationId xmlns:a16="http://schemas.microsoft.com/office/drawing/2014/main" id="{1DD50B32-76BA-ACEC-BD95-39170052C41F}"/>
              </a:ext>
            </a:extLst>
          </p:cNvPr>
          <p:cNvSpPr/>
          <p:nvPr/>
        </p:nvSpPr>
        <p:spPr>
          <a:xfrm>
            <a:off x="8690840" y="2811578"/>
            <a:ext cx="3002017" cy="469181"/>
          </a:xfrm>
          <a:prstGeom prst="roundRect">
            <a:avLst/>
          </a:prstGeom>
          <a:solidFill>
            <a:schemeClr val="accent3">
              <a:lumMod val="60000"/>
              <a:lumOff val="40000"/>
              <a:alpha val="3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9B32EE3F-C473-D503-0007-ADEA5A4DD49C}"/>
              </a:ext>
            </a:extLst>
          </p:cNvPr>
          <p:cNvSpPr/>
          <p:nvPr/>
        </p:nvSpPr>
        <p:spPr>
          <a:xfrm>
            <a:off x="4083377" y="2811577"/>
            <a:ext cx="791852" cy="469181"/>
          </a:xfrm>
          <a:prstGeom prst="roundRect">
            <a:avLst/>
          </a:prstGeom>
          <a:solidFill>
            <a:srgbClr val="92D050">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abgerundete Ecken 12">
            <a:extLst>
              <a:ext uri="{FF2B5EF4-FFF2-40B4-BE49-F238E27FC236}">
                <a16:creationId xmlns:a16="http://schemas.microsoft.com/office/drawing/2014/main" id="{72D3820B-7147-56AA-04B3-A6E34B51FEEB}"/>
              </a:ext>
            </a:extLst>
          </p:cNvPr>
          <p:cNvSpPr/>
          <p:nvPr/>
        </p:nvSpPr>
        <p:spPr>
          <a:xfrm>
            <a:off x="7522253" y="2804963"/>
            <a:ext cx="791852" cy="469181"/>
          </a:xfrm>
          <a:prstGeom prst="roundRect">
            <a:avLst/>
          </a:prstGeom>
          <a:solidFill>
            <a:srgbClr val="92D050">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abgerundete Ecken 13">
            <a:extLst>
              <a:ext uri="{FF2B5EF4-FFF2-40B4-BE49-F238E27FC236}">
                <a16:creationId xmlns:a16="http://schemas.microsoft.com/office/drawing/2014/main" id="{F838EC1D-2FAC-5A76-4FFC-D5DE98CACE29}"/>
              </a:ext>
            </a:extLst>
          </p:cNvPr>
          <p:cNvSpPr/>
          <p:nvPr/>
        </p:nvSpPr>
        <p:spPr>
          <a:xfrm>
            <a:off x="3696878" y="2096331"/>
            <a:ext cx="395926" cy="391828"/>
          </a:xfrm>
          <a:prstGeom prst="roundRect">
            <a:avLst/>
          </a:prstGeom>
          <a:solidFill>
            <a:srgbClr val="FFFF00">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abgerundete Ecken 14">
            <a:extLst>
              <a:ext uri="{FF2B5EF4-FFF2-40B4-BE49-F238E27FC236}">
                <a16:creationId xmlns:a16="http://schemas.microsoft.com/office/drawing/2014/main" id="{CDA15417-A3A5-1EA2-3AF6-26C816C5D89D}"/>
              </a:ext>
            </a:extLst>
          </p:cNvPr>
          <p:cNvSpPr/>
          <p:nvPr/>
        </p:nvSpPr>
        <p:spPr>
          <a:xfrm>
            <a:off x="5451834" y="1659252"/>
            <a:ext cx="395926" cy="391828"/>
          </a:xfrm>
          <a:prstGeom prst="roundRect">
            <a:avLst/>
          </a:prstGeom>
          <a:solidFill>
            <a:srgbClr val="FFFF00">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abgerundete Ecken 15">
            <a:extLst>
              <a:ext uri="{FF2B5EF4-FFF2-40B4-BE49-F238E27FC236}">
                <a16:creationId xmlns:a16="http://schemas.microsoft.com/office/drawing/2014/main" id="{DC754FFA-F1D7-94AF-2981-97BD1A0E8A15}"/>
              </a:ext>
            </a:extLst>
          </p:cNvPr>
          <p:cNvSpPr/>
          <p:nvPr/>
        </p:nvSpPr>
        <p:spPr>
          <a:xfrm>
            <a:off x="5502109" y="1224697"/>
            <a:ext cx="395926" cy="391828"/>
          </a:xfrm>
          <a:prstGeom prst="roundRect">
            <a:avLst/>
          </a:prstGeom>
          <a:solidFill>
            <a:srgbClr val="FFFF00">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Rechteck: abgerundete Ecken 16">
            <a:extLst>
              <a:ext uri="{FF2B5EF4-FFF2-40B4-BE49-F238E27FC236}">
                <a16:creationId xmlns:a16="http://schemas.microsoft.com/office/drawing/2014/main" id="{B8F26D29-14F4-19F5-9619-000FD370F0BF}"/>
              </a:ext>
            </a:extLst>
          </p:cNvPr>
          <p:cNvSpPr/>
          <p:nvPr/>
        </p:nvSpPr>
        <p:spPr>
          <a:xfrm>
            <a:off x="8361240" y="2110175"/>
            <a:ext cx="395926" cy="391828"/>
          </a:xfrm>
          <a:prstGeom prst="roundRect">
            <a:avLst/>
          </a:prstGeom>
          <a:solidFill>
            <a:srgbClr val="FFFF00">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Rechteck: abgerundete Ecken 17">
            <a:extLst>
              <a:ext uri="{FF2B5EF4-FFF2-40B4-BE49-F238E27FC236}">
                <a16:creationId xmlns:a16="http://schemas.microsoft.com/office/drawing/2014/main" id="{85DB341B-23E8-3752-C42D-E11B171E0014}"/>
              </a:ext>
            </a:extLst>
          </p:cNvPr>
          <p:cNvSpPr/>
          <p:nvPr/>
        </p:nvSpPr>
        <p:spPr>
          <a:xfrm>
            <a:off x="9531735" y="2110175"/>
            <a:ext cx="395926" cy="391828"/>
          </a:xfrm>
          <a:prstGeom prst="roundRect">
            <a:avLst/>
          </a:prstGeom>
          <a:solidFill>
            <a:srgbClr val="FFFF00">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Rechteck: abgerundete Ecken 18">
            <a:extLst>
              <a:ext uri="{FF2B5EF4-FFF2-40B4-BE49-F238E27FC236}">
                <a16:creationId xmlns:a16="http://schemas.microsoft.com/office/drawing/2014/main" id="{187CCF0C-DD49-9427-8461-63BF19383027}"/>
              </a:ext>
            </a:extLst>
          </p:cNvPr>
          <p:cNvSpPr/>
          <p:nvPr/>
        </p:nvSpPr>
        <p:spPr>
          <a:xfrm>
            <a:off x="10702230" y="2084850"/>
            <a:ext cx="395926" cy="391828"/>
          </a:xfrm>
          <a:prstGeom prst="roundRect">
            <a:avLst/>
          </a:prstGeom>
          <a:solidFill>
            <a:srgbClr val="FFFF00">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8247714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 name="CustomShape 1"/>
          <p:cNvSpPr/>
          <p:nvPr/>
        </p:nvSpPr>
        <p:spPr>
          <a:xfrm>
            <a:off x="1631520" y="6426000"/>
            <a:ext cx="727164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900" b="0" strike="noStrike" spc="-1">
                <a:solidFill>
                  <a:srgbClr val="5073A5"/>
                </a:solidFill>
                <a:latin typeface="Frutiger LT Com 45 Light"/>
                <a:ea typeface="DejaVu Sans"/>
              </a:rPr>
              <a:t>Fußzeile</a:t>
            </a:r>
            <a:endParaRPr lang="de-DE" sz="900" b="0" strike="noStrike" spc="-1">
              <a:latin typeface="Arial"/>
            </a:endParaRPr>
          </a:p>
        </p:txBody>
      </p:sp>
      <p:sp>
        <p:nvSpPr>
          <p:cNvPr id="496" name="CustomShape 2"/>
          <p:cNvSpPr/>
          <p:nvPr/>
        </p:nvSpPr>
        <p:spPr>
          <a:xfrm>
            <a:off x="1055520" y="6426000"/>
            <a:ext cx="5526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fld id="{9017C629-8782-4824-AFB1-587CD011E94F}" type="slidenum">
              <a:rPr lang="de-DE" sz="900" b="1" strike="noStrike" spc="-1">
                <a:solidFill>
                  <a:srgbClr val="5073A5"/>
                </a:solidFill>
                <a:latin typeface="Frutiger LT Com 45 Light"/>
                <a:ea typeface="DejaVu Sans"/>
              </a:rPr>
              <a:t>19</a:t>
            </a:fld>
            <a:endParaRPr lang="de-DE" sz="900" b="0" strike="noStrike" spc="-1">
              <a:latin typeface="Arial"/>
            </a:endParaRPr>
          </a:p>
        </p:txBody>
      </p:sp>
      <p:sp>
        <p:nvSpPr>
          <p:cNvPr id="497" name="CustomShape 3"/>
          <p:cNvSpPr/>
          <p:nvPr/>
        </p:nvSpPr>
        <p:spPr>
          <a:xfrm>
            <a:off x="720000" y="260640"/>
            <a:ext cx="8183160" cy="660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de-DE" sz="2200" b="1" strike="noStrike" spc="-1">
                <a:solidFill>
                  <a:srgbClr val="5073A5"/>
                </a:solidFill>
                <a:latin typeface="Frutiger LT Com 45 Light"/>
                <a:ea typeface="DejaVu Sans"/>
              </a:rPr>
              <a:t>Zusammenfassung</a:t>
            </a:r>
            <a:endParaRPr lang="de-DE" sz="22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 name="CustomShape 1"/>
          <p:cNvSpPr/>
          <p:nvPr/>
        </p:nvSpPr>
        <p:spPr>
          <a:xfrm>
            <a:off x="720000" y="260640"/>
            <a:ext cx="8183160" cy="660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de-DE" sz="2200" b="1" strike="noStrike" spc="-1">
                <a:solidFill>
                  <a:srgbClr val="406D9B"/>
                </a:solidFill>
                <a:latin typeface="Frutiger LT Com 45 Light"/>
                <a:ea typeface="DejaVu Sans"/>
              </a:rPr>
              <a:t>Agenda</a:t>
            </a:r>
            <a:endParaRPr lang="de-DE" sz="2200" b="0" strike="noStrike" spc="-1">
              <a:latin typeface="Arial"/>
            </a:endParaRPr>
          </a:p>
        </p:txBody>
      </p:sp>
      <p:sp>
        <p:nvSpPr>
          <p:cNvPr id="420" name="CustomShape 2"/>
          <p:cNvSpPr/>
          <p:nvPr/>
        </p:nvSpPr>
        <p:spPr>
          <a:xfrm>
            <a:off x="1631520" y="6426000"/>
            <a:ext cx="4121640" cy="31428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900" b="0" strike="noStrike" spc="-1">
                <a:solidFill>
                  <a:srgbClr val="004C97"/>
                </a:solidFill>
                <a:latin typeface="Frutiger LT Com 45 Light"/>
                <a:ea typeface="DejaVu Sans"/>
              </a:rPr>
              <a:t>Fußzeile</a:t>
            </a:r>
            <a:endParaRPr lang="de-DE" sz="900" b="0" strike="noStrike" spc="-1">
              <a:latin typeface="Arial"/>
            </a:endParaRPr>
          </a:p>
        </p:txBody>
      </p:sp>
      <p:sp>
        <p:nvSpPr>
          <p:cNvPr id="421" name="CustomShape 3"/>
          <p:cNvSpPr/>
          <p:nvPr/>
        </p:nvSpPr>
        <p:spPr>
          <a:xfrm>
            <a:off x="1260000" y="1564200"/>
            <a:ext cx="8999280" cy="4478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1800" b="0" strike="noStrike" spc="-1">
                <a:solidFill>
                  <a:srgbClr val="000000"/>
                </a:solidFill>
                <a:latin typeface="Frutiger LT Com 45 Light"/>
                <a:ea typeface="DejaVu Sans"/>
              </a:rPr>
              <a:t>1. Aufgabenstellung</a:t>
            </a:r>
            <a:endParaRPr lang="de-DE" sz="1800" b="0" strike="noStrike" spc="-1">
              <a:latin typeface="Arial"/>
            </a:endParaRPr>
          </a:p>
          <a:p>
            <a:pPr>
              <a:lnSpc>
                <a:spcPct val="100000"/>
              </a:lnSpc>
            </a:pPr>
            <a:r>
              <a:rPr lang="de-DE" sz="1800" b="0" strike="noStrike" spc="-1">
                <a:solidFill>
                  <a:srgbClr val="000000"/>
                </a:solidFill>
                <a:latin typeface="Frutiger LT Com 45 Light"/>
                <a:ea typeface="DejaVu Sans"/>
              </a:rPr>
              <a:t>2. Probleme</a:t>
            </a:r>
            <a:endParaRPr lang="de-DE" sz="1800" b="0" strike="noStrike" spc="-1">
              <a:latin typeface="Arial"/>
            </a:endParaRPr>
          </a:p>
          <a:p>
            <a:pPr>
              <a:lnSpc>
                <a:spcPct val="100000"/>
              </a:lnSpc>
            </a:pPr>
            <a:r>
              <a:rPr lang="de-DE" sz="1800" b="0" strike="noStrike" spc="-1">
                <a:solidFill>
                  <a:srgbClr val="000000"/>
                </a:solidFill>
                <a:latin typeface="Frutiger LT Com 45 Light"/>
                <a:ea typeface="DejaVu Sans"/>
              </a:rPr>
              <a:t>	2.1 Aspekt 1</a:t>
            </a:r>
            <a:endParaRPr lang="de-DE" sz="1800" b="0" strike="noStrike" spc="-1">
              <a:latin typeface="Arial"/>
            </a:endParaRPr>
          </a:p>
          <a:p>
            <a:pPr>
              <a:lnSpc>
                <a:spcPct val="100000"/>
              </a:lnSpc>
            </a:pPr>
            <a:r>
              <a:rPr lang="de-DE" sz="1800" b="0" strike="noStrike" spc="-1">
                <a:solidFill>
                  <a:srgbClr val="000000"/>
                </a:solidFill>
                <a:latin typeface="Frutiger LT Com 45 Light"/>
                <a:ea typeface="DejaVu Sans"/>
              </a:rPr>
              <a:t>	2.2 Aspekt 2</a:t>
            </a:r>
            <a:endParaRPr lang="de-DE" sz="1800" b="0" strike="noStrike" spc="-1">
              <a:latin typeface="Arial"/>
            </a:endParaRPr>
          </a:p>
          <a:p>
            <a:pPr>
              <a:lnSpc>
                <a:spcPct val="100000"/>
              </a:lnSpc>
            </a:pPr>
            <a:r>
              <a:rPr lang="de-DE" sz="1800" b="0" strike="noStrike" spc="-1">
                <a:solidFill>
                  <a:srgbClr val="000000"/>
                </a:solidFill>
                <a:latin typeface="Frutiger LT Com 45 Light"/>
                <a:ea typeface="DejaVu Sans"/>
              </a:rPr>
              <a:t>3. Forschungsziele</a:t>
            </a:r>
            <a:endParaRPr lang="de-DE" sz="1800" b="0" strike="noStrike" spc="-1">
              <a:latin typeface="Arial"/>
            </a:endParaRPr>
          </a:p>
          <a:p>
            <a:pPr>
              <a:lnSpc>
                <a:spcPct val="100000"/>
              </a:lnSpc>
            </a:pPr>
            <a:r>
              <a:rPr lang="de-DE" sz="1800" b="0" strike="noStrike" spc="-1">
                <a:solidFill>
                  <a:srgbClr val="000000"/>
                </a:solidFill>
                <a:latin typeface="Frutiger LT Com 45 Light"/>
                <a:ea typeface="DejaVu Sans"/>
              </a:rPr>
              <a:t>4. Lösungsansatz</a:t>
            </a:r>
            <a:endParaRPr lang="de-DE" sz="1800" b="0" strike="noStrike" spc="-1">
              <a:latin typeface="Arial"/>
            </a:endParaRPr>
          </a:p>
          <a:p>
            <a:pPr>
              <a:lnSpc>
                <a:spcPct val="100000"/>
              </a:lnSpc>
            </a:pPr>
            <a:r>
              <a:rPr lang="de-DE" sz="1800" b="0" strike="noStrike" spc="-1">
                <a:solidFill>
                  <a:srgbClr val="000000"/>
                </a:solidFill>
                <a:latin typeface="Frutiger LT Com 45 Light"/>
                <a:ea typeface="DejaVu Sans"/>
              </a:rPr>
              <a:t>5. Modelle und Implementierung</a:t>
            </a:r>
            <a:endParaRPr lang="de-DE" sz="1800" b="0" strike="noStrike" spc="-1">
              <a:latin typeface="Arial"/>
            </a:endParaRPr>
          </a:p>
          <a:p>
            <a:pPr>
              <a:lnSpc>
                <a:spcPct val="100000"/>
              </a:lnSpc>
            </a:pPr>
            <a:r>
              <a:rPr lang="de-DE" sz="1800" b="0" strike="noStrike" spc="-1">
                <a:solidFill>
                  <a:srgbClr val="000000"/>
                </a:solidFill>
                <a:latin typeface="Frutiger LT Com 45 Light"/>
                <a:ea typeface="DejaVu Sans"/>
              </a:rPr>
              <a:t>	5.1 Datengrundlage</a:t>
            </a:r>
            <a:endParaRPr lang="de-DE" sz="1800" b="0" strike="noStrike" spc="-1">
              <a:latin typeface="Arial"/>
            </a:endParaRPr>
          </a:p>
          <a:p>
            <a:pPr>
              <a:lnSpc>
                <a:spcPct val="100000"/>
              </a:lnSpc>
            </a:pPr>
            <a:r>
              <a:rPr lang="de-DE" sz="1800" b="0" strike="noStrike" spc="-1">
                <a:solidFill>
                  <a:srgbClr val="000000"/>
                </a:solidFill>
                <a:latin typeface="Frutiger LT Com 45 Light"/>
                <a:ea typeface="DejaVu Sans"/>
              </a:rPr>
              <a:t>	5.2 Allgemein (SpaCy, EntityLinker, …)</a:t>
            </a:r>
            <a:endParaRPr lang="de-DE" sz="1800" b="0" strike="noStrike" spc="-1">
              <a:latin typeface="Arial"/>
            </a:endParaRPr>
          </a:p>
          <a:p>
            <a:pPr>
              <a:lnSpc>
                <a:spcPct val="100000"/>
              </a:lnSpc>
            </a:pPr>
            <a:r>
              <a:rPr lang="de-DE" sz="1800" b="0" strike="noStrike" spc="-1">
                <a:solidFill>
                  <a:srgbClr val="000000"/>
                </a:solidFill>
                <a:latin typeface="Frutiger LT Com 45 Light"/>
                <a:ea typeface="DejaVu Sans"/>
              </a:rPr>
              <a:t>	5.3 Vorstellung der prototypischen Software</a:t>
            </a:r>
            <a:endParaRPr lang="de-DE" sz="1800" b="0" strike="noStrike" spc="-1">
              <a:latin typeface="Arial"/>
            </a:endParaRPr>
          </a:p>
          <a:p>
            <a:pPr>
              <a:lnSpc>
                <a:spcPct val="100000"/>
              </a:lnSpc>
            </a:pPr>
            <a:r>
              <a:rPr lang="de-DE" sz="1800" b="0" strike="noStrike" spc="-1">
                <a:solidFill>
                  <a:srgbClr val="000000"/>
                </a:solidFill>
                <a:latin typeface="Frutiger LT Com 45 Light"/>
                <a:ea typeface="DejaVu Sans"/>
              </a:rPr>
              <a:t>		5.3.1 Struktur / UML-Diagramme</a:t>
            </a:r>
            <a:endParaRPr lang="de-DE" sz="1800" b="0" strike="noStrike" spc="-1">
              <a:latin typeface="Arial"/>
            </a:endParaRPr>
          </a:p>
          <a:p>
            <a:pPr>
              <a:lnSpc>
                <a:spcPct val="100000"/>
              </a:lnSpc>
            </a:pPr>
            <a:r>
              <a:rPr lang="de-DE" sz="1800" b="0" strike="noStrike" spc="-1">
                <a:solidFill>
                  <a:srgbClr val="000000"/>
                </a:solidFill>
                <a:latin typeface="Frutiger LT Com 45 Light"/>
                <a:ea typeface="DejaVu Sans"/>
              </a:rPr>
              <a:t>		5.3.2 Preprocessor</a:t>
            </a:r>
            <a:endParaRPr lang="de-DE" sz="1800" b="0" strike="noStrike" spc="-1">
              <a:latin typeface="Arial"/>
            </a:endParaRPr>
          </a:p>
          <a:p>
            <a:pPr>
              <a:lnSpc>
                <a:spcPct val="100000"/>
              </a:lnSpc>
            </a:pPr>
            <a:r>
              <a:rPr lang="de-DE" sz="1800" b="0" strike="noStrike" spc="-1">
                <a:solidFill>
                  <a:srgbClr val="000000"/>
                </a:solidFill>
                <a:latin typeface="Frutiger LT Com 45 Light"/>
                <a:ea typeface="DejaVu Sans"/>
              </a:rPr>
              <a:t>		5.3.3 Knowledge-Extractor</a:t>
            </a:r>
            <a:endParaRPr lang="de-DE" sz="1800" b="0" strike="noStrike" spc="-1">
              <a:latin typeface="Arial"/>
            </a:endParaRPr>
          </a:p>
          <a:p>
            <a:pPr>
              <a:lnSpc>
                <a:spcPct val="100000"/>
              </a:lnSpc>
            </a:pPr>
            <a:r>
              <a:rPr lang="de-DE" sz="1800" b="0" strike="noStrike" spc="-1">
                <a:solidFill>
                  <a:srgbClr val="000000"/>
                </a:solidFill>
                <a:latin typeface="Frutiger LT Com 45 Light"/>
                <a:ea typeface="DejaVu Sans"/>
              </a:rPr>
              <a:t>		5.3.4 RDF-Serializer</a:t>
            </a:r>
            <a:endParaRPr lang="de-DE" sz="1800" b="0" strike="noStrike" spc="-1">
              <a:latin typeface="Arial"/>
            </a:endParaRPr>
          </a:p>
          <a:p>
            <a:pPr>
              <a:lnSpc>
                <a:spcPct val="100000"/>
              </a:lnSpc>
            </a:pPr>
            <a:r>
              <a:rPr lang="de-DE" sz="1800" b="0" strike="noStrike" spc="-1">
                <a:solidFill>
                  <a:srgbClr val="000000"/>
                </a:solidFill>
                <a:latin typeface="Frutiger LT Com 45 Light"/>
                <a:ea typeface="DejaVu Sans"/>
              </a:rPr>
              <a:t>6. Evaluation</a:t>
            </a:r>
            <a:endParaRPr lang="de-DE" sz="1800" b="0" strike="noStrike" spc="-1">
              <a:latin typeface="Arial"/>
            </a:endParaRPr>
          </a:p>
          <a:p>
            <a:pPr>
              <a:lnSpc>
                <a:spcPct val="100000"/>
              </a:lnSpc>
            </a:pPr>
            <a:r>
              <a:rPr lang="de-DE" sz="1800" b="0" strike="noStrike" spc="-1">
                <a:solidFill>
                  <a:srgbClr val="000000"/>
                </a:solidFill>
                <a:latin typeface="Frutiger LT Com 45 Light"/>
                <a:ea typeface="DejaVu Sans"/>
              </a:rPr>
              <a:t>7. Zusammenfassung</a:t>
            </a:r>
            <a:endParaRPr lang="de-DE" sz="1800" b="0" strike="noStrike" spc="-1">
              <a:latin typeface="Arial"/>
            </a:endParaRPr>
          </a:p>
        </p:txBody>
      </p:sp>
      <p:sp>
        <p:nvSpPr>
          <p:cNvPr id="422" name="Line 4"/>
          <p:cNvSpPr/>
          <p:nvPr/>
        </p:nvSpPr>
        <p:spPr>
          <a:xfrm>
            <a:off x="1037520" y="1520640"/>
            <a:ext cx="17640" cy="3816360"/>
          </a:xfrm>
          <a:prstGeom prst="line">
            <a:avLst/>
          </a:prstGeom>
          <a:ln>
            <a:solidFill>
              <a:srgbClr val="000000"/>
            </a:solidFill>
            <a:round/>
          </a:ln>
        </p:spPr>
        <p:style>
          <a:lnRef idx="1">
            <a:schemeClr val="dk1"/>
          </a:lnRef>
          <a:fillRef idx="0">
            <a:schemeClr val="dk1"/>
          </a:fillRef>
          <a:effectRef idx="0">
            <a:schemeClr val="dk1"/>
          </a:effectRef>
          <a:fontRef idx="minor"/>
        </p:style>
      </p:sp>
      <p:sp>
        <p:nvSpPr>
          <p:cNvPr id="423" name="CustomShape 5"/>
          <p:cNvSpPr/>
          <p:nvPr/>
        </p:nvSpPr>
        <p:spPr>
          <a:xfrm>
            <a:off x="1055520" y="6426000"/>
            <a:ext cx="5526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fld id="{70C721AF-A57E-4A2A-A43E-6D5C59DCB103}" type="slidenum">
              <a:rPr lang="de-DE" sz="900" b="1" strike="noStrike" spc="-1">
                <a:solidFill>
                  <a:srgbClr val="406D9B"/>
                </a:solidFill>
                <a:latin typeface="Frutiger LT Com 45 Light"/>
                <a:ea typeface="DejaVu Sans"/>
              </a:rPr>
              <a:t>2</a:t>
            </a:fld>
            <a:endParaRPr lang="de-DE" sz="900" b="0" strike="noStrike" spc="-1">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 name="CustomShape 1"/>
          <p:cNvSpPr/>
          <p:nvPr/>
        </p:nvSpPr>
        <p:spPr>
          <a:xfrm>
            <a:off x="720000" y="260640"/>
            <a:ext cx="8183160" cy="660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de-DE" sz="2200" b="1" strike="noStrike" spc="-1">
                <a:solidFill>
                  <a:srgbClr val="5073A5"/>
                </a:solidFill>
                <a:latin typeface="Frutiger LT Com 45 Light"/>
                <a:ea typeface="DejaVu Sans"/>
              </a:rPr>
              <a:t>Folie mit Agenda</a:t>
            </a:r>
            <a:endParaRPr lang="de-DE" sz="2200" b="0" strike="noStrike" spc="-1">
              <a:latin typeface="Arial"/>
            </a:endParaRPr>
          </a:p>
        </p:txBody>
      </p:sp>
      <p:sp>
        <p:nvSpPr>
          <p:cNvPr id="499" name="CustomShape 2"/>
          <p:cNvSpPr/>
          <p:nvPr/>
        </p:nvSpPr>
        <p:spPr>
          <a:xfrm>
            <a:off x="715680" y="1700640"/>
            <a:ext cx="10803240" cy="4319280"/>
          </a:xfrm>
          <a:prstGeom prst="rect">
            <a:avLst/>
          </a:prstGeom>
          <a:noFill/>
          <a:ln w="0">
            <a:noFill/>
          </a:ln>
        </p:spPr>
        <p:style>
          <a:lnRef idx="0">
            <a:scrgbClr r="0" g="0" b="0"/>
          </a:lnRef>
          <a:fillRef idx="0">
            <a:scrgbClr r="0" g="0" b="0"/>
          </a:fillRef>
          <a:effectRef idx="0">
            <a:scrgbClr r="0" g="0" b="0"/>
          </a:effectRef>
          <a:fontRef idx="minor"/>
        </p:style>
      </p:sp>
      <p:sp>
        <p:nvSpPr>
          <p:cNvPr id="500" name="CustomShape 3"/>
          <p:cNvSpPr/>
          <p:nvPr/>
        </p:nvSpPr>
        <p:spPr>
          <a:xfrm>
            <a:off x="1631520" y="6426000"/>
            <a:ext cx="727164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900" b="0" strike="noStrike" spc="-1">
                <a:solidFill>
                  <a:srgbClr val="5073A5"/>
                </a:solidFill>
                <a:latin typeface="Frutiger LT Com 45 Light"/>
                <a:ea typeface="DejaVu Sans"/>
              </a:rPr>
              <a:t>Fußzeile</a:t>
            </a:r>
            <a:endParaRPr lang="de-DE" sz="900" b="0" strike="noStrike" spc="-1">
              <a:latin typeface="Arial"/>
            </a:endParaRPr>
          </a:p>
        </p:txBody>
      </p:sp>
      <p:sp>
        <p:nvSpPr>
          <p:cNvPr id="501" name="CustomShape 4"/>
          <p:cNvSpPr/>
          <p:nvPr/>
        </p:nvSpPr>
        <p:spPr>
          <a:xfrm>
            <a:off x="1055520" y="6426000"/>
            <a:ext cx="5526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fld id="{FB56D119-3977-40EB-96C5-3E54499F969B}" type="slidenum">
              <a:rPr lang="de-DE" sz="900" b="1" strike="noStrike" spc="-1">
                <a:solidFill>
                  <a:srgbClr val="5073A5"/>
                </a:solidFill>
                <a:latin typeface="Frutiger LT Com 45 Light"/>
                <a:ea typeface="DejaVu Sans"/>
              </a:rPr>
              <a:t>20</a:t>
            </a:fld>
            <a:endParaRPr lang="de-DE" sz="900" b="0" strike="noStrike" spc="-1">
              <a:latin typeface="Arial"/>
            </a:endParaRPr>
          </a:p>
        </p:txBody>
      </p:sp>
      <p:sp>
        <p:nvSpPr>
          <p:cNvPr id="502" name="CustomShape 5"/>
          <p:cNvSpPr/>
          <p:nvPr/>
        </p:nvSpPr>
        <p:spPr>
          <a:xfrm>
            <a:off x="1032480" y="1087560"/>
            <a:ext cx="2494800" cy="272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de-DE" sz="1200" b="0" strike="noStrike" spc="-1">
                <a:solidFill>
                  <a:srgbClr val="000000"/>
                </a:solidFill>
                <a:latin typeface="Frutiger LT Com 45 Light"/>
                <a:ea typeface="DejaVu Sans"/>
              </a:rPr>
              <a:t>Thema 1</a:t>
            </a:r>
            <a:endParaRPr lang="de-DE" sz="1200" b="0" strike="noStrike" spc="-1">
              <a:latin typeface="Arial"/>
            </a:endParaRPr>
          </a:p>
        </p:txBody>
      </p:sp>
      <p:sp>
        <p:nvSpPr>
          <p:cNvPr id="503" name="CustomShape 6"/>
          <p:cNvSpPr/>
          <p:nvPr/>
        </p:nvSpPr>
        <p:spPr>
          <a:xfrm>
            <a:off x="3529080" y="1072080"/>
            <a:ext cx="1630440" cy="272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de-DE" sz="1200" b="0" strike="noStrike" spc="-1">
                <a:solidFill>
                  <a:srgbClr val="B1B3B3"/>
                </a:solidFill>
                <a:latin typeface="Frutiger LT Com 45 Light"/>
                <a:ea typeface="DejaVu Sans"/>
              </a:rPr>
              <a:t>Aspekt 1</a:t>
            </a:r>
            <a:endParaRPr lang="de-DE" sz="1200" b="0" strike="noStrike" spc="-1">
              <a:latin typeface="Arial"/>
            </a:endParaRPr>
          </a:p>
        </p:txBody>
      </p:sp>
      <p:sp>
        <p:nvSpPr>
          <p:cNvPr id="504" name="CustomShape 7"/>
          <p:cNvSpPr/>
          <p:nvPr/>
        </p:nvSpPr>
        <p:spPr>
          <a:xfrm>
            <a:off x="5313240" y="1087560"/>
            <a:ext cx="1383120" cy="272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1200" b="0" strike="noStrike" spc="-1">
                <a:solidFill>
                  <a:srgbClr val="B1B3B3"/>
                </a:solidFill>
                <a:latin typeface="Frutiger LT Com 45 Light"/>
                <a:ea typeface="DejaVu Sans"/>
              </a:rPr>
              <a:t>Aspekt 2</a:t>
            </a:r>
            <a:endParaRPr lang="de-DE" sz="1200" b="0" strike="noStrike" spc="-1">
              <a:latin typeface="Arial"/>
            </a:endParaRPr>
          </a:p>
        </p:txBody>
      </p:sp>
      <p:sp>
        <p:nvSpPr>
          <p:cNvPr id="505" name="CustomShape 8"/>
          <p:cNvSpPr/>
          <p:nvPr/>
        </p:nvSpPr>
        <p:spPr>
          <a:xfrm>
            <a:off x="8460000" y="1082880"/>
            <a:ext cx="2171520" cy="272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de-DE" sz="1200" b="0" strike="noStrike" spc="-1">
                <a:solidFill>
                  <a:srgbClr val="B1B3B3"/>
                </a:solidFill>
                <a:latin typeface="Frutiger LT Com 45 Light"/>
                <a:ea typeface="DejaVu Sans"/>
              </a:rPr>
              <a:t>Thema 3</a:t>
            </a:r>
            <a:endParaRPr lang="de-DE" sz="1200" b="0" strike="noStrike" spc="-1">
              <a:latin typeface="Arial"/>
            </a:endParaRPr>
          </a:p>
        </p:txBody>
      </p:sp>
      <p:sp>
        <p:nvSpPr>
          <p:cNvPr id="506" name="Line 9"/>
          <p:cNvSpPr/>
          <p:nvPr/>
        </p:nvSpPr>
        <p:spPr>
          <a:xfrm>
            <a:off x="1079640" y="1395000"/>
            <a:ext cx="9840600" cy="0"/>
          </a:xfrm>
          <a:prstGeom prst="line">
            <a:avLst/>
          </a:prstGeom>
          <a:ln>
            <a:solidFill>
              <a:srgbClr val="000000"/>
            </a:solidFill>
            <a:round/>
          </a:ln>
        </p:spPr>
        <p:style>
          <a:lnRef idx="1">
            <a:schemeClr val="dk1"/>
          </a:lnRef>
          <a:fillRef idx="0">
            <a:schemeClr val="dk1"/>
          </a:fillRef>
          <a:effectRef idx="0">
            <a:schemeClr val="dk1"/>
          </a:effectRef>
          <a:fontRef idx="minor"/>
        </p:style>
      </p:sp>
      <p:sp>
        <p:nvSpPr>
          <p:cNvPr id="507" name="CustomShape 10"/>
          <p:cNvSpPr/>
          <p:nvPr/>
        </p:nvSpPr>
        <p:spPr>
          <a:xfrm>
            <a:off x="6876360" y="1072080"/>
            <a:ext cx="1383120" cy="272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1200" b="0" strike="noStrike" spc="-1">
                <a:solidFill>
                  <a:srgbClr val="B1B3B3"/>
                </a:solidFill>
                <a:latin typeface="Frutiger LT Com 45 Light"/>
                <a:ea typeface="DejaVu Sans"/>
              </a:rPr>
              <a:t>Aspekt 3</a:t>
            </a:r>
            <a:endParaRPr lang="de-DE" sz="1200" b="0" strike="noStrike" spc="-1">
              <a:latin typeface="Arial"/>
            </a:endParaRPr>
          </a:p>
        </p:txBody>
      </p:sp>
      <p:sp>
        <p:nvSpPr>
          <p:cNvPr id="508" name="CustomShape 11"/>
          <p:cNvSpPr/>
          <p:nvPr/>
        </p:nvSpPr>
        <p:spPr>
          <a:xfrm>
            <a:off x="1944000" y="1316520"/>
            <a:ext cx="142920" cy="125280"/>
          </a:xfrm>
          <a:prstGeom prst="triangle">
            <a:avLst>
              <a:gd name="adj" fmla="val 50000"/>
            </a:avLst>
          </a:prstGeom>
          <a:solidFill>
            <a:srgbClr val="000000"/>
          </a:solidFill>
          <a:ln>
            <a:noFill/>
          </a:ln>
        </p:spPr>
        <p:style>
          <a:lnRef idx="2">
            <a:schemeClr val="dk1">
              <a:shade val="50000"/>
            </a:schemeClr>
          </a:lnRef>
          <a:fillRef idx="1">
            <a:schemeClr val="dk1"/>
          </a:fillRef>
          <a:effectRef idx="0">
            <a:schemeClr val="dk1"/>
          </a:effectRef>
          <a:fontRef idx="minor"/>
        </p:style>
      </p:sp>
    </p:spTree>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 name="CustomShape 1"/>
          <p:cNvSpPr/>
          <p:nvPr/>
        </p:nvSpPr>
        <p:spPr>
          <a:xfrm>
            <a:off x="720000" y="260640"/>
            <a:ext cx="8183160" cy="660960"/>
          </a:xfrm>
          <a:prstGeom prst="rect">
            <a:avLst/>
          </a:prstGeom>
          <a:noFill/>
          <a:ln w="0">
            <a:noFill/>
          </a:ln>
        </p:spPr>
        <p:style>
          <a:lnRef idx="0">
            <a:scrgbClr r="0" g="0" b="0"/>
          </a:lnRef>
          <a:fillRef idx="0">
            <a:scrgbClr r="0" g="0" b="0"/>
          </a:fillRef>
          <a:effectRef idx="0">
            <a:scrgbClr r="0" g="0" b="0"/>
          </a:effectRef>
          <a:fontRef idx="minor"/>
        </p:style>
      </p:sp>
      <p:sp>
        <p:nvSpPr>
          <p:cNvPr id="510" name="CustomShape 2"/>
          <p:cNvSpPr/>
          <p:nvPr/>
        </p:nvSpPr>
        <p:spPr>
          <a:xfrm>
            <a:off x="715680" y="1700640"/>
            <a:ext cx="10803240" cy="4319280"/>
          </a:xfrm>
          <a:prstGeom prst="rect">
            <a:avLst/>
          </a:prstGeom>
          <a:noFill/>
          <a:ln w="0">
            <a:noFill/>
          </a:ln>
        </p:spPr>
        <p:style>
          <a:lnRef idx="0">
            <a:scrgbClr r="0" g="0" b="0"/>
          </a:lnRef>
          <a:fillRef idx="0">
            <a:scrgbClr r="0" g="0" b="0"/>
          </a:fillRef>
          <a:effectRef idx="0">
            <a:scrgbClr r="0" g="0" b="0"/>
          </a:effectRef>
          <a:fontRef idx="minor"/>
        </p:style>
      </p:sp>
      <p:sp>
        <p:nvSpPr>
          <p:cNvPr id="511" name="CustomShape 3"/>
          <p:cNvSpPr/>
          <p:nvPr/>
        </p:nvSpPr>
        <p:spPr>
          <a:xfrm>
            <a:off x="1631520" y="6426000"/>
            <a:ext cx="727164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900" b="0" strike="noStrike" spc="-1">
                <a:solidFill>
                  <a:srgbClr val="5073A5"/>
                </a:solidFill>
                <a:latin typeface="Frutiger LT Com 45 Light"/>
                <a:ea typeface="DejaVu Sans"/>
              </a:rPr>
              <a:t>Fußzeile</a:t>
            </a:r>
            <a:endParaRPr lang="de-DE" sz="900" b="0" strike="noStrike" spc="-1">
              <a:latin typeface="Arial"/>
            </a:endParaRPr>
          </a:p>
        </p:txBody>
      </p:sp>
      <p:sp>
        <p:nvSpPr>
          <p:cNvPr id="512" name="CustomShape 4"/>
          <p:cNvSpPr/>
          <p:nvPr/>
        </p:nvSpPr>
        <p:spPr>
          <a:xfrm>
            <a:off x="1055520" y="6426000"/>
            <a:ext cx="5526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fld id="{93E2747B-634A-487B-97DC-3D34471722BC}" type="slidenum">
              <a:rPr lang="de-DE" sz="900" b="1" strike="noStrike" spc="-1">
                <a:solidFill>
                  <a:srgbClr val="5073A5"/>
                </a:solidFill>
                <a:latin typeface="Frutiger LT Com 45 Light"/>
                <a:ea typeface="DejaVu Sans"/>
              </a:rPr>
              <a:t>21</a:t>
            </a:fld>
            <a:endParaRPr lang="de-DE" sz="900" b="0" strike="noStrike" spc="-1">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 name="CustomShape 1"/>
          <p:cNvSpPr/>
          <p:nvPr/>
        </p:nvSpPr>
        <p:spPr>
          <a:xfrm>
            <a:off x="8859240" y="2148480"/>
            <a:ext cx="3212280" cy="21315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spcBef>
                <a:spcPts val="561"/>
              </a:spcBef>
              <a:tabLst>
                <a:tab pos="0" algn="l"/>
              </a:tabLst>
            </a:pPr>
            <a:r>
              <a:rPr lang="de-DE" sz="2800" b="0" strike="noStrike" spc="-1">
                <a:solidFill>
                  <a:srgbClr val="FFFFFF"/>
                </a:solidFill>
                <a:latin typeface="Frutiger LT Com 45 Light"/>
                <a:ea typeface="DejaVu Sans"/>
              </a:rPr>
              <a:t>Anne Koch</a:t>
            </a:r>
            <a:endParaRPr lang="de-DE" sz="2800" b="0" strike="noStrike" spc="-1">
              <a:latin typeface="Arial"/>
            </a:endParaRPr>
          </a:p>
          <a:p>
            <a:pPr>
              <a:lnSpc>
                <a:spcPct val="100000"/>
              </a:lnSpc>
              <a:spcBef>
                <a:spcPts val="561"/>
              </a:spcBef>
              <a:tabLst>
                <a:tab pos="0" algn="l"/>
              </a:tabLst>
            </a:pPr>
            <a:r>
              <a:rPr lang="de-DE" sz="2800" b="0" strike="noStrike" spc="-1">
                <a:solidFill>
                  <a:srgbClr val="FFFFFF"/>
                </a:solidFill>
                <a:latin typeface="Frutiger LT Com 45 Light"/>
                <a:ea typeface="DejaVu Sans"/>
              </a:rPr>
              <a:t>Clara Jansen</a:t>
            </a:r>
            <a:endParaRPr lang="de-DE" sz="2800" b="0" strike="noStrike" spc="-1">
              <a:latin typeface="Arial"/>
            </a:endParaRPr>
          </a:p>
          <a:p>
            <a:pPr>
              <a:lnSpc>
                <a:spcPct val="100000"/>
              </a:lnSpc>
              <a:spcBef>
                <a:spcPts val="561"/>
              </a:spcBef>
              <a:tabLst>
                <a:tab pos="0" algn="l"/>
              </a:tabLst>
            </a:pPr>
            <a:r>
              <a:rPr lang="de-DE" sz="2800" b="0" strike="noStrike" spc="-1">
                <a:solidFill>
                  <a:srgbClr val="FFFFFF"/>
                </a:solidFill>
                <a:latin typeface="Frutiger LT Com 45 Light"/>
                <a:ea typeface="DejaVu Sans"/>
              </a:rPr>
              <a:t>Dietrich Tönnies</a:t>
            </a:r>
            <a:endParaRPr lang="de-DE" sz="2800" b="0" strike="noStrike" spc="-1">
              <a:latin typeface="Arial"/>
            </a:endParaRPr>
          </a:p>
        </p:txBody>
      </p:sp>
      <p:sp>
        <p:nvSpPr>
          <p:cNvPr id="514" name="Line 2"/>
          <p:cNvSpPr/>
          <p:nvPr/>
        </p:nvSpPr>
        <p:spPr>
          <a:xfrm>
            <a:off x="1037520" y="1520640"/>
            <a:ext cx="17640" cy="3816360"/>
          </a:xfrm>
          <a:prstGeom prst="line">
            <a:avLst/>
          </a:prstGeom>
          <a:ln>
            <a:solidFill>
              <a:srgbClr val="000000"/>
            </a:solidFill>
            <a:round/>
          </a:ln>
        </p:spPr>
        <p:style>
          <a:lnRef idx="1">
            <a:schemeClr val="dk1"/>
          </a:lnRef>
          <a:fillRef idx="0">
            <a:schemeClr val="dk1"/>
          </a:fillRef>
          <a:effectRef idx="0">
            <a:schemeClr val="dk1"/>
          </a:effectRef>
          <a:fontRef idx="minor"/>
        </p:style>
      </p:sp>
      <p:sp>
        <p:nvSpPr>
          <p:cNvPr id="515" name="CustomShape 3"/>
          <p:cNvSpPr/>
          <p:nvPr/>
        </p:nvSpPr>
        <p:spPr>
          <a:xfrm>
            <a:off x="1145160" y="1746720"/>
            <a:ext cx="40136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1800" b="0" strike="noStrike" spc="-1">
                <a:solidFill>
                  <a:srgbClr val="000000"/>
                </a:solidFill>
                <a:latin typeface="Frutiger LT Com 45 Light"/>
                <a:ea typeface="DejaVu Sans"/>
              </a:rPr>
              <a:t>Thema 1</a:t>
            </a:r>
            <a:endParaRPr lang="de-DE" sz="1800" b="0" strike="noStrike" spc="-1">
              <a:latin typeface="Arial"/>
            </a:endParaRPr>
          </a:p>
        </p:txBody>
      </p:sp>
      <p:sp>
        <p:nvSpPr>
          <p:cNvPr id="516" name="CustomShape 4"/>
          <p:cNvSpPr/>
          <p:nvPr/>
        </p:nvSpPr>
        <p:spPr>
          <a:xfrm>
            <a:off x="1145160" y="2445120"/>
            <a:ext cx="22852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1800" b="0" strike="noStrike" spc="-1">
                <a:solidFill>
                  <a:srgbClr val="000000"/>
                </a:solidFill>
                <a:latin typeface="Frutiger LT Com 45 Light"/>
                <a:ea typeface="DejaVu Sans"/>
              </a:rPr>
              <a:t>Thema 2</a:t>
            </a:r>
            <a:endParaRPr lang="de-DE" sz="1800" b="0" strike="noStrike" spc="-1">
              <a:latin typeface="Arial"/>
            </a:endParaRPr>
          </a:p>
        </p:txBody>
      </p:sp>
      <p:sp>
        <p:nvSpPr>
          <p:cNvPr id="517" name="CustomShape 5"/>
          <p:cNvSpPr/>
          <p:nvPr/>
        </p:nvSpPr>
        <p:spPr>
          <a:xfrm>
            <a:off x="1131480" y="4281120"/>
            <a:ext cx="36536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1800" b="0" strike="noStrike" spc="-1">
                <a:solidFill>
                  <a:srgbClr val="000000"/>
                </a:solidFill>
                <a:latin typeface="Frutiger LT Com 45 Light"/>
                <a:ea typeface="DejaVu Sans"/>
              </a:rPr>
              <a:t>Thema 3</a:t>
            </a:r>
            <a:endParaRPr lang="de-DE" sz="1800" b="0" strike="noStrike" spc="-1">
              <a:latin typeface="Arial"/>
            </a:endParaRPr>
          </a:p>
        </p:txBody>
      </p:sp>
      <p:sp>
        <p:nvSpPr>
          <p:cNvPr id="518" name="CustomShape 6"/>
          <p:cNvSpPr/>
          <p:nvPr/>
        </p:nvSpPr>
        <p:spPr>
          <a:xfrm>
            <a:off x="1487520" y="3219840"/>
            <a:ext cx="22852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1800" b="0" strike="noStrike" spc="-1">
                <a:solidFill>
                  <a:srgbClr val="000000"/>
                </a:solidFill>
                <a:latin typeface="Frutiger LT Com 45 Light"/>
                <a:ea typeface="DejaVu Sans"/>
              </a:rPr>
              <a:t>Aspekt 2</a:t>
            </a:r>
            <a:endParaRPr lang="de-DE" sz="1800" b="0" strike="noStrike" spc="-1">
              <a:latin typeface="Arial"/>
            </a:endParaRPr>
          </a:p>
        </p:txBody>
      </p:sp>
      <p:sp>
        <p:nvSpPr>
          <p:cNvPr id="519" name="CustomShape 7"/>
          <p:cNvSpPr/>
          <p:nvPr/>
        </p:nvSpPr>
        <p:spPr>
          <a:xfrm>
            <a:off x="1487520" y="2814120"/>
            <a:ext cx="22852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1800" b="0" strike="noStrike" spc="-1">
                <a:solidFill>
                  <a:srgbClr val="000000"/>
                </a:solidFill>
                <a:latin typeface="Frutiger LT Com 45 Light"/>
                <a:ea typeface="DejaVu Sans"/>
              </a:rPr>
              <a:t>Aspekt 1</a:t>
            </a:r>
            <a:endParaRPr lang="de-DE" sz="1800" b="0" strike="noStrike" spc="-1">
              <a:latin typeface="Arial"/>
            </a:endParaRPr>
          </a:p>
        </p:txBody>
      </p:sp>
      <p:sp>
        <p:nvSpPr>
          <p:cNvPr id="520" name="CustomShape 8"/>
          <p:cNvSpPr/>
          <p:nvPr/>
        </p:nvSpPr>
        <p:spPr>
          <a:xfrm>
            <a:off x="1487520" y="3625560"/>
            <a:ext cx="22852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1800" b="0" strike="noStrike" spc="-1">
                <a:solidFill>
                  <a:srgbClr val="000000"/>
                </a:solidFill>
                <a:latin typeface="Frutiger LT Com 45 Light"/>
                <a:ea typeface="DejaVu Sans"/>
              </a:rPr>
              <a:t>Aspekt 3</a:t>
            </a:r>
            <a:endParaRPr lang="de-DE" sz="1800" b="0" strike="noStrike" spc="-1">
              <a:latin typeface="Arial"/>
            </a:endParaRPr>
          </a:p>
        </p:txBody>
      </p:sp>
    </p:spTree>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 name="CustomShape 1"/>
          <p:cNvSpPr/>
          <p:nvPr/>
        </p:nvSpPr>
        <p:spPr>
          <a:xfrm>
            <a:off x="720000" y="260640"/>
            <a:ext cx="8183160" cy="660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de-DE" sz="2200" b="1" strike="noStrike" spc="-1" dirty="0">
                <a:solidFill>
                  <a:srgbClr val="5073A5"/>
                </a:solidFill>
                <a:latin typeface="Frutiger LT Com 45 Light"/>
                <a:ea typeface="DejaVu Sans"/>
              </a:rPr>
              <a:t>Warum macht der </a:t>
            </a:r>
            <a:r>
              <a:rPr lang="de-DE" sz="2200" b="1" strike="noStrike" spc="-1" dirty="0" err="1">
                <a:solidFill>
                  <a:srgbClr val="5073A5"/>
                </a:solidFill>
                <a:latin typeface="Frutiger LT Com 45 Light"/>
                <a:ea typeface="DejaVu Sans"/>
              </a:rPr>
              <a:t>MedExtractor</a:t>
            </a:r>
            <a:r>
              <a:rPr lang="de-DE" sz="2200" b="1" strike="noStrike" spc="-1" dirty="0">
                <a:solidFill>
                  <a:srgbClr val="5073A5"/>
                </a:solidFill>
                <a:latin typeface="Frutiger LT Com 45 Light"/>
                <a:ea typeface="DejaVu Sans"/>
              </a:rPr>
              <a:t> Fehler?</a:t>
            </a:r>
            <a:endParaRPr lang="de-DE" sz="2200" b="0" strike="noStrike" spc="-1" dirty="0">
              <a:latin typeface="Arial"/>
            </a:endParaRPr>
          </a:p>
        </p:txBody>
      </p:sp>
      <p:sp>
        <p:nvSpPr>
          <p:cNvPr id="488" name="CustomShape 2"/>
          <p:cNvSpPr/>
          <p:nvPr/>
        </p:nvSpPr>
        <p:spPr>
          <a:xfrm>
            <a:off x="1631520" y="6426000"/>
            <a:ext cx="727164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900" b="0" strike="noStrike" spc="-1">
                <a:solidFill>
                  <a:srgbClr val="5073A5"/>
                </a:solidFill>
                <a:latin typeface="Frutiger LT Com 45 Light"/>
                <a:ea typeface="DejaVu Sans"/>
              </a:rPr>
              <a:t>Fußzeile</a:t>
            </a:r>
            <a:endParaRPr lang="de-DE" sz="900" b="0" strike="noStrike" spc="-1">
              <a:latin typeface="Arial"/>
            </a:endParaRPr>
          </a:p>
        </p:txBody>
      </p:sp>
      <p:sp>
        <p:nvSpPr>
          <p:cNvPr id="489" name="CustomShape 3"/>
          <p:cNvSpPr/>
          <p:nvPr/>
        </p:nvSpPr>
        <p:spPr>
          <a:xfrm>
            <a:off x="1055520" y="6426000"/>
            <a:ext cx="5526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fld id="{4923A73F-5495-417A-9B89-90354BD07CB0}" type="slidenum">
              <a:rPr lang="de-DE" sz="900" b="1" strike="noStrike" spc="-1">
                <a:solidFill>
                  <a:srgbClr val="5073A5"/>
                </a:solidFill>
                <a:latin typeface="Frutiger LT Com 45 Light"/>
                <a:ea typeface="DejaVu Sans"/>
              </a:rPr>
              <a:t>23</a:t>
            </a:fld>
            <a:endParaRPr lang="de-DE" sz="900" b="0" strike="noStrike" spc="-1">
              <a:latin typeface="Arial"/>
            </a:endParaRPr>
          </a:p>
        </p:txBody>
      </p:sp>
      <p:sp>
        <p:nvSpPr>
          <p:cNvPr id="490" name="CustomShape 4"/>
          <p:cNvSpPr/>
          <p:nvPr/>
        </p:nvSpPr>
        <p:spPr>
          <a:xfrm>
            <a:off x="1279440" y="1151280"/>
            <a:ext cx="9348120" cy="4997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marL="285840" indent="-285120">
              <a:lnSpc>
                <a:spcPct val="100000"/>
              </a:lnSpc>
              <a:spcBef>
                <a:spcPts val="1800"/>
              </a:spcBef>
              <a:buClr>
                <a:srgbClr val="000000"/>
              </a:buClr>
              <a:buFont typeface="Arial"/>
              <a:buChar char="•"/>
            </a:pPr>
            <a:r>
              <a:rPr lang="de-DE" sz="2000" b="0" strike="noStrike" spc="-1" dirty="0">
                <a:solidFill>
                  <a:srgbClr val="000000"/>
                </a:solidFill>
                <a:latin typeface="Frutiger LT Com 45 Light"/>
                <a:ea typeface="DejaVu Sans"/>
              </a:rPr>
              <a:t>Trainingsvokabular enthält ungeeignete Begriffe, z.B. Verben wie ‚</a:t>
            </a:r>
            <a:r>
              <a:rPr lang="de-DE" sz="2000" b="0" strike="noStrike" spc="-1" dirty="0" err="1">
                <a:solidFill>
                  <a:srgbClr val="000000"/>
                </a:solidFill>
                <a:latin typeface="Frutiger LT Com 45 Light"/>
                <a:ea typeface="DejaVu Sans"/>
              </a:rPr>
              <a:t>aggravate</a:t>
            </a:r>
            <a:r>
              <a:rPr lang="de-DE" sz="2000" b="0" strike="noStrike" spc="-1" dirty="0">
                <a:solidFill>
                  <a:srgbClr val="000000"/>
                </a:solidFill>
                <a:latin typeface="Frutiger LT Com 45 Light"/>
                <a:ea typeface="DejaVu Sans"/>
              </a:rPr>
              <a:t>‘ oder generische Überbegriffe wie ‚</a:t>
            </a:r>
            <a:r>
              <a:rPr lang="de-DE" sz="2000" b="0" strike="noStrike" spc="-1" dirty="0" err="1">
                <a:solidFill>
                  <a:srgbClr val="000000"/>
                </a:solidFill>
                <a:latin typeface="Frutiger LT Com 45 Light"/>
                <a:ea typeface="DejaVu Sans"/>
              </a:rPr>
              <a:t>impairment</a:t>
            </a:r>
            <a:r>
              <a:rPr lang="de-DE" sz="2000" b="0" strike="noStrike" spc="-1" dirty="0">
                <a:solidFill>
                  <a:srgbClr val="000000"/>
                </a:solidFill>
                <a:latin typeface="Frutiger LT Com 45 Light"/>
                <a:ea typeface="DejaVu Sans"/>
              </a:rPr>
              <a:t>‘.</a:t>
            </a:r>
            <a:endParaRPr lang="de-DE" sz="2000" b="0" strike="noStrike" spc="-1" dirty="0">
              <a:latin typeface="Arial"/>
            </a:endParaRPr>
          </a:p>
          <a:p>
            <a:pPr marL="285840" indent="-285120">
              <a:lnSpc>
                <a:spcPct val="100000"/>
              </a:lnSpc>
              <a:spcBef>
                <a:spcPts val="1800"/>
              </a:spcBef>
              <a:buClr>
                <a:srgbClr val="000000"/>
              </a:buClr>
              <a:buFont typeface="Arial"/>
              <a:buChar char="•"/>
            </a:pPr>
            <a:r>
              <a:rPr lang="de-DE" sz="2000" b="0" strike="noStrike" spc="-1" dirty="0">
                <a:solidFill>
                  <a:srgbClr val="000000"/>
                </a:solidFill>
                <a:latin typeface="Frutiger LT Com 45 Light"/>
                <a:ea typeface="DejaVu Sans"/>
              </a:rPr>
              <a:t>Trainingsvokabular enthält doppeldeutige Begriffe, z.B. die Substantive ‚</a:t>
            </a:r>
            <a:r>
              <a:rPr lang="de-DE" sz="2000" b="0" strike="noStrike" spc="-1" dirty="0" err="1">
                <a:solidFill>
                  <a:srgbClr val="000000"/>
                </a:solidFill>
                <a:latin typeface="Frutiger LT Com 45 Light"/>
                <a:ea typeface="DejaVu Sans"/>
              </a:rPr>
              <a:t>cut</a:t>
            </a:r>
            <a:r>
              <a:rPr lang="de-DE" sz="2000" b="0" strike="noStrike" spc="-1" dirty="0">
                <a:solidFill>
                  <a:srgbClr val="000000"/>
                </a:solidFill>
                <a:latin typeface="Frutiger LT Com 45 Light"/>
                <a:ea typeface="DejaVu Sans"/>
              </a:rPr>
              <a:t>‘ oder ‚</a:t>
            </a:r>
            <a:r>
              <a:rPr lang="de-DE" sz="2000" b="0" strike="noStrike" spc="-1" dirty="0" err="1">
                <a:solidFill>
                  <a:srgbClr val="000000"/>
                </a:solidFill>
                <a:latin typeface="Frutiger LT Com 45 Light"/>
                <a:ea typeface="DejaVu Sans"/>
              </a:rPr>
              <a:t>cold</a:t>
            </a:r>
            <a:r>
              <a:rPr lang="de-DE" sz="2000" b="0" strike="noStrike" spc="-1" dirty="0">
                <a:solidFill>
                  <a:srgbClr val="000000"/>
                </a:solidFill>
                <a:latin typeface="Frutiger LT Com 45 Light"/>
                <a:ea typeface="DejaVu Sans"/>
              </a:rPr>
              <a:t>‘, die als Krankheiten interpretiert werden, auch wenn sie im Text eigentlich Verben oder Adjektive sind.</a:t>
            </a:r>
            <a:endParaRPr lang="de-DE" sz="2000" b="0" strike="noStrike" spc="-1" dirty="0">
              <a:latin typeface="Arial"/>
            </a:endParaRPr>
          </a:p>
          <a:p>
            <a:pPr marL="228600" indent="-227880">
              <a:lnSpc>
                <a:spcPct val="90000"/>
              </a:lnSpc>
              <a:spcBef>
                <a:spcPts val="1800"/>
              </a:spcBef>
              <a:buClr>
                <a:srgbClr val="000000"/>
              </a:buClr>
              <a:buFont typeface="Arial"/>
              <a:buChar char="•"/>
            </a:pPr>
            <a:r>
              <a:rPr lang="de-DE" sz="2000" b="0" strike="noStrike" spc="-1" dirty="0">
                <a:solidFill>
                  <a:srgbClr val="000000"/>
                </a:solidFill>
                <a:latin typeface="Frutiger LT Com 45 Light"/>
                <a:ea typeface="DejaVu Sans"/>
              </a:rPr>
              <a:t>Negationen werden nicht richtig aus dem Kontext heraus erkannt, z.B. „</a:t>
            </a:r>
            <a:r>
              <a:rPr lang="en-US" sz="2000" b="0" strike="noStrike" spc="-1" dirty="0">
                <a:solidFill>
                  <a:srgbClr val="000000"/>
                </a:solidFill>
                <a:latin typeface="Frutiger LT Com 45 Light"/>
                <a:ea typeface="DejaVu Sans"/>
              </a:rPr>
              <a:t>The psychological symptoms of depression include having no motivation or interest </a:t>
            </a:r>
            <a:r>
              <a:rPr lang="de-DE" sz="2000" b="0" strike="noStrike" spc="-1" dirty="0">
                <a:solidFill>
                  <a:srgbClr val="000000"/>
                </a:solidFill>
                <a:latin typeface="Frutiger LT Com 45 Light"/>
                <a:ea typeface="DejaVu Sans"/>
              </a:rPr>
              <a:t>in </a:t>
            </a:r>
            <a:r>
              <a:rPr lang="de-DE" sz="2000" b="0" strike="noStrike" spc="-1" dirty="0" err="1">
                <a:solidFill>
                  <a:srgbClr val="000000"/>
                </a:solidFill>
                <a:latin typeface="Frutiger LT Com 45 Light"/>
                <a:ea typeface="DejaVu Sans"/>
              </a:rPr>
              <a:t>things</a:t>
            </a:r>
            <a:r>
              <a:rPr lang="de-DE" sz="2000" b="0" strike="noStrike" spc="-1" dirty="0">
                <a:solidFill>
                  <a:srgbClr val="000000"/>
                </a:solidFill>
                <a:latin typeface="Frutiger LT Com 45 Light"/>
                <a:ea typeface="DejaVu Sans"/>
              </a:rPr>
              <a:t>. “ Interest (anstelle von ‚</a:t>
            </a:r>
            <a:r>
              <a:rPr lang="de-DE" sz="2000" b="0" strike="noStrike" spc="-1" dirty="0" err="1">
                <a:solidFill>
                  <a:srgbClr val="000000"/>
                </a:solidFill>
                <a:latin typeface="Frutiger LT Com 45 Light"/>
                <a:ea typeface="DejaVu Sans"/>
              </a:rPr>
              <a:t>no</a:t>
            </a:r>
            <a:r>
              <a:rPr lang="de-DE" sz="2000" b="0" strike="noStrike" spc="-1" dirty="0">
                <a:solidFill>
                  <a:srgbClr val="000000"/>
                </a:solidFill>
                <a:latin typeface="Frutiger LT Com 45 Light"/>
                <a:ea typeface="DejaVu Sans"/>
              </a:rPr>
              <a:t> </a:t>
            </a:r>
            <a:r>
              <a:rPr lang="de-DE" sz="2000" b="0" strike="noStrike" spc="-1" dirty="0" err="1">
                <a:solidFill>
                  <a:srgbClr val="000000"/>
                </a:solidFill>
                <a:latin typeface="Frutiger LT Com 45 Light"/>
                <a:ea typeface="DejaVu Sans"/>
              </a:rPr>
              <a:t>interest</a:t>
            </a:r>
            <a:r>
              <a:rPr lang="de-DE" sz="2000" b="0" strike="noStrike" spc="-1" dirty="0">
                <a:solidFill>
                  <a:srgbClr val="000000"/>
                </a:solidFill>
                <a:latin typeface="Frutiger LT Com 45 Light"/>
                <a:ea typeface="DejaVu Sans"/>
              </a:rPr>
              <a:t>‘) wird als Symptom einer Depression gedeutet.</a:t>
            </a:r>
            <a:endParaRPr lang="de-DE" sz="2000" b="0" strike="noStrike" spc="-1" dirty="0">
              <a:latin typeface="Arial"/>
            </a:endParaRPr>
          </a:p>
          <a:p>
            <a:pPr marL="228600" indent="-227880">
              <a:lnSpc>
                <a:spcPct val="90000"/>
              </a:lnSpc>
              <a:spcBef>
                <a:spcPts val="1800"/>
              </a:spcBef>
              <a:buClr>
                <a:srgbClr val="000000"/>
              </a:buClr>
              <a:buFont typeface="Arial"/>
              <a:buChar char="•"/>
            </a:pPr>
            <a:r>
              <a:rPr lang="de-DE" sz="2000" b="0" strike="noStrike" spc="-1" dirty="0">
                <a:solidFill>
                  <a:srgbClr val="000000"/>
                </a:solidFill>
                <a:latin typeface="Frutiger LT Com 45 Light"/>
                <a:ea typeface="DejaVu Sans"/>
              </a:rPr>
              <a:t>Bedeutung / Semantik eines Textes wird nicht erkannt: „</a:t>
            </a:r>
            <a:r>
              <a:rPr lang="en-US" sz="2000" b="0" strike="noStrike" spc="-1" dirty="0">
                <a:solidFill>
                  <a:srgbClr val="000000"/>
                </a:solidFill>
                <a:latin typeface="Frutiger LT Com 45 Light"/>
                <a:ea typeface="DejaVu Sans"/>
              </a:rPr>
              <a:t>These challenges came ... from gay rights activists who </a:t>
            </a:r>
            <a:r>
              <a:rPr lang="en-US" sz="2000" b="0" strike="noStrike" spc="-1" dirty="0" err="1">
                <a:solidFill>
                  <a:srgbClr val="000000"/>
                </a:solidFill>
                <a:latin typeface="Frutiger LT Com 45 Light"/>
                <a:ea typeface="DejaVu Sans"/>
              </a:rPr>
              <a:t>criticised</a:t>
            </a:r>
            <a:r>
              <a:rPr lang="en-US" sz="2000" b="0" strike="noStrike" spc="-1" dirty="0">
                <a:solidFill>
                  <a:srgbClr val="000000"/>
                </a:solidFill>
                <a:latin typeface="Frutiger LT Com 45 Light"/>
                <a:ea typeface="DejaVu Sans"/>
              </a:rPr>
              <a:t> the APA’s listing of homosexuality as a mental disorder”</a:t>
            </a:r>
            <a:endParaRPr lang="de-DE" sz="2000" b="0" strike="noStrike" spc="-1" dirty="0">
              <a:latin typeface="Arial"/>
            </a:endParaRPr>
          </a:p>
          <a:p>
            <a:pPr marL="228600" indent="-227880">
              <a:lnSpc>
                <a:spcPct val="90000"/>
              </a:lnSpc>
              <a:spcBef>
                <a:spcPts val="1800"/>
              </a:spcBef>
              <a:buClr>
                <a:srgbClr val="000000"/>
              </a:buClr>
              <a:buFont typeface="Arial"/>
              <a:buChar char="•"/>
            </a:pPr>
            <a:r>
              <a:rPr lang="de-DE" sz="2000" b="0" strike="noStrike" spc="-1" dirty="0">
                <a:solidFill>
                  <a:srgbClr val="000000"/>
                </a:solidFill>
                <a:latin typeface="Frutiger LT Com 45 Light"/>
                <a:ea typeface="DejaVu Sans"/>
              </a:rPr>
              <a:t>Es werden nur Zusammenhänge gefunden, wenn die Schlüsselbegriffe exakt im Trainingsvokabular enthalten ist.</a:t>
            </a:r>
            <a:endParaRPr lang="de-DE" sz="2000" b="0" strike="noStrike" spc="-1" dirty="0">
              <a:latin typeface="Arial"/>
            </a:endParaRPr>
          </a:p>
        </p:txBody>
      </p:sp>
    </p:spTree>
    <p:extLst>
      <p:ext uri="{BB962C8B-B14F-4D97-AF65-F5344CB8AC3E}">
        <p14:creationId xmlns:p14="http://schemas.microsoft.com/office/powerpoint/2010/main" val="19425983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 name="CustomShape 1"/>
          <p:cNvSpPr/>
          <p:nvPr/>
        </p:nvSpPr>
        <p:spPr>
          <a:xfrm>
            <a:off x="720000" y="260640"/>
            <a:ext cx="8183160" cy="660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de-DE" sz="2200" b="1" strike="noStrike" spc="-1">
                <a:solidFill>
                  <a:srgbClr val="5073A5"/>
                </a:solidFill>
                <a:latin typeface="Frutiger LT Com 45 Light"/>
                <a:ea typeface="DejaVu Sans"/>
              </a:rPr>
              <a:t>Wie kann der MedExtractor verbessert werden?</a:t>
            </a:r>
            <a:endParaRPr lang="de-DE" sz="2200" b="0" strike="noStrike" spc="-1">
              <a:latin typeface="Arial"/>
            </a:endParaRPr>
          </a:p>
        </p:txBody>
      </p:sp>
      <p:sp>
        <p:nvSpPr>
          <p:cNvPr id="492" name="CustomShape 2"/>
          <p:cNvSpPr/>
          <p:nvPr/>
        </p:nvSpPr>
        <p:spPr>
          <a:xfrm>
            <a:off x="1631520" y="6426000"/>
            <a:ext cx="727164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900" b="0" strike="noStrike" spc="-1">
                <a:solidFill>
                  <a:srgbClr val="5073A5"/>
                </a:solidFill>
                <a:latin typeface="Frutiger LT Com 45 Light"/>
                <a:ea typeface="DejaVu Sans"/>
              </a:rPr>
              <a:t>Fußzeile</a:t>
            </a:r>
            <a:endParaRPr lang="de-DE" sz="900" b="0" strike="noStrike" spc="-1">
              <a:latin typeface="Arial"/>
            </a:endParaRPr>
          </a:p>
        </p:txBody>
      </p:sp>
      <p:sp>
        <p:nvSpPr>
          <p:cNvPr id="493" name="CustomShape 3"/>
          <p:cNvSpPr/>
          <p:nvPr/>
        </p:nvSpPr>
        <p:spPr>
          <a:xfrm>
            <a:off x="1055520" y="6426000"/>
            <a:ext cx="5526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fld id="{D375A467-9DCD-4C14-BF81-6C64D697E9E4}" type="slidenum">
              <a:rPr lang="de-DE" sz="900" b="1" strike="noStrike" spc="-1">
                <a:solidFill>
                  <a:srgbClr val="5073A5"/>
                </a:solidFill>
                <a:latin typeface="Frutiger LT Com 45 Light"/>
                <a:ea typeface="DejaVu Sans"/>
              </a:rPr>
              <a:t>24</a:t>
            </a:fld>
            <a:endParaRPr lang="de-DE" sz="900" b="0" strike="noStrike" spc="-1">
              <a:latin typeface="Arial"/>
            </a:endParaRPr>
          </a:p>
        </p:txBody>
      </p:sp>
      <p:sp>
        <p:nvSpPr>
          <p:cNvPr id="494" name="CustomShape 4"/>
          <p:cNvSpPr/>
          <p:nvPr/>
        </p:nvSpPr>
        <p:spPr>
          <a:xfrm>
            <a:off x="1018800" y="1204920"/>
            <a:ext cx="10153440" cy="4892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360">
              <a:lnSpc>
                <a:spcPct val="100000"/>
              </a:lnSpc>
              <a:spcBef>
                <a:spcPts val="1800"/>
              </a:spcBef>
              <a:buClr>
                <a:srgbClr val="000000"/>
              </a:buClr>
              <a:buFont typeface="Arial"/>
              <a:buChar char="•"/>
            </a:pPr>
            <a:r>
              <a:rPr lang="de-DE" sz="2000" b="0" strike="noStrike" spc="-1">
                <a:solidFill>
                  <a:srgbClr val="000000"/>
                </a:solidFill>
                <a:latin typeface="Frutiger LT Com 45 Light"/>
                <a:ea typeface="DejaVu Sans"/>
              </a:rPr>
              <a:t>Zusätzlich zur Named Entity Recognition kann die grammatikalische Analyse der </a:t>
            </a:r>
            <a:r>
              <a:rPr lang="de-DE" sz="2000" b="0" i="1" strike="noStrike" spc="-1">
                <a:solidFill>
                  <a:srgbClr val="000000"/>
                </a:solidFill>
                <a:latin typeface="Frutiger LT Com 45 Light"/>
                <a:ea typeface="DejaVu Sans"/>
              </a:rPr>
              <a:t>spaCy</a:t>
            </a:r>
            <a:r>
              <a:rPr lang="de-DE" sz="2000" b="0" strike="noStrike" spc="-1">
                <a:solidFill>
                  <a:srgbClr val="000000"/>
                </a:solidFill>
                <a:latin typeface="Frutiger LT Com 45 Light"/>
                <a:ea typeface="DejaVu Sans"/>
              </a:rPr>
              <a:t>-Pipeline genutzt werden</a:t>
            </a:r>
            <a:endParaRPr lang="de-DE" sz="2000" b="0" strike="noStrike" spc="-1">
              <a:latin typeface="Arial"/>
            </a:endParaRPr>
          </a:p>
          <a:p>
            <a:pPr marL="343080" indent="-342360">
              <a:lnSpc>
                <a:spcPct val="100000"/>
              </a:lnSpc>
              <a:spcBef>
                <a:spcPts val="1800"/>
              </a:spcBef>
              <a:buClr>
                <a:srgbClr val="000000"/>
              </a:buClr>
              <a:buFont typeface="Arial"/>
              <a:buChar char="•"/>
            </a:pPr>
            <a:r>
              <a:rPr lang="de-DE" sz="2000" b="0" strike="noStrike" spc="-1">
                <a:solidFill>
                  <a:srgbClr val="000000"/>
                </a:solidFill>
                <a:latin typeface="Frutiger LT Com 45 Light"/>
                <a:ea typeface="DejaVu Sans"/>
              </a:rPr>
              <a:t>Alleinstehende Named Entities, die in einem Satz als Verb fungieren (z.B. ‚aggravate‘), können sowohl als Krankheit und Symptom verworfen werden.</a:t>
            </a:r>
            <a:endParaRPr lang="de-DE" sz="2000" b="0" strike="noStrike" spc="-1">
              <a:latin typeface="Arial"/>
            </a:endParaRPr>
          </a:p>
          <a:p>
            <a:pPr marL="343080" indent="-342360">
              <a:lnSpc>
                <a:spcPct val="100000"/>
              </a:lnSpc>
              <a:spcBef>
                <a:spcPts val="1800"/>
              </a:spcBef>
              <a:buClr>
                <a:srgbClr val="000000"/>
              </a:buClr>
              <a:buFont typeface="Arial"/>
              <a:buChar char="•"/>
            </a:pPr>
            <a:r>
              <a:rPr lang="de-DE" sz="2000" b="0" strike="noStrike" spc="-1">
                <a:solidFill>
                  <a:srgbClr val="000000"/>
                </a:solidFill>
                <a:latin typeface="Frutiger LT Com 45 Light"/>
                <a:ea typeface="DejaVu Sans"/>
              </a:rPr>
              <a:t>Alleinstehende Named Entities, die in einem Satz als Adjektiv ‚cold‘ fungieren, können als Krankheit verworfen werden.</a:t>
            </a:r>
            <a:endParaRPr lang="de-DE" sz="2000" b="0" strike="noStrike" spc="-1">
              <a:latin typeface="Arial"/>
            </a:endParaRPr>
          </a:p>
          <a:p>
            <a:pPr marL="343080" indent="-342360">
              <a:lnSpc>
                <a:spcPct val="100000"/>
              </a:lnSpc>
              <a:spcBef>
                <a:spcPts val="1800"/>
              </a:spcBef>
              <a:buClr>
                <a:srgbClr val="000000"/>
              </a:buClr>
              <a:buFont typeface="Arial"/>
              <a:buChar char="•"/>
            </a:pPr>
            <a:r>
              <a:rPr lang="de-DE" sz="2000" b="0" strike="noStrike" spc="-1">
                <a:solidFill>
                  <a:srgbClr val="000000"/>
                </a:solidFill>
                <a:latin typeface="Frutiger LT Com 45 Light"/>
                <a:ea typeface="DejaVu Sans"/>
              </a:rPr>
              <a:t>Text and Trainingsvokabular kann mit dem Lemmatizer normiert werden.</a:t>
            </a:r>
            <a:endParaRPr lang="de-DE" sz="2000" b="0" strike="noStrike" spc="-1">
              <a:latin typeface="Arial"/>
            </a:endParaRPr>
          </a:p>
          <a:p>
            <a:pPr marL="343080" indent="-342360">
              <a:lnSpc>
                <a:spcPct val="100000"/>
              </a:lnSpc>
              <a:spcBef>
                <a:spcPts val="1800"/>
              </a:spcBef>
              <a:buClr>
                <a:srgbClr val="000000"/>
              </a:buClr>
              <a:buFont typeface="Arial"/>
              <a:buChar char="•"/>
            </a:pPr>
            <a:r>
              <a:rPr lang="de-DE" sz="2000" b="0" strike="noStrike" spc="-1">
                <a:solidFill>
                  <a:srgbClr val="000000"/>
                </a:solidFill>
                <a:latin typeface="Frutiger LT Com 45 Light"/>
                <a:ea typeface="DejaVu Sans"/>
              </a:rPr>
              <a:t>Ausdrücke wie ‚feeling +  Adjektive‘   können auch ohne Entity Recognition als Symptom gedeutet werden.</a:t>
            </a:r>
            <a:endParaRPr lang="de-DE" sz="2000" b="0" strike="noStrike" spc="-1">
              <a:latin typeface="Arial"/>
            </a:endParaRPr>
          </a:p>
          <a:p>
            <a:pPr marL="343080" indent="-342360">
              <a:lnSpc>
                <a:spcPct val="100000"/>
              </a:lnSpc>
              <a:spcBef>
                <a:spcPts val="1800"/>
              </a:spcBef>
              <a:buClr>
                <a:srgbClr val="000000"/>
              </a:buClr>
              <a:buFont typeface="Arial"/>
              <a:buChar char="•"/>
            </a:pPr>
            <a:r>
              <a:rPr lang="de-DE" sz="2000" b="0" strike="noStrike" spc="-1">
                <a:solidFill>
                  <a:srgbClr val="000000"/>
                </a:solidFill>
                <a:latin typeface="Frutiger LT Com 45 Light"/>
                <a:ea typeface="DejaVu Sans"/>
              </a:rPr>
              <a:t>Über die grammatikalische Analyse können Standard-Formulierungen wie „The symptoms of ... include ...“ suchen und daraus auch ohne Named Entity Recognition Krankheiten und ihre Symptome identifizieren.</a:t>
            </a:r>
            <a:endParaRPr lang="de-DE" sz="2000" b="0" strike="noStrike" spc="-1">
              <a:latin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 name="CustomShape 1"/>
          <p:cNvSpPr/>
          <p:nvPr/>
        </p:nvSpPr>
        <p:spPr>
          <a:xfrm>
            <a:off x="715680" y="1229400"/>
            <a:ext cx="10803240" cy="479088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marL="250200" indent="-249120">
              <a:lnSpc>
                <a:spcPct val="100000"/>
              </a:lnSpc>
              <a:spcAft>
                <a:spcPts val="1199"/>
              </a:spcAft>
              <a:buClr>
                <a:srgbClr val="5073A5"/>
              </a:buClr>
              <a:buFont typeface="Symbol"/>
              <a:buChar char="-"/>
            </a:pPr>
            <a:r>
              <a:rPr lang="de-DE" sz="1700" b="0" strike="noStrike" spc="-1">
                <a:solidFill>
                  <a:srgbClr val="000000"/>
                </a:solidFill>
                <a:latin typeface="Frutiger LT Com 45 Light"/>
                <a:ea typeface="DejaVu Sans"/>
              </a:rPr>
              <a:t>Quelle 1</a:t>
            </a:r>
            <a:endParaRPr lang="de-DE" sz="1700" b="0" strike="noStrike" spc="-1">
              <a:latin typeface="Arial"/>
            </a:endParaRPr>
          </a:p>
          <a:p>
            <a:pPr marL="250200" indent="-249120">
              <a:lnSpc>
                <a:spcPct val="100000"/>
              </a:lnSpc>
              <a:spcAft>
                <a:spcPts val="1199"/>
              </a:spcAft>
              <a:buClr>
                <a:srgbClr val="5073A5"/>
              </a:buClr>
              <a:buFont typeface="Symbol"/>
              <a:buChar char="-"/>
            </a:pPr>
            <a:r>
              <a:rPr lang="en-US" sz="1700" b="0" strike="noStrike" spc="-1">
                <a:solidFill>
                  <a:srgbClr val="000000"/>
                </a:solidFill>
                <a:latin typeface="Frutiger LT Com 45 Light"/>
                <a:ea typeface="DejaVu Sans"/>
              </a:rPr>
              <a:t>Quelle 2</a:t>
            </a:r>
            <a:endParaRPr lang="de-DE" sz="1700" b="0" strike="noStrike" spc="-1">
              <a:latin typeface="Arial"/>
            </a:endParaRPr>
          </a:p>
          <a:p>
            <a:pPr marL="250200" indent="-249120">
              <a:lnSpc>
                <a:spcPct val="100000"/>
              </a:lnSpc>
              <a:spcAft>
                <a:spcPts val="1199"/>
              </a:spcAft>
              <a:buClr>
                <a:srgbClr val="5073A5"/>
              </a:buClr>
              <a:buFont typeface="Symbol"/>
              <a:buChar char="-"/>
            </a:pPr>
            <a:r>
              <a:rPr lang="de-DE" sz="1700" b="0" strike="noStrike" spc="-1">
                <a:solidFill>
                  <a:srgbClr val="000000"/>
                </a:solidFill>
                <a:latin typeface="Frutiger LT Com 45 Light"/>
                <a:ea typeface="DejaVu Sans"/>
              </a:rPr>
              <a:t>…</a:t>
            </a:r>
            <a:endParaRPr lang="de-DE" sz="1700" b="0" strike="noStrike" spc="-1">
              <a:latin typeface="Arial"/>
            </a:endParaRPr>
          </a:p>
        </p:txBody>
      </p:sp>
      <p:sp>
        <p:nvSpPr>
          <p:cNvPr id="522" name="CustomShape 2"/>
          <p:cNvSpPr/>
          <p:nvPr/>
        </p:nvSpPr>
        <p:spPr>
          <a:xfrm>
            <a:off x="720000" y="260640"/>
            <a:ext cx="8183160" cy="660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de-DE" sz="2200" b="1" strike="noStrike" spc="-1">
                <a:solidFill>
                  <a:srgbClr val="406D9B"/>
                </a:solidFill>
                <a:latin typeface="Frutiger LT Com 45 Light"/>
                <a:ea typeface="DejaVu Sans"/>
              </a:rPr>
              <a:t>Quellen</a:t>
            </a:r>
            <a:endParaRPr lang="de-DE" sz="2200" b="0" strike="noStrike" spc="-1">
              <a:latin typeface="Arial"/>
            </a:endParaRPr>
          </a:p>
        </p:txBody>
      </p:sp>
      <p:sp>
        <p:nvSpPr>
          <p:cNvPr id="523" name="CustomShape 3"/>
          <p:cNvSpPr/>
          <p:nvPr/>
        </p:nvSpPr>
        <p:spPr>
          <a:xfrm>
            <a:off x="479520" y="6381360"/>
            <a:ext cx="718920" cy="214920"/>
          </a:xfrm>
          <a:prstGeom prst="rect">
            <a:avLst/>
          </a:prstGeom>
          <a:solidFill>
            <a:schemeClr val="bg1"/>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524" name="CustomShape 4"/>
          <p:cNvSpPr/>
          <p:nvPr/>
        </p:nvSpPr>
        <p:spPr>
          <a:xfrm>
            <a:off x="1631520" y="6426000"/>
            <a:ext cx="4121640" cy="31428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900" b="0" strike="noStrike" spc="-1">
                <a:solidFill>
                  <a:srgbClr val="406D9B"/>
                </a:solidFill>
                <a:latin typeface="Frutiger LT Com 45 Light"/>
                <a:ea typeface="DejaVu Sans"/>
              </a:rPr>
              <a:t>Fußzeile</a:t>
            </a:r>
            <a:endParaRPr lang="de-DE" sz="9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 name="CustomShape 1"/>
          <p:cNvSpPr/>
          <p:nvPr/>
        </p:nvSpPr>
        <p:spPr>
          <a:xfrm>
            <a:off x="1631520" y="6426000"/>
            <a:ext cx="727164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900" b="0" strike="noStrike" spc="-1">
                <a:solidFill>
                  <a:srgbClr val="5073A5"/>
                </a:solidFill>
                <a:latin typeface="Frutiger LT Com 45 Light"/>
                <a:ea typeface="DejaVu Sans"/>
              </a:rPr>
              <a:t>Fußzeile</a:t>
            </a:r>
            <a:endParaRPr lang="de-DE" sz="900" b="0" strike="noStrike" spc="-1">
              <a:latin typeface="Arial"/>
            </a:endParaRPr>
          </a:p>
        </p:txBody>
      </p:sp>
      <p:sp>
        <p:nvSpPr>
          <p:cNvPr id="425" name="CustomShape 2"/>
          <p:cNvSpPr/>
          <p:nvPr/>
        </p:nvSpPr>
        <p:spPr>
          <a:xfrm>
            <a:off x="1055520" y="6426000"/>
            <a:ext cx="5526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fld id="{A7D457DF-DFDE-4CE6-B76E-951166EAA5FC}" type="slidenum">
              <a:rPr lang="de-DE" sz="900" b="1" strike="noStrike" spc="-1">
                <a:solidFill>
                  <a:srgbClr val="5073A5"/>
                </a:solidFill>
                <a:latin typeface="Frutiger LT Com 45 Light"/>
                <a:ea typeface="DejaVu Sans"/>
              </a:rPr>
              <a:t>3</a:t>
            </a:fld>
            <a:endParaRPr lang="de-DE" sz="900" b="0" strike="noStrike" spc="-1">
              <a:latin typeface="Arial"/>
            </a:endParaRPr>
          </a:p>
        </p:txBody>
      </p:sp>
      <p:sp>
        <p:nvSpPr>
          <p:cNvPr id="426" name="CustomShape 3"/>
          <p:cNvSpPr/>
          <p:nvPr/>
        </p:nvSpPr>
        <p:spPr>
          <a:xfrm>
            <a:off x="720000" y="260640"/>
            <a:ext cx="8183160" cy="660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de-DE" sz="2200" b="1" strike="noStrike" spc="-1">
                <a:solidFill>
                  <a:srgbClr val="5073A5"/>
                </a:solidFill>
                <a:latin typeface="Frutiger LT Com 45 Light"/>
                <a:ea typeface="DejaVu Sans"/>
              </a:rPr>
              <a:t>Aufgabenstellung</a:t>
            </a:r>
            <a:endParaRPr lang="de-DE" sz="2200" b="0" strike="noStrike" spc="-1">
              <a:latin typeface="Arial"/>
            </a:endParaRPr>
          </a:p>
        </p:txBody>
      </p:sp>
      <p:sp>
        <p:nvSpPr>
          <p:cNvPr id="427" name="CustomShape 4"/>
          <p:cNvSpPr/>
          <p:nvPr/>
        </p:nvSpPr>
        <p:spPr>
          <a:xfrm>
            <a:off x="1631520" y="1573952"/>
            <a:ext cx="9196560" cy="419969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marL="457920" indent="-457200">
              <a:lnSpc>
                <a:spcPct val="100000"/>
              </a:lnSpc>
              <a:spcBef>
                <a:spcPts val="1800"/>
              </a:spcBef>
              <a:buClr>
                <a:srgbClr val="000000"/>
              </a:buClr>
              <a:buFont typeface="+mj-lt"/>
              <a:buAutoNum type="arabicPeriod"/>
            </a:pPr>
            <a:r>
              <a:rPr lang="de-DE" sz="2400" b="0" strike="noStrike" spc="-1" dirty="0">
                <a:solidFill>
                  <a:srgbClr val="000000"/>
                </a:solidFill>
                <a:latin typeface="Frutiger LT Com 45 Light"/>
                <a:ea typeface="DejaVu Sans"/>
              </a:rPr>
              <a:t>Automatische Erstellung einer Wissensrepräsentation aus einem medizinischen Text (als Grundlage für einen Chatbot)</a:t>
            </a:r>
            <a:endParaRPr lang="de-DE" sz="2400" b="0" strike="noStrike" spc="-1" dirty="0">
              <a:latin typeface="Arial"/>
            </a:endParaRPr>
          </a:p>
          <a:p>
            <a:pPr marL="457920" indent="-457200">
              <a:lnSpc>
                <a:spcPct val="100000"/>
              </a:lnSpc>
              <a:spcBef>
                <a:spcPts val="1800"/>
              </a:spcBef>
              <a:buClr>
                <a:srgbClr val="000000"/>
              </a:buClr>
              <a:buFont typeface="+mj-lt"/>
              <a:buAutoNum type="arabicPeriod"/>
            </a:pPr>
            <a:r>
              <a:rPr lang="de-DE" sz="2400" b="0" strike="noStrike" spc="-1" dirty="0">
                <a:solidFill>
                  <a:srgbClr val="000000"/>
                </a:solidFill>
                <a:latin typeface="Frutiger LT Com 45 Light"/>
                <a:ea typeface="DejaVu Sans"/>
              </a:rPr>
              <a:t>Wissensrepräsentation im RDF-Format</a:t>
            </a:r>
            <a:endParaRPr lang="de-DE" sz="2400" b="0" strike="noStrike" spc="-1" dirty="0">
              <a:latin typeface="Arial"/>
            </a:endParaRPr>
          </a:p>
          <a:p>
            <a:pPr marL="457920" indent="-457200">
              <a:lnSpc>
                <a:spcPct val="100000"/>
              </a:lnSpc>
              <a:spcBef>
                <a:spcPts val="1800"/>
              </a:spcBef>
              <a:buClr>
                <a:srgbClr val="000000"/>
              </a:buClr>
              <a:buFont typeface="+mj-lt"/>
              <a:buAutoNum type="arabicPeriod"/>
            </a:pPr>
            <a:r>
              <a:rPr lang="de-DE" sz="2400" b="0" strike="noStrike" spc="-1" dirty="0">
                <a:solidFill>
                  <a:srgbClr val="000000"/>
                </a:solidFill>
                <a:latin typeface="Frutiger LT Com 45 Light"/>
                <a:ea typeface="DejaVu Sans"/>
              </a:rPr>
              <a:t>Konsolenapplikation in Python</a:t>
            </a:r>
            <a:endParaRPr lang="de-DE" sz="2400" b="0" strike="noStrike" spc="-1" dirty="0">
              <a:latin typeface="Arial"/>
            </a:endParaRPr>
          </a:p>
          <a:p>
            <a:pPr marL="457920" indent="-457200">
              <a:lnSpc>
                <a:spcPct val="100000"/>
              </a:lnSpc>
              <a:spcBef>
                <a:spcPts val="1800"/>
              </a:spcBef>
              <a:buClr>
                <a:srgbClr val="000000"/>
              </a:buClr>
              <a:buFont typeface="+mj-lt"/>
              <a:buAutoNum type="arabicPeriod"/>
            </a:pPr>
            <a:r>
              <a:rPr lang="de-DE" sz="2400" b="0" strike="noStrike" spc="-1" dirty="0">
                <a:solidFill>
                  <a:srgbClr val="000000"/>
                </a:solidFill>
                <a:latin typeface="Frutiger LT Com 45 Light"/>
                <a:ea typeface="DejaVu Sans"/>
              </a:rPr>
              <a:t>Natural Language Processing (NLP)-Bibliothek </a:t>
            </a:r>
            <a:r>
              <a:rPr lang="de-DE" sz="2400" b="0" i="1" strike="noStrike" spc="-1" dirty="0" err="1">
                <a:solidFill>
                  <a:srgbClr val="000000"/>
                </a:solidFill>
                <a:latin typeface="Frutiger LT Com 45 Light"/>
                <a:ea typeface="DejaVu Sans"/>
              </a:rPr>
              <a:t>spaCy</a:t>
            </a:r>
            <a:r>
              <a:rPr lang="de-DE" sz="2400" b="0" i="1" strike="noStrike" spc="-1" dirty="0">
                <a:solidFill>
                  <a:srgbClr val="000000"/>
                </a:solidFill>
                <a:latin typeface="Frutiger LT Com 45 Light"/>
                <a:ea typeface="DejaVu Sans"/>
              </a:rPr>
              <a:t> </a:t>
            </a:r>
            <a:endParaRPr lang="de-DE" sz="2400" b="0" strike="noStrike" spc="-1" dirty="0">
              <a:latin typeface="Arial"/>
            </a:endParaRPr>
          </a:p>
          <a:p>
            <a:pPr marL="457920" indent="-457200">
              <a:lnSpc>
                <a:spcPct val="100000"/>
              </a:lnSpc>
              <a:spcBef>
                <a:spcPts val="1800"/>
              </a:spcBef>
              <a:buClr>
                <a:srgbClr val="000000"/>
              </a:buClr>
              <a:buFont typeface="+mj-lt"/>
              <a:buAutoNum type="arabicPeriod"/>
            </a:pPr>
            <a:r>
              <a:rPr lang="de-DE" sz="2400" b="0" strike="noStrike" spc="-1" dirty="0">
                <a:solidFill>
                  <a:srgbClr val="000000"/>
                </a:solidFill>
                <a:latin typeface="Frutiger LT Com 45 Light"/>
                <a:ea typeface="DejaVu Sans"/>
              </a:rPr>
              <a:t>Nutzung des </a:t>
            </a:r>
            <a:r>
              <a:rPr lang="de-DE" sz="2400" b="0" i="1" strike="noStrike" spc="-1" dirty="0" err="1">
                <a:solidFill>
                  <a:srgbClr val="000000"/>
                </a:solidFill>
                <a:latin typeface="Frutiger LT Com 45 Light"/>
                <a:ea typeface="DejaVu Sans"/>
              </a:rPr>
              <a:t>Named</a:t>
            </a:r>
            <a:r>
              <a:rPr lang="de-DE" sz="2400" b="0" i="1" strike="noStrike" spc="-1" dirty="0">
                <a:solidFill>
                  <a:srgbClr val="000000"/>
                </a:solidFill>
                <a:latin typeface="Frutiger LT Com 45 Light"/>
                <a:ea typeface="DejaVu Sans"/>
              </a:rPr>
              <a:t> Entity Recognition</a:t>
            </a:r>
            <a:r>
              <a:rPr lang="de-DE" sz="2400" b="0" strike="noStrike" spc="-1" dirty="0">
                <a:solidFill>
                  <a:srgbClr val="000000"/>
                </a:solidFill>
                <a:latin typeface="Frutiger LT Com 45 Light"/>
                <a:ea typeface="DejaVu Sans"/>
              </a:rPr>
              <a:t>-Verfahren</a:t>
            </a:r>
            <a:endParaRPr lang="de-DE" sz="2400" b="0" strike="noStrike" spc="-1" dirty="0">
              <a:latin typeface="Arial"/>
            </a:endParaRPr>
          </a:p>
          <a:p>
            <a:pPr marL="457920" indent="-457200">
              <a:lnSpc>
                <a:spcPct val="100000"/>
              </a:lnSpc>
              <a:spcBef>
                <a:spcPts val="1800"/>
              </a:spcBef>
              <a:buClr>
                <a:srgbClr val="000000"/>
              </a:buClr>
              <a:buFont typeface="+mj-lt"/>
              <a:buAutoNum type="arabicPeriod"/>
            </a:pPr>
            <a:r>
              <a:rPr lang="de-DE" sz="2400" b="0" strike="noStrike" spc="-1" dirty="0">
                <a:solidFill>
                  <a:srgbClr val="000000"/>
                </a:solidFill>
                <a:latin typeface="Frutiger LT Com 45 Light"/>
                <a:ea typeface="DejaVu Sans"/>
              </a:rPr>
              <a:t>Trainingsvokabular für </a:t>
            </a:r>
            <a:r>
              <a:rPr lang="de-DE" sz="2400" b="0" i="1" strike="noStrike" spc="-1" dirty="0" err="1">
                <a:solidFill>
                  <a:srgbClr val="000000"/>
                </a:solidFill>
                <a:latin typeface="Frutiger LT Com 45 Light"/>
                <a:ea typeface="DejaVu Sans"/>
              </a:rPr>
              <a:t>Named</a:t>
            </a:r>
            <a:r>
              <a:rPr lang="de-DE" sz="2400" b="0" i="1" strike="noStrike" spc="-1" dirty="0">
                <a:solidFill>
                  <a:srgbClr val="000000"/>
                </a:solidFill>
                <a:latin typeface="Frutiger LT Com 45 Light"/>
                <a:ea typeface="DejaVu Sans"/>
              </a:rPr>
              <a:t> Entity Recognition</a:t>
            </a:r>
            <a:r>
              <a:rPr lang="de-DE" sz="2400" b="0" strike="noStrike" spc="-1" dirty="0">
                <a:solidFill>
                  <a:srgbClr val="000000"/>
                </a:solidFill>
                <a:latin typeface="Frutiger LT Com 45 Light"/>
                <a:ea typeface="DejaVu Sans"/>
              </a:rPr>
              <a:t> finden / aufbereiten</a:t>
            </a:r>
            <a:endParaRPr lang="de-DE" sz="2400" b="0" strike="noStrike" spc="-1" dirty="0">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 name="CustomShape 1"/>
          <p:cNvSpPr/>
          <p:nvPr/>
        </p:nvSpPr>
        <p:spPr>
          <a:xfrm>
            <a:off x="1631520" y="6426000"/>
            <a:ext cx="727164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900" b="0" strike="noStrike" spc="-1">
                <a:solidFill>
                  <a:srgbClr val="5073A5"/>
                </a:solidFill>
                <a:latin typeface="Frutiger LT Com 45 Light"/>
                <a:ea typeface="DejaVu Sans"/>
              </a:rPr>
              <a:t>Fußzeile</a:t>
            </a:r>
            <a:endParaRPr lang="de-DE" sz="900" b="0" strike="noStrike" spc="-1">
              <a:latin typeface="Arial"/>
            </a:endParaRPr>
          </a:p>
        </p:txBody>
      </p:sp>
      <p:sp>
        <p:nvSpPr>
          <p:cNvPr id="425" name="CustomShape 2"/>
          <p:cNvSpPr/>
          <p:nvPr/>
        </p:nvSpPr>
        <p:spPr>
          <a:xfrm>
            <a:off x="1055520" y="6426000"/>
            <a:ext cx="5526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fld id="{A7D457DF-DFDE-4CE6-B76E-951166EAA5FC}" type="slidenum">
              <a:rPr lang="de-DE" sz="900" b="1" strike="noStrike" spc="-1">
                <a:solidFill>
                  <a:srgbClr val="5073A5"/>
                </a:solidFill>
                <a:latin typeface="Frutiger LT Com 45 Light"/>
                <a:ea typeface="DejaVu Sans"/>
              </a:rPr>
              <a:t>4</a:t>
            </a:fld>
            <a:endParaRPr lang="de-DE" sz="900" b="0" strike="noStrike" spc="-1">
              <a:latin typeface="Arial"/>
            </a:endParaRPr>
          </a:p>
        </p:txBody>
      </p:sp>
      <p:sp>
        <p:nvSpPr>
          <p:cNvPr id="426" name="CustomShape 3"/>
          <p:cNvSpPr/>
          <p:nvPr/>
        </p:nvSpPr>
        <p:spPr>
          <a:xfrm>
            <a:off x="720000" y="260640"/>
            <a:ext cx="8183160" cy="660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de-DE" sz="2200" b="1" strike="noStrike" spc="-1" dirty="0">
                <a:solidFill>
                  <a:srgbClr val="5073A5"/>
                </a:solidFill>
                <a:latin typeface="Frutiger LT Com 45 Light"/>
                <a:ea typeface="DejaVu Sans"/>
              </a:rPr>
              <a:t>State-Of-The-Art</a:t>
            </a:r>
            <a:endParaRPr lang="de-DE" sz="2200" b="0" strike="noStrike" spc="-1" dirty="0">
              <a:latin typeface="Arial"/>
            </a:endParaRPr>
          </a:p>
        </p:txBody>
      </p:sp>
      <p:pic>
        <p:nvPicPr>
          <p:cNvPr id="3" name="Grafik 2">
            <a:extLst>
              <a:ext uri="{FF2B5EF4-FFF2-40B4-BE49-F238E27FC236}">
                <a16:creationId xmlns:a16="http://schemas.microsoft.com/office/drawing/2014/main" id="{29D53A6E-FFAE-987C-27E5-73680D1A0C93}"/>
              </a:ext>
            </a:extLst>
          </p:cNvPr>
          <p:cNvPicPr>
            <a:picLocks noChangeAspect="1"/>
          </p:cNvPicPr>
          <p:nvPr/>
        </p:nvPicPr>
        <p:blipFill>
          <a:blip r:embed="rId2"/>
          <a:stretch>
            <a:fillRect/>
          </a:stretch>
        </p:blipFill>
        <p:spPr>
          <a:xfrm>
            <a:off x="7654564" y="1354624"/>
            <a:ext cx="3639867" cy="4720952"/>
          </a:xfrm>
          <a:prstGeom prst="rect">
            <a:avLst/>
          </a:prstGeom>
        </p:spPr>
      </p:pic>
      <p:sp>
        <p:nvSpPr>
          <p:cNvPr id="4" name="CustomShape 4">
            <a:extLst>
              <a:ext uri="{FF2B5EF4-FFF2-40B4-BE49-F238E27FC236}">
                <a16:creationId xmlns:a16="http://schemas.microsoft.com/office/drawing/2014/main" id="{4ABBED7A-0A16-8CB1-4DFF-3901A80E977B}"/>
              </a:ext>
            </a:extLst>
          </p:cNvPr>
          <p:cNvSpPr/>
          <p:nvPr/>
        </p:nvSpPr>
        <p:spPr>
          <a:xfrm>
            <a:off x="1055520" y="1813900"/>
            <a:ext cx="5730814" cy="323020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457920" indent="-457200">
              <a:lnSpc>
                <a:spcPct val="100000"/>
              </a:lnSpc>
              <a:spcBef>
                <a:spcPts val="1800"/>
              </a:spcBef>
              <a:buClr>
                <a:srgbClr val="000000"/>
              </a:buClr>
              <a:buFont typeface="+mj-lt"/>
              <a:buAutoNum type="arabicPeriod"/>
            </a:pPr>
            <a:r>
              <a:rPr lang="de-DE" sz="2400" b="0" strike="noStrike" spc="-1" dirty="0">
                <a:solidFill>
                  <a:srgbClr val="000000"/>
                </a:solidFill>
                <a:latin typeface="Frutiger LT Com 45 Light"/>
                <a:ea typeface="DejaVu Sans"/>
              </a:rPr>
              <a:t>Natural Language Processing (NLP)</a:t>
            </a:r>
          </a:p>
          <a:p>
            <a:pPr marL="457920" indent="-457200">
              <a:lnSpc>
                <a:spcPct val="100000"/>
              </a:lnSpc>
              <a:spcBef>
                <a:spcPts val="1800"/>
              </a:spcBef>
              <a:buClr>
                <a:srgbClr val="000000"/>
              </a:buClr>
              <a:buFont typeface="+mj-lt"/>
              <a:buAutoNum type="arabicPeriod"/>
            </a:pPr>
            <a:r>
              <a:rPr lang="de-DE" sz="2400" spc="-1" dirty="0">
                <a:solidFill>
                  <a:srgbClr val="000000"/>
                </a:solidFill>
                <a:latin typeface="Frutiger LT Com 45 Light"/>
              </a:rPr>
              <a:t>Programmbibliotheken, z.B. </a:t>
            </a:r>
            <a:r>
              <a:rPr lang="de-DE" sz="2400" i="1" spc="-1" dirty="0" err="1">
                <a:solidFill>
                  <a:srgbClr val="000000"/>
                </a:solidFill>
                <a:latin typeface="Frutiger LT Com 45 Light"/>
              </a:rPr>
              <a:t>spaCy</a:t>
            </a:r>
            <a:r>
              <a:rPr lang="de-DE" sz="2400" spc="-1" dirty="0">
                <a:solidFill>
                  <a:srgbClr val="000000"/>
                </a:solidFill>
                <a:latin typeface="Frutiger LT Com 45 Light"/>
              </a:rPr>
              <a:t> für Python</a:t>
            </a:r>
          </a:p>
          <a:p>
            <a:pPr marL="457920" indent="-457200">
              <a:lnSpc>
                <a:spcPct val="100000"/>
              </a:lnSpc>
              <a:spcBef>
                <a:spcPts val="1800"/>
              </a:spcBef>
              <a:buClr>
                <a:srgbClr val="000000"/>
              </a:buClr>
              <a:buFont typeface="+mj-lt"/>
              <a:buAutoNum type="arabicPeriod"/>
            </a:pPr>
            <a:r>
              <a:rPr lang="de-DE" sz="2400" b="0" strike="noStrike" spc="-1" dirty="0">
                <a:solidFill>
                  <a:srgbClr val="000000"/>
                </a:solidFill>
                <a:latin typeface="Frutiger LT Com 45 Light"/>
              </a:rPr>
              <a:t>Statistische Modelle</a:t>
            </a:r>
            <a:r>
              <a:rPr lang="de-DE" sz="2400" spc="-1" dirty="0">
                <a:solidFill>
                  <a:srgbClr val="000000"/>
                </a:solidFill>
                <a:latin typeface="Frutiger LT Com 45 Light"/>
              </a:rPr>
              <a:t> (</a:t>
            </a:r>
            <a:r>
              <a:rPr lang="de-DE" sz="2400" spc="-1" dirty="0" err="1">
                <a:solidFill>
                  <a:srgbClr val="000000"/>
                </a:solidFill>
                <a:latin typeface="Frutiger LT Com 45 Light"/>
              </a:rPr>
              <a:t>Machine</a:t>
            </a:r>
            <a:r>
              <a:rPr lang="de-DE" sz="2400" spc="-1" dirty="0">
                <a:solidFill>
                  <a:srgbClr val="000000"/>
                </a:solidFill>
                <a:latin typeface="Frutiger LT Com 45 Light"/>
              </a:rPr>
              <a:t> Learning)</a:t>
            </a:r>
          </a:p>
          <a:p>
            <a:pPr marL="457920" indent="-457200">
              <a:lnSpc>
                <a:spcPct val="100000"/>
              </a:lnSpc>
              <a:spcBef>
                <a:spcPts val="1800"/>
              </a:spcBef>
              <a:buClr>
                <a:srgbClr val="000000"/>
              </a:buClr>
              <a:buFont typeface="+mj-lt"/>
              <a:buAutoNum type="arabicPeriod"/>
            </a:pPr>
            <a:r>
              <a:rPr lang="de-DE" sz="2400" b="0" strike="noStrike" spc="-1" dirty="0">
                <a:solidFill>
                  <a:srgbClr val="000000"/>
                </a:solidFill>
                <a:latin typeface="Frutiger LT Com 45 Light"/>
              </a:rPr>
              <a:t>Grammatikanalyse</a:t>
            </a:r>
          </a:p>
          <a:p>
            <a:pPr marL="457920" indent="-457200">
              <a:lnSpc>
                <a:spcPct val="100000"/>
              </a:lnSpc>
              <a:spcBef>
                <a:spcPts val="1800"/>
              </a:spcBef>
              <a:buClr>
                <a:srgbClr val="000000"/>
              </a:buClr>
              <a:buFont typeface="+mj-lt"/>
              <a:buAutoNum type="arabicPeriod"/>
            </a:pPr>
            <a:r>
              <a:rPr lang="de-DE" sz="2400" spc="-1" dirty="0" err="1">
                <a:solidFill>
                  <a:srgbClr val="000000"/>
                </a:solidFill>
                <a:latin typeface="Frutiger LT Com 45 Light"/>
              </a:rPr>
              <a:t>Named</a:t>
            </a:r>
            <a:r>
              <a:rPr lang="de-DE" sz="2400" spc="-1" dirty="0">
                <a:solidFill>
                  <a:srgbClr val="000000"/>
                </a:solidFill>
                <a:latin typeface="Frutiger LT Com 45 Light"/>
              </a:rPr>
              <a:t> Entity Recognition</a:t>
            </a:r>
            <a:endParaRPr lang="de-DE" sz="2400" b="0" strike="noStrike" spc="-1" dirty="0">
              <a:latin typeface="Arial"/>
            </a:endParaRPr>
          </a:p>
        </p:txBody>
      </p:sp>
    </p:spTree>
    <p:extLst>
      <p:ext uri="{BB962C8B-B14F-4D97-AF65-F5344CB8AC3E}">
        <p14:creationId xmlns:p14="http://schemas.microsoft.com/office/powerpoint/2010/main" val="405882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CustomShape 1"/>
          <p:cNvSpPr/>
          <p:nvPr/>
        </p:nvSpPr>
        <p:spPr>
          <a:xfrm>
            <a:off x="1631520" y="6426000"/>
            <a:ext cx="727164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900" b="0" strike="noStrike" spc="-1">
                <a:solidFill>
                  <a:srgbClr val="5073A5"/>
                </a:solidFill>
                <a:latin typeface="Frutiger LT Com 45 Light"/>
                <a:ea typeface="DejaVu Sans"/>
              </a:rPr>
              <a:t>Fußzeile</a:t>
            </a:r>
            <a:endParaRPr lang="de-DE" sz="900" b="0" strike="noStrike" spc="-1">
              <a:latin typeface="Arial"/>
            </a:endParaRPr>
          </a:p>
        </p:txBody>
      </p:sp>
      <p:sp>
        <p:nvSpPr>
          <p:cNvPr id="429" name="CustomShape 2"/>
          <p:cNvSpPr/>
          <p:nvPr/>
        </p:nvSpPr>
        <p:spPr>
          <a:xfrm>
            <a:off x="1055520" y="6426000"/>
            <a:ext cx="5526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fld id="{87AE8C14-16A0-4F6B-9835-0C50F4A7C454}" type="slidenum">
              <a:rPr lang="de-DE" sz="900" b="1" strike="noStrike" spc="-1">
                <a:solidFill>
                  <a:srgbClr val="5073A5"/>
                </a:solidFill>
                <a:latin typeface="Frutiger LT Com 45 Light"/>
                <a:ea typeface="DejaVu Sans"/>
              </a:rPr>
              <a:t>5</a:t>
            </a:fld>
            <a:endParaRPr lang="de-DE" sz="900" b="0" strike="noStrike" spc="-1">
              <a:latin typeface="Arial"/>
            </a:endParaRPr>
          </a:p>
        </p:txBody>
      </p:sp>
      <p:sp>
        <p:nvSpPr>
          <p:cNvPr id="430" name="CustomShape 3"/>
          <p:cNvSpPr/>
          <p:nvPr/>
        </p:nvSpPr>
        <p:spPr>
          <a:xfrm>
            <a:off x="720000" y="260640"/>
            <a:ext cx="8183160" cy="660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de-DE" sz="2200" b="1" strike="noStrike" spc="-1" dirty="0">
                <a:solidFill>
                  <a:srgbClr val="5073A5"/>
                </a:solidFill>
                <a:latin typeface="Frutiger LT Com 45 Light"/>
                <a:ea typeface="DejaVu Sans"/>
              </a:rPr>
              <a:t>Forschungsfragen</a:t>
            </a:r>
            <a:endParaRPr lang="de-DE" sz="2200" b="0" strike="noStrike" spc="-1" dirty="0">
              <a:latin typeface="Arial"/>
            </a:endParaRPr>
          </a:p>
        </p:txBody>
      </p:sp>
      <p:sp>
        <p:nvSpPr>
          <p:cNvPr id="431" name="CustomShape 4"/>
          <p:cNvSpPr/>
          <p:nvPr/>
        </p:nvSpPr>
        <p:spPr>
          <a:xfrm>
            <a:off x="360360" y="4860000"/>
            <a:ext cx="9539640" cy="1658160"/>
          </a:xfrm>
          <a:prstGeom prst="rect">
            <a:avLst/>
          </a:prstGeom>
          <a:noFill/>
          <a:ln w="0">
            <a:noFill/>
          </a:ln>
        </p:spPr>
        <p:style>
          <a:lnRef idx="0">
            <a:scrgbClr r="0" g="0" b="0"/>
          </a:lnRef>
          <a:fillRef idx="0">
            <a:scrgbClr r="0" g="0" b="0"/>
          </a:fillRef>
          <a:effectRef idx="0">
            <a:scrgbClr r="0" g="0" b="0"/>
          </a:effectRef>
          <a:fontRef idx="minor"/>
        </p:style>
      </p:sp>
      <p:sp>
        <p:nvSpPr>
          <p:cNvPr id="432" name="CustomShape 5"/>
          <p:cNvSpPr/>
          <p:nvPr/>
        </p:nvSpPr>
        <p:spPr>
          <a:xfrm>
            <a:off x="1631520" y="1489772"/>
            <a:ext cx="9196560" cy="4052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marL="457920" indent="-457200">
              <a:lnSpc>
                <a:spcPct val="100000"/>
              </a:lnSpc>
              <a:spcBef>
                <a:spcPts val="601"/>
              </a:spcBef>
              <a:buClr>
                <a:srgbClr val="000000"/>
              </a:buClr>
              <a:buFont typeface="+mj-lt"/>
              <a:buAutoNum type="arabicPeriod"/>
            </a:pPr>
            <a:r>
              <a:rPr lang="de-DE" sz="2400" b="0" strike="noStrike" spc="-1" dirty="0">
                <a:solidFill>
                  <a:srgbClr val="000000"/>
                </a:solidFill>
                <a:latin typeface="Frutiger LT Com 45 Light"/>
                <a:ea typeface="DejaVu Sans"/>
              </a:rPr>
              <a:t>Wie kann ein medizinischer Text vorverarbeitet werden, so dass relevante Aussagen (Überschriften, Aufzählungen, Leerzeilen und Dialoge) automatisch erkannt werden?</a:t>
            </a:r>
            <a:endParaRPr lang="de-DE" sz="2400" b="0" strike="noStrike" spc="-1" dirty="0">
              <a:latin typeface="Arial"/>
            </a:endParaRPr>
          </a:p>
          <a:p>
            <a:pPr marL="457920" indent="-457200">
              <a:lnSpc>
                <a:spcPct val="100000"/>
              </a:lnSpc>
              <a:spcBef>
                <a:spcPts val="601"/>
              </a:spcBef>
              <a:buClr>
                <a:srgbClr val="000000"/>
              </a:buClr>
              <a:buFont typeface="+mj-lt"/>
              <a:buAutoNum type="arabicPeriod"/>
            </a:pPr>
            <a:endParaRPr lang="de-DE" sz="2400" b="0" strike="noStrike" spc="-1" dirty="0">
              <a:latin typeface="Arial"/>
            </a:endParaRPr>
          </a:p>
          <a:p>
            <a:pPr marL="457920" indent="-457200">
              <a:lnSpc>
                <a:spcPct val="100000"/>
              </a:lnSpc>
              <a:spcBef>
                <a:spcPts val="601"/>
              </a:spcBef>
              <a:buClr>
                <a:srgbClr val="000000"/>
              </a:buClr>
              <a:buFont typeface="+mj-lt"/>
              <a:buAutoNum type="arabicPeriod"/>
            </a:pPr>
            <a:r>
              <a:rPr lang="de-DE" sz="2400" b="0" strike="noStrike" spc="-1" dirty="0">
                <a:solidFill>
                  <a:srgbClr val="000000"/>
                </a:solidFill>
                <a:latin typeface="Frutiger LT Com 45 Light"/>
                <a:ea typeface="DejaVu Sans"/>
              </a:rPr>
              <a:t>Wie kann ein medizinisches Fachvokabular über depressive Erkrankungen automatisiert in eine maschinenlesbare Form überführt werden?</a:t>
            </a:r>
            <a:endParaRPr lang="de-DE" sz="2400" b="0" strike="noStrike" spc="-1" dirty="0">
              <a:latin typeface="Arial"/>
            </a:endParaRPr>
          </a:p>
          <a:p>
            <a:pPr marL="457920" indent="-457200">
              <a:lnSpc>
                <a:spcPct val="100000"/>
              </a:lnSpc>
              <a:spcBef>
                <a:spcPts val="601"/>
              </a:spcBef>
              <a:buClr>
                <a:srgbClr val="000000"/>
              </a:buClr>
              <a:buFont typeface="+mj-lt"/>
              <a:buAutoNum type="arabicPeriod"/>
            </a:pPr>
            <a:endParaRPr lang="de-DE" sz="2400" b="0" strike="noStrike" spc="-1" dirty="0">
              <a:latin typeface="Arial"/>
            </a:endParaRPr>
          </a:p>
          <a:p>
            <a:pPr marL="457920" indent="-457200">
              <a:lnSpc>
                <a:spcPct val="100000"/>
              </a:lnSpc>
              <a:spcBef>
                <a:spcPts val="601"/>
              </a:spcBef>
              <a:buClr>
                <a:srgbClr val="000000"/>
              </a:buClr>
              <a:buFont typeface="+mj-lt"/>
              <a:buAutoNum type="arabicPeriod"/>
            </a:pPr>
            <a:r>
              <a:rPr lang="de-DE" sz="2400" b="0" strike="noStrike" spc="-1" dirty="0">
                <a:solidFill>
                  <a:srgbClr val="000000"/>
                </a:solidFill>
                <a:latin typeface="Frutiger LT Com 45 Light"/>
                <a:ea typeface="DejaVu Sans"/>
              </a:rPr>
              <a:t>Wie kann eine Wissensrepräsentation über einen gegebenen Text maschinenlesbar erstellt werden?</a:t>
            </a:r>
            <a:endParaRPr lang="de-DE" sz="2400" b="0" strike="noStrike" spc="-1" dirty="0">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CustomShape 1"/>
          <p:cNvSpPr/>
          <p:nvPr/>
        </p:nvSpPr>
        <p:spPr>
          <a:xfrm>
            <a:off x="1631520" y="6426000"/>
            <a:ext cx="727164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900" b="0" strike="noStrike" spc="-1">
                <a:solidFill>
                  <a:srgbClr val="5073A5"/>
                </a:solidFill>
                <a:latin typeface="Frutiger LT Com 45 Light"/>
                <a:ea typeface="DejaVu Sans"/>
              </a:rPr>
              <a:t>Fußzeile</a:t>
            </a:r>
            <a:endParaRPr lang="de-DE" sz="900" b="0" strike="noStrike" spc="-1">
              <a:latin typeface="Arial"/>
            </a:endParaRPr>
          </a:p>
        </p:txBody>
      </p:sp>
      <p:sp>
        <p:nvSpPr>
          <p:cNvPr id="434" name="CustomShape 2"/>
          <p:cNvSpPr/>
          <p:nvPr/>
        </p:nvSpPr>
        <p:spPr>
          <a:xfrm>
            <a:off x="1055520" y="6426000"/>
            <a:ext cx="5526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fld id="{C3272417-2D86-4F30-A736-82AE346E8B38}" type="slidenum">
              <a:rPr lang="de-DE" sz="900" b="1" strike="noStrike" spc="-1">
                <a:solidFill>
                  <a:srgbClr val="5073A5"/>
                </a:solidFill>
                <a:latin typeface="Frutiger LT Com 45 Light"/>
                <a:ea typeface="DejaVu Sans"/>
              </a:rPr>
              <a:t>6</a:t>
            </a:fld>
            <a:endParaRPr lang="de-DE" sz="900" b="0" strike="noStrike" spc="-1">
              <a:latin typeface="Arial"/>
            </a:endParaRPr>
          </a:p>
        </p:txBody>
      </p:sp>
      <p:sp>
        <p:nvSpPr>
          <p:cNvPr id="435" name="CustomShape 3"/>
          <p:cNvSpPr/>
          <p:nvPr/>
        </p:nvSpPr>
        <p:spPr>
          <a:xfrm>
            <a:off x="720000" y="260640"/>
            <a:ext cx="8183160" cy="660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de-DE" sz="2200" b="1" strike="noStrike" spc="-1">
                <a:solidFill>
                  <a:srgbClr val="5073A5"/>
                </a:solidFill>
                <a:latin typeface="Frutiger LT Com 45 Light"/>
                <a:ea typeface="DejaVu Sans"/>
              </a:rPr>
              <a:t>Konkrete Zielsetzung: Krankheiten und Symptome</a:t>
            </a:r>
            <a:endParaRPr lang="de-DE" sz="2200" b="0" strike="noStrike" spc="-1">
              <a:latin typeface="Arial"/>
            </a:endParaRPr>
          </a:p>
        </p:txBody>
      </p:sp>
      <p:sp>
        <p:nvSpPr>
          <p:cNvPr id="436" name="CustomShape 4"/>
          <p:cNvSpPr/>
          <p:nvPr/>
        </p:nvSpPr>
        <p:spPr>
          <a:xfrm>
            <a:off x="1679433" y="1166607"/>
            <a:ext cx="8525694" cy="3599532"/>
          </a:xfrm>
          <a:prstGeom prst="rect">
            <a:avLst/>
          </a:prstGeom>
          <a:solidFill>
            <a:schemeClr val="bg1"/>
          </a:solidFill>
          <a:ln w="0">
            <a:solidFill>
              <a:schemeClr val="tx1"/>
            </a:solidFill>
            <a:prstDash val="sysDash"/>
          </a:ln>
          <a:effectLst>
            <a:outerShdw blurRad="50800" dist="37674" dir="2700000" algn="tl" rotWithShape="0">
              <a:srgbClr val="000000">
                <a:alpha val="40000"/>
              </a:srgbClr>
            </a:outerShdw>
          </a:effectLst>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1200" b="0" strike="noStrike" spc="-1" dirty="0">
                <a:solidFill>
                  <a:schemeClr val="bg1">
                    <a:lumMod val="65000"/>
                  </a:schemeClr>
                </a:solidFill>
                <a:latin typeface="Arial"/>
                <a:ea typeface="DejaVu Sans"/>
              </a:rPr>
              <a:t>Symptoms - Clinical depression</a:t>
            </a:r>
            <a:endParaRPr lang="de-DE" sz="1200" b="0" strike="noStrike" spc="-1" dirty="0">
              <a:solidFill>
                <a:schemeClr val="bg1">
                  <a:lumMod val="65000"/>
                </a:schemeClr>
              </a:solidFill>
              <a:latin typeface="Arial"/>
            </a:endParaRPr>
          </a:p>
          <a:p>
            <a:pPr>
              <a:lnSpc>
                <a:spcPct val="100000"/>
              </a:lnSpc>
            </a:pPr>
            <a:endParaRPr lang="de-DE" sz="1200" b="0" strike="noStrike" spc="-1" dirty="0">
              <a:solidFill>
                <a:schemeClr val="bg1">
                  <a:lumMod val="65000"/>
                </a:schemeClr>
              </a:solidFill>
              <a:latin typeface="Arial"/>
            </a:endParaRPr>
          </a:p>
          <a:p>
            <a:pPr>
              <a:lnSpc>
                <a:spcPct val="100000"/>
              </a:lnSpc>
            </a:pPr>
            <a:r>
              <a:rPr lang="en-US" sz="1200" b="0" strike="noStrike" spc="-1" dirty="0">
                <a:solidFill>
                  <a:schemeClr val="bg1">
                    <a:lumMod val="65000"/>
                  </a:schemeClr>
                </a:solidFill>
                <a:latin typeface="Arial"/>
                <a:ea typeface="DejaVu Sans"/>
              </a:rPr>
              <a:t>The symptoms of depression can be complex and vary widely between people. If you're depressed, you may feel sad, hopeless and lose interest in things you used to enjoy. The symptoms persist for weeks or months and are bad enough to interfere with your work, social life and family life. There are many other symptoms of this disease and you're unlikely to have all of those listed on this page.</a:t>
            </a:r>
            <a:endParaRPr lang="de-DE" sz="1200" b="0" strike="noStrike" spc="-1" dirty="0">
              <a:solidFill>
                <a:schemeClr val="bg1">
                  <a:lumMod val="65000"/>
                </a:schemeClr>
              </a:solidFill>
              <a:latin typeface="Arial"/>
            </a:endParaRPr>
          </a:p>
          <a:p>
            <a:pPr>
              <a:lnSpc>
                <a:spcPct val="100000"/>
              </a:lnSpc>
            </a:pPr>
            <a:endParaRPr lang="de-DE" sz="1200" b="0" strike="noStrike" spc="-1" dirty="0">
              <a:solidFill>
                <a:schemeClr val="bg1">
                  <a:lumMod val="65000"/>
                </a:schemeClr>
              </a:solidFill>
              <a:latin typeface="Arial"/>
            </a:endParaRPr>
          </a:p>
          <a:p>
            <a:pPr>
              <a:lnSpc>
                <a:spcPct val="100000"/>
              </a:lnSpc>
            </a:pPr>
            <a:r>
              <a:rPr lang="en-US" sz="1200" b="0" strike="noStrike" spc="-1" dirty="0">
                <a:solidFill>
                  <a:schemeClr val="bg1">
                    <a:lumMod val="65000"/>
                  </a:schemeClr>
                </a:solidFill>
                <a:latin typeface="Arial"/>
                <a:ea typeface="DejaVu Sans"/>
              </a:rPr>
              <a:t>Psychological symptoms</a:t>
            </a:r>
            <a:endParaRPr lang="de-DE" sz="1200" b="0" strike="noStrike" spc="-1" dirty="0">
              <a:solidFill>
                <a:schemeClr val="bg1">
                  <a:lumMod val="65000"/>
                </a:schemeClr>
              </a:solidFill>
              <a:latin typeface="Arial"/>
            </a:endParaRPr>
          </a:p>
          <a:p>
            <a:pPr>
              <a:lnSpc>
                <a:spcPct val="100000"/>
              </a:lnSpc>
            </a:pPr>
            <a:endParaRPr lang="de-DE" sz="1200" b="0" strike="noStrike" spc="-1" dirty="0">
              <a:solidFill>
                <a:schemeClr val="bg1">
                  <a:lumMod val="65000"/>
                </a:schemeClr>
              </a:solidFill>
              <a:latin typeface="Arial"/>
            </a:endParaRPr>
          </a:p>
          <a:p>
            <a:pPr>
              <a:lnSpc>
                <a:spcPct val="100000"/>
              </a:lnSpc>
            </a:pPr>
            <a:r>
              <a:rPr lang="en-US" b="0" strike="noStrike" spc="-1" dirty="0">
                <a:solidFill>
                  <a:srgbClr val="FF0000"/>
                </a:solidFill>
                <a:latin typeface="Arial"/>
                <a:ea typeface="DejaVu Sans"/>
              </a:rPr>
              <a:t>The psychological symptoms of depression include:</a:t>
            </a:r>
            <a:endParaRPr lang="de-DE" b="0" strike="noStrike" spc="-1" dirty="0">
              <a:solidFill>
                <a:srgbClr val="FF0000"/>
              </a:solidFill>
              <a:latin typeface="Arial"/>
            </a:endParaRPr>
          </a:p>
          <a:p>
            <a:pPr>
              <a:lnSpc>
                <a:spcPct val="100000"/>
              </a:lnSpc>
            </a:pPr>
            <a:r>
              <a:rPr lang="en-US" b="0" strike="noStrike" spc="-1" dirty="0">
                <a:solidFill>
                  <a:srgbClr val="FF0000"/>
                </a:solidFill>
                <a:latin typeface="Arial"/>
                <a:ea typeface="DejaVu Sans"/>
              </a:rPr>
              <a:t>- continuous low mood or sadness</a:t>
            </a:r>
            <a:endParaRPr lang="de-DE" b="0" strike="noStrike" spc="-1" dirty="0">
              <a:solidFill>
                <a:srgbClr val="FF0000"/>
              </a:solidFill>
              <a:latin typeface="Arial"/>
            </a:endParaRPr>
          </a:p>
          <a:p>
            <a:pPr>
              <a:lnSpc>
                <a:spcPct val="100000"/>
              </a:lnSpc>
            </a:pPr>
            <a:r>
              <a:rPr lang="en-US" sz="1200" b="0" strike="noStrike" spc="-1" dirty="0">
                <a:solidFill>
                  <a:schemeClr val="bg1">
                    <a:lumMod val="65000"/>
                  </a:schemeClr>
                </a:solidFill>
                <a:latin typeface="Arial"/>
                <a:ea typeface="DejaVu Sans"/>
              </a:rPr>
              <a:t>- feeling hopeless and helpless</a:t>
            </a:r>
            <a:endParaRPr lang="de-DE" sz="1200" b="0" strike="noStrike" spc="-1" dirty="0">
              <a:solidFill>
                <a:schemeClr val="bg1">
                  <a:lumMod val="65000"/>
                </a:schemeClr>
              </a:solidFill>
              <a:latin typeface="Arial"/>
            </a:endParaRPr>
          </a:p>
          <a:p>
            <a:pPr>
              <a:lnSpc>
                <a:spcPct val="100000"/>
              </a:lnSpc>
            </a:pPr>
            <a:r>
              <a:rPr lang="en-US" sz="1200" b="0" strike="noStrike" spc="-1" dirty="0">
                <a:solidFill>
                  <a:schemeClr val="bg1">
                    <a:lumMod val="65000"/>
                  </a:schemeClr>
                </a:solidFill>
                <a:latin typeface="Arial"/>
                <a:ea typeface="DejaVu Sans"/>
              </a:rPr>
              <a:t>- having low self-esteem</a:t>
            </a:r>
            <a:endParaRPr lang="de-DE" sz="1200" b="0" strike="noStrike" spc="-1" dirty="0">
              <a:solidFill>
                <a:schemeClr val="bg1">
                  <a:lumMod val="65000"/>
                </a:schemeClr>
              </a:solidFill>
              <a:latin typeface="Arial"/>
            </a:endParaRPr>
          </a:p>
          <a:p>
            <a:pPr>
              <a:lnSpc>
                <a:spcPct val="100000"/>
              </a:lnSpc>
            </a:pPr>
            <a:r>
              <a:rPr lang="en-US" sz="1200" b="0" strike="noStrike" spc="-1" dirty="0">
                <a:solidFill>
                  <a:schemeClr val="bg1">
                    <a:lumMod val="65000"/>
                  </a:schemeClr>
                </a:solidFill>
                <a:latin typeface="Arial"/>
                <a:ea typeface="DejaVu Sans"/>
              </a:rPr>
              <a:t>- feeling tearful</a:t>
            </a:r>
            <a:endParaRPr lang="de-DE" sz="1200" b="0" strike="noStrike" spc="-1" dirty="0">
              <a:solidFill>
                <a:schemeClr val="bg1">
                  <a:lumMod val="65000"/>
                </a:schemeClr>
              </a:solidFill>
              <a:latin typeface="Arial"/>
            </a:endParaRPr>
          </a:p>
          <a:p>
            <a:pPr>
              <a:lnSpc>
                <a:spcPct val="100000"/>
              </a:lnSpc>
            </a:pPr>
            <a:r>
              <a:rPr lang="en-US" sz="1200" b="0" strike="noStrike" spc="-1" dirty="0">
                <a:solidFill>
                  <a:schemeClr val="bg1">
                    <a:lumMod val="65000"/>
                  </a:schemeClr>
                </a:solidFill>
                <a:latin typeface="Arial"/>
                <a:ea typeface="DejaVu Sans"/>
              </a:rPr>
              <a:t>- feeling guilt-ridden</a:t>
            </a:r>
            <a:endParaRPr lang="de-DE" sz="1200" b="0" strike="noStrike" spc="-1" dirty="0">
              <a:solidFill>
                <a:schemeClr val="bg1">
                  <a:lumMod val="65000"/>
                </a:schemeClr>
              </a:solidFill>
              <a:latin typeface="Arial"/>
            </a:endParaRPr>
          </a:p>
          <a:p>
            <a:pPr>
              <a:lnSpc>
                <a:spcPct val="100000"/>
              </a:lnSpc>
            </a:pPr>
            <a:r>
              <a:rPr lang="en-US" sz="1200" b="0" strike="noStrike" spc="-1" dirty="0">
                <a:solidFill>
                  <a:schemeClr val="bg1">
                    <a:lumMod val="65000"/>
                  </a:schemeClr>
                </a:solidFill>
                <a:latin typeface="Arial"/>
                <a:ea typeface="DejaVu Sans"/>
              </a:rPr>
              <a:t>- feeling irritable and intolerant of others</a:t>
            </a:r>
            <a:endParaRPr lang="de-DE" sz="1200" b="0" strike="noStrike" spc="-1" dirty="0">
              <a:solidFill>
                <a:schemeClr val="bg1">
                  <a:lumMod val="65000"/>
                </a:schemeClr>
              </a:solidFill>
              <a:latin typeface="Arial"/>
            </a:endParaRPr>
          </a:p>
          <a:p>
            <a:pPr>
              <a:lnSpc>
                <a:spcPct val="100000"/>
              </a:lnSpc>
            </a:pPr>
            <a:r>
              <a:rPr lang="en-US" sz="1200" b="0" strike="noStrike" spc="-1" dirty="0">
                <a:solidFill>
                  <a:schemeClr val="bg1">
                    <a:lumMod val="65000"/>
                  </a:schemeClr>
                </a:solidFill>
                <a:latin typeface="Arial"/>
                <a:ea typeface="DejaVu Sans"/>
              </a:rPr>
              <a:t>- having no motivation or interest in things</a:t>
            </a:r>
            <a:endParaRPr lang="de-DE" sz="1200" b="0" strike="noStrike" spc="-1" dirty="0">
              <a:solidFill>
                <a:schemeClr val="bg1">
                  <a:lumMod val="65000"/>
                </a:schemeClr>
              </a:solidFill>
              <a:latin typeface="Arial"/>
            </a:endParaRPr>
          </a:p>
          <a:p>
            <a:pPr>
              <a:lnSpc>
                <a:spcPct val="100000"/>
              </a:lnSpc>
            </a:pPr>
            <a:r>
              <a:rPr lang="en-US" sz="1200" b="0" strike="noStrike" spc="-1" dirty="0">
                <a:solidFill>
                  <a:schemeClr val="bg1">
                    <a:lumMod val="65000"/>
                  </a:schemeClr>
                </a:solidFill>
                <a:latin typeface="Arial"/>
                <a:ea typeface="DejaVu Sans"/>
              </a:rPr>
              <a:t>- finding it difficult to make decisions</a:t>
            </a:r>
            <a:endParaRPr lang="de-DE" sz="1200" b="0" strike="noStrike" spc="-1" dirty="0">
              <a:solidFill>
                <a:schemeClr val="bg1">
                  <a:lumMod val="65000"/>
                </a:schemeClr>
              </a:solidFill>
              <a:latin typeface="Arial"/>
            </a:endParaRPr>
          </a:p>
        </p:txBody>
      </p:sp>
      <p:pic>
        <p:nvPicPr>
          <p:cNvPr id="437" name="Grafik 3"/>
          <p:cNvPicPr>
            <a:picLocks noChangeAspect="1"/>
          </p:cNvPicPr>
          <p:nvPr/>
        </p:nvPicPr>
        <p:blipFill rotWithShape="1">
          <a:blip r:embed="rId2"/>
          <a:srcRect b="87360"/>
          <a:stretch/>
        </p:blipFill>
        <p:spPr>
          <a:xfrm>
            <a:off x="1893624" y="5128377"/>
            <a:ext cx="9513059" cy="660960"/>
          </a:xfrm>
          <a:prstGeom prst="rect">
            <a:avLst/>
          </a:prstGeom>
          <a:ln w="0">
            <a:noFill/>
          </a:ln>
        </p:spPr>
      </p:pic>
      <p:sp>
        <p:nvSpPr>
          <p:cNvPr id="438" name="CustomShape 5"/>
          <p:cNvSpPr/>
          <p:nvPr/>
        </p:nvSpPr>
        <p:spPr>
          <a:xfrm rot="5400000">
            <a:off x="5724759" y="4701789"/>
            <a:ext cx="435042" cy="307440"/>
          </a:xfrm>
          <a:prstGeom prst="rightArrow">
            <a:avLst>
              <a:gd name="adj1" fmla="val 50000"/>
              <a:gd name="adj2" fmla="val 50000"/>
            </a:avLst>
          </a:prstGeom>
          <a:solidFill>
            <a:srgbClr val="993333"/>
          </a:solidFill>
          <a:ln>
            <a:solidFill>
              <a:srgbClr val="712525"/>
            </a:solidFill>
          </a:ln>
        </p:spPr>
        <p:style>
          <a:lnRef idx="2">
            <a:schemeClr val="accent4">
              <a:shade val="50000"/>
            </a:schemeClr>
          </a:lnRef>
          <a:fillRef idx="1">
            <a:schemeClr val="accent4"/>
          </a:fillRef>
          <a:effectRef idx="0">
            <a:schemeClr val="accent4"/>
          </a:effectRef>
          <a:fontRef idx="minor"/>
        </p:style>
      </p:sp>
      <p:sp>
        <p:nvSpPr>
          <p:cNvPr id="439" name="CustomShape 6"/>
          <p:cNvSpPr/>
          <p:nvPr/>
        </p:nvSpPr>
        <p:spPr>
          <a:xfrm>
            <a:off x="9896220" y="1076679"/>
            <a:ext cx="456840" cy="242280"/>
          </a:xfrm>
          <a:prstGeom prst="rect">
            <a:avLst/>
          </a:prstGeom>
          <a:solidFill>
            <a:schemeClr val="accent1">
              <a:lumMod val="60000"/>
              <a:lumOff val="40000"/>
            </a:schemeClr>
          </a:solid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de-DE" sz="1000" b="0" strike="noStrike" spc="-1" dirty="0">
                <a:solidFill>
                  <a:srgbClr val="FFFFFF"/>
                </a:solidFill>
                <a:latin typeface="Frutiger LT Com 45 Light"/>
                <a:ea typeface="DejaVu Sans"/>
              </a:rPr>
              <a:t>TEXT</a:t>
            </a:r>
            <a:endParaRPr lang="de-DE" sz="1000" b="0" strike="noStrike" spc="-1" dirty="0">
              <a:latin typeface="Arial"/>
            </a:endParaRPr>
          </a:p>
        </p:txBody>
      </p:sp>
      <p:pic>
        <p:nvPicPr>
          <p:cNvPr id="2" name="Grafik 3">
            <a:extLst>
              <a:ext uri="{FF2B5EF4-FFF2-40B4-BE49-F238E27FC236}">
                <a16:creationId xmlns:a16="http://schemas.microsoft.com/office/drawing/2014/main" id="{B9FCAF0D-32EC-7B1A-CE12-AB9AEB9220A1}"/>
              </a:ext>
            </a:extLst>
          </p:cNvPr>
          <p:cNvPicPr>
            <a:picLocks noChangeAspect="1"/>
          </p:cNvPicPr>
          <p:nvPr/>
        </p:nvPicPr>
        <p:blipFill rotWithShape="1">
          <a:blip r:embed="rId2"/>
          <a:srcRect t="91345" b="2319"/>
          <a:stretch/>
        </p:blipFill>
        <p:spPr>
          <a:xfrm>
            <a:off x="1893623" y="5819388"/>
            <a:ext cx="9513059" cy="331353"/>
          </a:xfrm>
          <a:prstGeom prst="rect">
            <a:avLst/>
          </a:prstGeom>
          <a:ln w="0">
            <a:noFill/>
          </a:ln>
        </p:spPr>
      </p:pic>
      <p:sp>
        <p:nvSpPr>
          <p:cNvPr id="440" name="CustomShape 7"/>
          <p:cNvSpPr/>
          <p:nvPr/>
        </p:nvSpPr>
        <p:spPr>
          <a:xfrm>
            <a:off x="7984980" y="5924950"/>
            <a:ext cx="2368080" cy="242280"/>
          </a:xfrm>
          <a:prstGeom prst="rect">
            <a:avLst/>
          </a:prstGeom>
          <a:solidFill>
            <a:schemeClr val="accent1">
              <a:lumMod val="60000"/>
              <a:lumOff val="40000"/>
            </a:schemeClr>
          </a:solid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de-DE" sz="1000" b="0" strike="noStrike" spc="-1" dirty="0">
                <a:solidFill>
                  <a:srgbClr val="FFFFFF"/>
                </a:solidFill>
                <a:latin typeface="Frutiger LT Com 45 Light"/>
                <a:ea typeface="DejaVu Sans"/>
              </a:rPr>
              <a:t>Wissensrepräsentation im RDF Format</a:t>
            </a:r>
            <a:endParaRPr lang="de-DE" sz="1000" b="0" strike="noStrike" spc="-1" dirty="0">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1"/>
          <p:cNvSpPr/>
          <p:nvPr/>
        </p:nvSpPr>
        <p:spPr>
          <a:xfrm>
            <a:off x="1631520" y="6426000"/>
            <a:ext cx="727164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900" b="0" strike="noStrike" spc="-1">
                <a:solidFill>
                  <a:srgbClr val="5073A5"/>
                </a:solidFill>
                <a:latin typeface="Frutiger LT Com 45 Light"/>
                <a:ea typeface="DejaVu Sans"/>
              </a:rPr>
              <a:t>Fußzeile</a:t>
            </a:r>
            <a:endParaRPr lang="de-DE" sz="900" b="0" strike="noStrike" spc="-1">
              <a:latin typeface="Arial"/>
            </a:endParaRPr>
          </a:p>
        </p:txBody>
      </p:sp>
      <p:sp>
        <p:nvSpPr>
          <p:cNvPr id="460" name="CustomShape 2"/>
          <p:cNvSpPr/>
          <p:nvPr/>
        </p:nvSpPr>
        <p:spPr>
          <a:xfrm>
            <a:off x="1055520" y="6426000"/>
            <a:ext cx="5526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fld id="{4E2D9203-378D-4095-A2D6-67256DCC1683}" type="slidenum">
              <a:rPr lang="de-DE" sz="900" b="1" strike="noStrike" spc="-1">
                <a:solidFill>
                  <a:srgbClr val="5073A5"/>
                </a:solidFill>
                <a:latin typeface="Frutiger LT Com 45 Light"/>
                <a:ea typeface="DejaVu Sans"/>
              </a:rPr>
              <a:t>7</a:t>
            </a:fld>
            <a:endParaRPr lang="de-DE" sz="900" b="0" strike="noStrike" spc="-1">
              <a:latin typeface="Arial"/>
            </a:endParaRPr>
          </a:p>
        </p:txBody>
      </p:sp>
      <p:sp>
        <p:nvSpPr>
          <p:cNvPr id="461" name="CustomShape 3"/>
          <p:cNvSpPr/>
          <p:nvPr/>
        </p:nvSpPr>
        <p:spPr>
          <a:xfrm>
            <a:off x="720000" y="260640"/>
            <a:ext cx="8183160" cy="660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de-DE" sz="2200" b="1" strike="noStrike" spc="-1" dirty="0" err="1">
                <a:solidFill>
                  <a:srgbClr val="5073A5"/>
                </a:solidFill>
                <a:latin typeface="Frutiger LT Com 45 Light"/>
                <a:ea typeface="DejaVu Sans"/>
              </a:rPr>
              <a:t>Named</a:t>
            </a:r>
            <a:r>
              <a:rPr lang="de-DE" sz="2200" b="1" strike="noStrike" spc="-1" dirty="0">
                <a:solidFill>
                  <a:srgbClr val="5073A5"/>
                </a:solidFill>
                <a:latin typeface="Frutiger LT Com 45 Light"/>
                <a:ea typeface="DejaVu Sans"/>
              </a:rPr>
              <a:t> Entity Recognition / </a:t>
            </a:r>
            <a:r>
              <a:rPr lang="de-DE" sz="2200" b="1" strike="noStrike" spc="-1" dirty="0" err="1">
                <a:solidFill>
                  <a:srgbClr val="5073A5"/>
                </a:solidFill>
                <a:latin typeface="Frutiger LT Com 45 Light"/>
                <a:ea typeface="DejaVu Sans"/>
              </a:rPr>
              <a:t>SpaCy‘s</a:t>
            </a:r>
            <a:r>
              <a:rPr lang="de-DE" sz="2200" b="1" strike="noStrike" spc="-1" dirty="0">
                <a:solidFill>
                  <a:srgbClr val="5073A5"/>
                </a:solidFill>
                <a:latin typeface="Frutiger LT Com 45 Light"/>
                <a:ea typeface="DejaVu Sans"/>
              </a:rPr>
              <a:t> Entity </a:t>
            </a:r>
            <a:r>
              <a:rPr lang="de-DE" sz="2200" b="1" strike="noStrike" spc="-1" dirty="0" err="1">
                <a:solidFill>
                  <a:srgbClr val="5073A5"/>
                </a:solidFill>
                <a:latin typeface="Frutiger LT Com 45 Light"/>
                <a:ea typeface="DejaVu Sans"/>
              </a:rPr>
              <a:t>Ruler</a:t>
            </a:r>
            <a:endParaRPr lang="de-DE" sz="2200" b="0" strike="noStrike" spc="-1" dirty="0">
              <a:latin typeface="Arial"/>
            </a:endParaRPr>
          </a:p>
        </p:txBody>
      </p:sp>
      <p:pic>
        <p:nvPicPr>
          <p:cNvPr id="462" name="Grafik 1"/>
          <p:cNvPicPr/>
          <p:nvPr/>
        </p:nvPicPr>
        <p:blipFill>
          <a:blip r:embed="rId2"/>
          <a:stretch/>
        </p:blipFill>
        <p:spPr>
          <a:xfrm>
            <a:off x="647280" y="1099080"/>
            <a:ext cx="10406880" cy="5042160"/>
          </a:xfrm>
          <a:prstGeom prst="rect">
            <a:avLst/>
          </a:prstGeom>
          <a:ln w="0">
            <a:noFill/>
          </a:ln>
        </p:spPr>
      </p:pic>
      <p:pic>
        <p:nvPicPr>
          <p:cNvPr id="3" name="Grafik 2">
            <a:extLst>
              <a:ext uri="{FF2B5EF4-FFF2-40B4-BE49-F238E27FC236}">
                <a16:creationId xmlns:a16="http://schemas.microsoft.com/office/drawing/2014/main" id="{C435D2BE-0CE3-D6F7-87F9-8A0303120F4D}"/>
              </a:ext>
            </a:extLst>
          </p:cNvPr>
          <p:cNvPicPr>
            <a:picLocks noChangeAspect="1"/>
          </p:cNvPicPr>
          <p:nvPr/>
        </p:nvPicPr>
        <p:blipFill>
          <a:blip r:embed="rId3"/>
          <a:stretch>
            <a:fillRect/>
          </a:stretch>
        </p:blipFill>
        <p:spPr>
          <a:xfrm>
            <a:off x="10192170" y="5487457"/>
            <a:ext cx="1352550" cy="5429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 name="CustomShape 1"/>
          <p:cNvSpPr/>
          <p:nvPr/>
        </p:nvSpPr>
        <p:spPr>
          <a:xfrm>
            <a:off x="1631520" y="6426000"/>
            <a:ext cx="727164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900" b="0" strike="noStrike" spc="-1">
                <a:solidFill>
                  <a:srgbClr val="5073A5"/>
                </a:solidFill>
                <a:latin typeface="Frutiger LT Com 45 Light"/>
                <a:ea typeface="DejaVu Sans"/>
              </a:rPr>
              <a:t>Fußzeile</a:t>
            </a:r>
            <a:endParaRPr lang="de-DE" sz="900" b="0" strike="noStrike" spc="-1">
              <a:latin typeface="Arial"/>
            </a:endParaRPr>
          </a:p>
        </p:txBody>
      </p:sp>
      <p:sp>
        <p:nvSpPr>
          <p:cNvPr id="445" name="CustomShape 2"/>
          <p:cNvSpPr/>
          <p:nvPr/>
        </p:nvSpPr>
        <p:spPr>
          <a:xfrm>
            <a:off x="1055520" y="6426000"/>
            <a:ext cx="5526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fld id="{82BD7B6D-F4B1-4055-8AD9-2F7891E32BA3}" type="slidenum">
              <a:rPr lang="de-DE" sz="900" b="1" strike="noStrike" spc="-1">
                <a:solidFill>
                  <a:srgbClr val="5073A5"/>
                </a:solidFill>
                <a:latin typeface="Frutiger LT Com 45 Light"/>
                <a:ea typeface="DejaVu Sans"/>
              </a:rPr>
              <a:t>8</a:t>
            </a:fld>
            <a:endParaRPr lang="de-DE" sz="900" b="0" strike="noStrike" spc="-1">
              <a:latin typeface="Arial"/>
            </a:endParaRPr>
          </a:p>
        </p:txBody>
      </p:sp>
      <p:sp>
        <p:nvSpPr>
          <p:cNvPr id="446" name="CustomShape 3"/>
          <p:cNvSpPr/>
          <p:nvPr/>
        </p:nvSpPr>
        <p:spPr>
          <a:xfrm>
            <a:off x="720000" y="260640"/>
            <a:ext cx="8183160" cy="660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de-DE" sz="2200" b="1" strike="noStrike" spc="-1">
                <a:solidFill>
                  <a:srgbClr val="5073A5"/>
                </a:solidFill>
                <a:latin typeface="Frutiger LT Com 45 Light"/>
                <a:ea typeface="DejaVu Sans"/>
              </a:rPr>
              <a:t>Probleme</a:t>
            </a:r>
            <a:endParaRPr lang="de-DE" sz="2200" b="0" strike="noStrike" spc="-1">
              <a:latin typeface="Arial"/>
            </a:endParaRPr>
          </a:p>
        </p:txBody>
      </p:sp>
      <p:sp>
        <p:nvSpPr>
          <p:cNvPr id="447" name="CustomShape 4"/>
          <p:cNvSpPr/>
          <p:nvPr/>
        </p:nvSpPr>
        <p:spPr>
          <a:xfrm>
            <a:off x="1907778" y="1459957"/>
            <a:ext cx="7962087" cy="3938086"/>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840" indent="-285120">
              <a:lnSpc>
                <a:spcPct val="100000"/>
              </a:lnSpc>
              <a:spcBef>
                <a:spcPts val="601"/>
              </a:spcBef>
              <a:buClr>
                <a:srgbClr val="000000"/>
              </a:buClr>
              <a:buFont typeface="Arial"/>
              <a:buChar char="•"/>
            </a:pPr>
            <a:r>
              <a:rPr lang="de-DE" sz="2400" b="0" strike="noStrike" spc="-1" dirty="0">
                <a:solidFill>
                  <a:srgbClr val="000000"/>
                </a:solidFill>
                <a:latin typeface="Frutiger LT Com 45 Light"/>
                <a:ea typeface="DejaVu Sans"/>
              </a:rPr>
              <a:t>Standard-</a:t>
            </a:r>
            <a:r>
              <a:rPr lang="de-DE" sz="2400" b="0" i="1" strike="noStrike" spc="-1" dirty="0" err="1">
                <a:solidFill>
                  <a:srgbClr val="000000"/>
                </a:solidFill>
                <a:latin typeface="Frutiger LT Com 45 Light"/>
                <a:ea typeface="DejaVu Sans"/>
              </a:rPr>
              <a:t>spaCy</a:t>
            </a:r>
            <a:r>
              <a:rPr lang="de-DE" sz="2400" b="0" strike="noStrike" spc="-1" dirty="0">
                <a:solidFill>
                  <a:srgbClr val="000000"/>
                </a:solidFill>
                <a:latin typeface="Frutiger LT Com 45 Light"/>
                <a:ea typeface="DejaVu Sans"/>
              </a:rPr>
              <a:t> bietet keine auf medizinisches Fachvokabular trainierte </a:t>
            </a:r>
            <a:r>
              <a:rPr lang="de-DE" sz="2400" b="0" i="1" strike="noStrike" spc="-1" dirty="0" err="1">
                <a:solidFill>
                  <a:srgbClr val="000000"/>
                </a:solidFill>
                <a:latin typeface="Frutiger LT Com 45 Light"/>
                <a:ea typeface="DejaVu Sans"/>
              </a:rPr>
              <a:t>Named</a:t>
            </a:r>
            <a:r>
              <a:rPr lang="de-DE" sz="2400" b="0" i="1" strike="noStrike" spc="-1" dirty="0">
                <a:solidFill>
                  <a:srgbClr val="000000"/>
                </a:solidFill>
                <a:latin typeface="Frutiger LT Com 45 Light"/>
                <a:ea typeface="DejaVu Sans"/>
              </a:rPr>
              <a:t>-Entity-Recognition</a:t>
            </a:r>
            <a:r>
              <a:rPr lang="de-DE" sz="2400" b="0" strike="noStrike" spc="-1" dirty="0">
                <a:solidFill>
                  <a:srgbClr val="000000"/>
                </a:solidFill>
                <a:latin typeface="Frutiger LT Com 45 Light"/>
                <a:ea typeface="DejaVu Sans"/>
              </a:rPr>
              <a:t>-Komponente.</a:t>
            </a:r>
            <a:endParaRPr lang="de-DE" sz="2400" b="0" strike="noStrike" spc="-1" dirty="0">
              <a:latin typeface="Arial"/>
            </a:endParaRPr>
          </a:p>
          <a:p>
            <a:pPr marL="285840" indent="-285120">
              <a:lnSpc>
                <a:spcPct val="100000"/>
              </a:lnSpc>
              <a:spcBef>
                <a:spcPts val="601"/>
              </a:spcBef>
              <a:buClr>
                <a:srgbClr val="000000"/>
              </a:buClr>
              <a:buFont typeface="Arial"/>
              <a:buChar char="•"/>
            </a:pPr>
            <a:r>
              <a:rPr lang="de-DE" sz="2400" b="0" strike="noStrike" spc="-1" dirty="0">
                <a:solidFill>
                  <a:srgbClr val="000000"/>
                </a:solidFill>
                <a:latin typeface="Frutiger LT Com 45 Light"/>
                <a:ea typeface="DejaVu Sans"/>
              </a:rPr>
              <a:t>Geeignete </a:t>
            </a:r>
            <a:r>
              <a:rPr lang="de-DE" sz="2400" b="0" i="1" strike="noStrike" spc="-1" dirty="0" err="1">
                <a:solidFill>
                  <a:srgbClr val="000000"/>
                </a:solidFill>
                <a:latin typeface="Frutiger LT Com 45 Light"/>
                <a:ea typeface="DejaVu Sans"/>
              </a:rPr>
              <a:t>Named</a:t>
            </a:r>
            <a:r>
              <a:rPr lang="de-DE" sz="2400" b="0" i="1" strike="noStrike" spc="-1" dirty="0">
                <a:solidFill>
                  <a:srgbClr val="000000"/>
                </a:solidFill>
                <a:latin typeface="Frutiger LT Com 45 Light"/>
                <a:ea typeface="DejaVu Sans"/>
              </a:rPr>
              <a:t>-Entity-Recognition-Komponente</a:t>
            </a:r>
            <a:r>
              <a:rPr lang="de-DE" sz="2400" b="0" strike="noStrike" spc="-1" dirty="0">
                <a:solidFill>
                  <a:srgbClr val="000000"/>
                </a:solidFill>
                <a:latin typeface="Frutiger LT Com 45 Light"/>
                <a:ea typeface="DejaVu Sans"/>
              </a:rPr>
              <a:t> aus der </a:t>
            </a:r>
            <a:r>
              <a:rPr lang="de-DE" sz="2400" b="0" i="1" strike="noStrike" spc="-1" dirty="0" err="1">
                <a:solidFill>
                  <a:srgbClr val="000000"/>
                </a:solidFill>
                <a:latin typeface="Frutiger LT Com 45 Light"/>
                <a:ea typeface="DejaVu Sans"/>
              </a:rPr>
              <a:t>spaCy</a:t>
            </a:r>
            <a:r>
              <a:rPr lang="de-DE" sz="2400" b="0" strike="noStrike" spc="-1" dirty="0">
                <a:solidFill>
                  <a:srgbClr val="000000"/>
                </a:solidFill>
                <a:latin typeface="Frutiger LT Com 45 Light"/>
                <a:ea typeface="DejaVu Sans"/>
              </a:rPr>
              <a:t>-Pipeline identifizieren (Entity </a:t>
            </a:r>
            <a:r>
              <a:rPr lang="de-DE" sz="2400" b="0" strike="noStrike" spc="-1" dirty="0" err="1">
                <a:solidFill>
                  <a:srgbClr val="000000"/>
                </a:solidFill>
                <a:latin typeface="Frutiger LT Com 45 Light"/>
                <a:ea typeface="DejaVu Sans"/>
              </a:rPr>
              <a:t>Ruler</a:t>
            </a:r>
            <a:r>
              <a:rPr lang="de-DE" sz="2400" b="0" strike="noStrike" spc="-1" dirty="0">
                <a:solidFill>
                  <a:srgbClr val="000000"/>
                </a:solidFill>
                <a:latin typeface="Frutiger LT Com 45 Light"/>
                <a:ea typeface="DejaVu Sans"/>
              </a:rPr>
              <a:t>, Entity </a:t>
            </a:r>
            <a:r>
              <a:rPr lang="de-DE" sz="2400" b="0" strike="noStrike" spc="-1" dirty="0" err="1">
                <a:solidFill>
                  <a:srgbClr val="000000"/>
                </a:solidFill>
                <a:latin typeface="Frutiger LT Com 45 Light"/>
                <a:ea typeface="DejaVu Sans"/>
              </a:rPr>
              <a:t>Recognizer</a:t>
            </a:r>
            <a:r>
              <a:rPr lang="de-DE" sz="2400" b="0" strike="noStrike" spc="-1" dirty="0">
                <a:solidFill>
                  <a:srgbClr val="000000"/>
                </a:solidFill>
                <a:latin typeface="Frutiger LT Com 45 Light"/>
                <a:ea typeface="DejaVu Sans"/>
              </a:rPr>
              <a:t>, Entity Linker)</a:t>
            </a:r>
            <a:endParaRPr lang="de-DE" sz="2400" b="0" strike="noStrike" spc="-1" dirty="0">
              <a:latin typeface="Arial"/>
            </a:endParaRPr>
          </a:p>
          <a:p>
            <a:pPr marL="285840" indent="-285120">
              <a:lnSpc>
                <a:spcPct val="100000"/>
              </a:lnSpc>
              <a:spcBef>
                <a:spcPts val="601"/>
              </a:spcBef>
              <a:buClr>
                <a:srgbClr val="000000"/>
              </a:buClr>
              <a:buFont typeface="Arial"/>
              <a:buChar char="•"/>
            </a:pPr>
            <a:r>
              <a:rPr lang="de-DE" sz="2400" b="0" strike="noStrike" spc="-1" dirty="0">
                <a:solidFill>
                  <a:srgbClr val="000000"/>
                </a:solidFill>
                <a:latin typeface="Frutiger LT Com 45 Light"/>
                <a:ea typeface="DejaVu Sans"/>
              </a:rPr>
              <a:t>Aus welcher Quelle kann geeignetes medizinisches Fachvokabular bezogen werden, in dem Begriffe kategorisiert (Krankheit, Symptom, Therapie, Medikament, ...) sind.</a:t>
            </a:r>
            <a:endParaRPr lang="de-DE" sz="2400" b="0" strike="noStrike" spc="-1" dirty="0">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 name="CustomShape 1"/>
          <p:cNvSpPr/>
          <p:nvPr/>
        </p:nvSpPr>
        <p:spPr>
          <a:xfrm>
            <a:off x="1631520" y="6426000"/>
            <a:ext cx="727164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900" b="0" strike="noStrike" spc="-1">
                <a:solidFill>
                  <a:srgbClr val="5073A5"/>
                </a:solidFill>
                <a:latin typeface="Frutiger LT Com 45 Light"/>
                <a:ea typeface="DejaVu Sans"/>
              </a:rPr>
              <a:t>Fußzeile</a:t>
            </a:r>
            <a:endParaRPr lang="de-DE" sz="900" b="0" strike="noStrike" spc="-1">
              <a:latin typeface="Arial"/>
            </a:endParaRPr>
          </a:p>
        </p:txBody>
      </p:sp>
      <p:sp>
        <p:nvSpPr>
          <p:cNvPr id="449" name="CustomShape 2"/>
          <p:cNvSpPr/>
          <p:nvPr/>
        </p:nvSpPr>
        <p:spPr>
          <a:xfrm>
            <a:off x="1055520" y="6426000"/>
            <a:ext cx="5526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fld id="{FD93D26A-01B4-4121-9D1F-DA4AFBED8BCF}" type="slidenum">
              <a:rPr lang="de-DE" sz="900" b="1" strike="noStrike" spc="-1">
                <a:solidFill>
                  <a:srgbClr val="5073A5"/>
                </a:solidFill>
                <a:latin typeface="Frutiger LT Com 45 Light"/>
                <a:ea typeface="DejaVu Sans"/>
              </a:rPr>
              <a:t>9</a:t>
            </a:fld>
            <a:endParaRPr lang="de-DE" sz="900" b="0" strike="noStrike" spc="-1">
              <a:latin typeface="Arial"/>
            </a:endParaRPr>
          </a:p>
        </p:txBody>
      </p:sp>
      <p:sp>
        <p:nvSpPr>
          <p:cNvPr id="450" name="CustomShape 3"/>
          <p:cNvSpPr/>
          <p:nvPr/>
        </p:nvSpPr>
        <p:spPr>
          <a:xfrm>
            <a:off x="720000" y="260640"/>
            <a:ext cx="8183160" cy="660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de-DE" sz="2200" b="1" strike="noStrike" spc="-1">
                <a:solidFill>
                  <a:srgbClr val="5073A5"/>
                </a:solidFill>
                <a:latin typeface="Frutiger LT Com 45 Light"/>
                <a:ea typeface="DejaVu Sans"/>
              </a:rPr>
              <a:t>Lösungsansatz</a:t>
            </a:r>
            <a:endParaRPr lang="de-DE" sz="2200" b="0" strike="noStrike" spc="-1">
              <a:latin typeface="Arial"/>
            </a:endParaRPr>
          </a:p>
        </p:txBody>
      </p:sp>
      <p:pic>
        <p:nvPicPr>
          <p:cNvPr id="451" name="Grafik 2"/>
          <p:cNvPicPr/>
          <p:nvPr/>
        </p:nvPicPr>
        <p:blipFill>
          <a:blip r:embed="rId2"/>
          <a:stretch/>
        </p:blipFill>
        <p:spPr>
          <a:xfrm>
            <a:off x="7239960" y="1269360"/>
            <a:ext cx="4211640" cy="4808520"/>
          </a:xfrm>
          <a:prstGeom prst="rect">
            <a:avLst/>
          </a:prstGeom>
          <a:ln w="0">
            <a:noFill/>
          </a:ln>
        </p:spPr>
      </p:pic>
      <p:sp>
        <p:nvSpPr>
          <p:cNvPr id="452" name="CustomShape 4"/>
          <p:cNvSpPr/>
          <p:nvPr/>
        </p:nvSpPr>
        <p:spPr>
          <a:xfrm>
            <a:off x="720000" y="1269360"/>
            <a:ext cx="6170400" cy="4815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120">
              <a:lnSpc>
                <a:spcPct val="100000"/>
              </a:lnSpc>
              <a:spcBef>
                <a:spcPts val="601"/>
              </a:spcBef>
              <a:buClr>
                <a:srgbClr val="000000"/>
              </a:buClr>
              <a:buFont typeface="Arial"/>
              <a:buChar char="•"/>
            </a:pPr>
            <a:r>
              <a:rPr lang="de-DE" sz="1800" b="0" strike="noStrike" spc="-1">
                <a:solidFill>
                  <a:srgbClr val="000000"/>
                </a:solidFill>
                <a:latin typeface="Frutiger LT Com 45 Light"/>
                <a:ea typeface="DejaVu Sans"/>
              </a:rPr>
              <a:t>National Library of Medicine (NLM) stellt Named Entity Recognition Tools auf ihrer Webseite zu Verfügung *)</a:t>
            </a:r>
            <a:endParaRPr lang="de-DE" sz="1800" b="0" strike="noStrike" spc="-1">
              <a:latin typeface="Arial"/>
            </a:endParaRPr>
          </a:p>
          <a:p>
            <a:pPr marL="285840" indent="-285120">
              <a:lnSpc>
                <a:spcPct val="100000"/>
              </a:lnSpc>
              <a:spcBef>
                <a:spcPts val="601"/>
              </a:spcBef>
              <a:buClr>
                <a:srgbClr val="000000"/>
              </a:buClr>
              <a:buFont typeface="Arial"/>
              <a:buChar char="•"/>
            </a:pPr>
            <a:r>
              <a:rPr lang="de-DE" sz="1800" b="0" strike="noStrike" spc="-1">
                <a:solidFill>
                  <a:srgbClr val="000000"/>
                </a:solidFill>
                <a:latin typeface="Frutiger LT Com 45 Light"/>
                <a:ea typeface="DejaVu Sans"/>
              </a:rPr>
              <a:t>Vokabular: MetaMap bzw. MetaMapLite</a:t>
            </a:r>
            <a:endParaRPr lang="de-DE" sz="1800" b="0" strike="noStrike" spc="-1">
              <a:latin typeface="Arial"/>
            </a:endParaRPr>
          </a:p>
          <a:p>
            <a:pPr marL="285840" indent="-285120">
              <a:lnSpc>
                <a:spcPct val="100000"/>
              </a:lnSpc>
              <a:spcBef>
                <a:spcPts val="601"/>
              </a:spcBef>
              <a:buClr>
                <a:srgbClr val="000000"/>
              </a:buClr>
              <a:buFont typeface="Arial"/>
              <a:buChar char="•"/>
            </a:pPr>
            <a:r>
              <a:rPr lang="de-DE" sz="1800" b="0" strike="noStrike" spc="-1">
                <a:solidFill>
                  <a:srgbClr val="000000"/>
                </a:solidFill>
                <a:latin typeface="Frutiger LT Com 45 Light"/>
                <a:ea typeface="DejaVu Sans"/>
              </a:rPr>
              <a:t>Für das Training des spaCy Entity Rulers wurde das Vokabular aus dem MetaMapLite-Projekt verwendet.</a:t>
            </a:r>
            <a:endParaRPr lang="de-DE" sz="1800" b="0" strike="noStrike" spc="-1">
              <a:latin typeface="Arial"/>
            </a:endParaRPr>
          </a:p>
          <a:p>
            <a:pPr marL="285840" indent="-285120">
              <a:lnSpc>
                <a:spcPct val="100000"/>
              </a:lnSpc>
              <a:spcBef>
                <a:spcPts val="601"/>
              </a:spcBef>
              <a:buClr>
                <a:srgbClr val="000000"/>
              </a:buClr>
              <a:buFont typeface="Arial"/>
              <a:buChar char="•"/>
            </a:pPr>
            <a:r>
              <a:rPr lang="de-DE" sz="1800" b="0" strike="noStrike" spc="-1">
                <a:solidFill>
                  <a:srgbClr val="000000"/>
                </a:solidFill>
                <a:latin typeface="Frutiger LT Com 45 Light"/>
                <a:ea typeface="DejaVu Sans"/>
              </a:rPr>
              <a:t>Der Concept Unified Identifier (CUI) ermöglicht die Suche nach Synonymen.</a:t>
            </a:r>
            <a:endParaRPr lang="de-DE" sz="1800" b="0" strike="noStrike" spc="-1">
              <a:latin typeface="Arial"/>
            </a:endParaRPr>
          </a:p>
          <a:p>
            <a:pPr marL="285840" indent="-285120">
              <a:lnSpc>
                <a:spcPct val="100000"/>
              </a:lnSpc>
              <a:spcBef>
                <a:spcPts val="601"/>
              </a:spcBef>
              <a:buClr>
                <a:srgbClr val="000000"/>
              </a:buClr>
              <a:buFont typeface="Arial"/>
              <a:buChar char="•"/>
            </a:pPr>
            <a:r>
              <a:rPr lang="de-DE" sz="1800" b="0" strike="noStrike" spc="-1">
                <a:solidFill>
                  <a:srgbClr val="000000"/>
                </a:solidFill>
                <a:latin typeface="Frutiger LT Com 45 Light"/>
                <a:ea typeface="DejaVu Sans"/>
              </a:rPr>
              <a:t>Viele Begriffe des Vokabulars enthalten eine Kategorisierung wie </a:t>
            </a:r>
            <a:r>
              <a:rPr lang="de-DE" sz="1800" b="0" i="1" strike="noStrike" spc="-1">
                <a:solidFill>
                  <a:srgbClr val="000000"/>
                </a:solidFill>
                <a:latin typeface="Frutiger LT Com 45 Light"/>
                <a:ea typeface="DejaVu Sans"/>
              </a:rPr>
              <a:t>disease</a:t>
            </a:r>
            <a:r>
              <a:rPr lang="de-DE" sz="1800" b="0" strike="noStrike" spc="-1">
                <a:solidFill>
                  <a:srgbClr val="000000"/>
                </a:solidFill>
                <a:latin typeface="Frutiger LT Com 45 Light"/>
                <a:ea typeface="DejaVu Sans"/>
              </a:rPr>
              <a:t>, </a:t>
            </a:r>
            <a:r>
              <a:rPr lang="de-DE" sz="1800" b="0" i="1" strike="noStrike" spc="-1">
                <a:solidFill>
                  <a:srgbClr val="000000"/>
                </a:solidFill>
                <a:latin typeface="Frutiger LT Com 45 Light"/>
                <a:ea typeface="DejaVu Sans"/>
              </a:rPr>
              <a:t>disorder</a:t>
            </a:r>
            <a:r>
              <a:rPr lang="de-DE" sz="1800" b="0" strike="noStrike" spc="-1">
                <a:solidFill>
                  <a:srgbClr val="000000"/>
                </a:solidFill>
                <a:latin typeface="Frutiger LT Com 45 Light"/>
                <a:ea typeface="DejaVu Sans"/>
              </a:rPr>
              <a:t>, </a:t>
            </a:r>
            <a:r>
              <a:rPr lang="de-DE" sz="1800" b="0" i="1" strike="noStrike" spc="-1">
                <a:solidFill>
                  <a:srgbClr val="000000"/>
                </a:solidFill>
                <a:latin typeface="Frutiger LT Com 45 Light"/>
                <a:ea typeface="DejaVu Sans"/>
              </a:rPr>
              <a:t>finding</a:t>
            </a:r>
            <a:r>
              <a:rPr lang="de-DE" sz="1800" b="0" strike="noStrike" spc="-1">
                <a:solidFill>
                  <a:srgbClr val="000000"/>
                </a:solidFill>
                <a:latin typeface="Frutiger LT Com 45 Light"/>
                <a:ea typeface="DejaVu Sans"/>
              </a:rPr>
              <a:t>, etc.</a:t>
            </a:r>
            <a:endParaRPr lang="de-DE" sz="1800" b="0" strike="noStrike" spc="-1">
              <a:latin typeface="Arial"/>
            </a:endParaRPr>
          </a:p>
          <a:p>
            <a:pPr marL="285840" indent="-285120">
              <a:lnSpc>
                <a:spcPct val="100000"/>
              </a:lnSpc>
              <a:spcBef>
                <a:spcPts val="601"/>
              </a:spcBef>
              <a:buClr>
                <a:srgbClr val="000000"/>
              </a:buClr>
              <a:buFont typeface="Arial"/>
              <a:buChar char="•"/>
            </a:pPr>
            <a:r>
              <a:rPr lang="de-DE" sz="1800" b="0" strike="noStrike" spc="-1">
                <a:solidFill>
                  <a:srgbClr val="000000"/>
                </a:solidFill>
                <a:latin typeface="Frutiger LT Com 45 Light"/>
                <a:ea typeface="DejaVu Sans"/>
              </a:rPr>
              <a:t>Fehlt eine Kategorisierung, kann über die Synonymen-Suche ein Begriff mit Kategorisierung gesucht werden.</a:t>
            </a:r>
            <a:endParaRPr lang="de-DE" sz="1800" b="0" strike="noStrike" spc="-1">
              <a:latin typeface="Arial"/>
            </a:endParaRPr>
          </a:p>
          <a:p>
            <a:pPr marL="285840" indent="-285120">
              <a:lnSpc>
                <a:spcPct val="100000"/>
              </a:lnSpc>
              <a:spcBef>
                <a:spcPts val="601"/>
              </a:spcBef>
              <a:buClr>
                <a:srgbClr val="000000"/>
              </a:buClr>
              <a:buFont typeface="Arial"/>
              <a:buChar char="•"/>
            </a:pPr>
            <a:r>
              <a:rPr lang="de-DE" sz="1800" b="0" strike="noStrike" spc="-1">
                <a:solidFill>
                  <a:srgbClr val="000000"/>
                </a:solidFill>
                <a:latin typeface="Frutiger LT Com 45 Light"/>
                <a:ea typeface="DejaVu Sans"/>
              </a:rPr>
              <a:t>Diese Kategorisierung wird für das Training des Entity Rulers übernommen.</a:t>
            </a:r>
            <a:endParaRPr lang="de-DE" sz="1800" b="0" strike="noStrike" spc="-1">
              <a:latin typeface="Arial"/>
            </a:endParaRPr>
          </a:p>
          <a:p>
            <a:pPr marL="285840" indent="-285120">
              <a:lnSpc>
                <a:spcPct val="100000"/>
              </a:lnSpc>
              <a:spcBef>
                <a:spcPts val="601"/>
              </a:spcBef>
              <a:buClr>
                <a:srgbClr val="000000"/>
              </a:buClr>
              <a:buFont typeface="Arial"/>
              <a:buChar char="•"/>
            </a:pPr>
            <a:r>
              <a:rPr lang="de-DE" sz="1800" b="0" strike="noStrike" spc="-1">
                <a:solidFill>
                  <a:srgbClr val="000000"/>
                </a:solidFill>
                <a:latin typeface="Frutiger LT Com 45 Light"/>
                <a:ea typeface="DejaVu Sans"/>
              </a:rPr>
              <a:t>126.485 </a:t>
            </a:r>
            <a:r>
              <a:rPr lang="de-DE" sz="1800" b="0" i="1" strike="noStrike" spc="-1">
                <a:solidFill>
                  <a:srgbClr val="000000"/>
                </a:solidFill>
                <a:latin typeface="Frutiger LT Com 45 Light"/>
                <a:ea typeface="DejaVu Sans"/>
              </a:rPr>
              <a:t>diseases</a:t>
            </a:r>
            <a:r>
              <a:rPr lang="de-DE" sz="1800" b="0" strike="noStrike" spc="-1">
                <a:solidFill>
                  <a:srgbClr val="000000"/>
                </a:solidFill>
                <a:latin typeface="Frutiger LT Com 45 Light"/>
                <a:ea typeface="DejaVu Sans"/>
              </a:rPr>
              <a:t> / </a:t>
            </a:r>
            <a:r>
              <a:rPr lang="de-DE" sz="1800" b="0" i="1" strike="noStrike" spc="-1">
                <a:solidFill>
                  <a:srgbClr val="000000"/>
                </a:solidFill>
                <a:latin typeface="Frutiger LT Com 45 Light"/>
                <a:ea typeface="DejaVu Sans"/>
              </a:rPr>
              <a:t>disorders</a:t>
            </a:r>
            <a:r>
              <a:rPr lang="de-DE" sz="1800" b="0" strike="noStrike" spc="-1">
                <a:solidFill>
                  <a:srgbClr val="000000"/>
                </a:solidFill>
                <a:latin typeface="Frutiger LT Com 45 Light"/>
                <a:ea typeface="DejaVu Sans"/>
              </a:rPr>
              <a:t>, 60.423 </a:t>
            </a:r>
            <a:r>
              <a:rPr lang="de-DE" sz="1800" b="0" i="1" strike="noStrike" spc="-1">
                <a:solidFill>
                  <a:srgbClr val="000000"/>
                </a:solidFill>
                <a:latin typeface="Frutiger LT Com 45 Light"/>
                <a:ea typeface="DejaVu Sans"/>
              </a:rPr>
              <a:t>findings</a:t>
            </a:r>
            <a:endParaRPr lang="de-DE" sz="1800" b="0" strike="noStrike" spc="-1">
              <a:latin typeface="Arial"/>
            </a:endParaRPr>
          </a:p>
          <a:p>
            <a:pPr>
              <a:lnSpc>
                <a:spcPct val="100000"/>
              </a:lnSpc>
              <a:spcBef>
                <a:spcPts val="601"/>
              </a:spcBef>
            </a:pPr>
            <a:endParaRPr lang="de-DE" sz="1800" b="0" strike="noStrike" spc="-1">
              <a:latin typeface="Arial"/>
            </a:endParaRPr>
          </a:p>
        </p:txBody>
      </p:sp>
      <p:sp>
        <p:nvSpPr>
          <p:cNvPr id="453" name="CustomShape 5"/>
          <p:cNvSpPr/>
          <p:nvPr/>
        </p:nvSpPr>
        <p:spPr>
          <a:xfrm>
            <a:off x="659880" y="5947920"/>
            <a:ext cx="4143240" cy="2574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de-DE" sz="1100" b="0" strike="noStrike" spc="-1">
                <a:solidFill>
                  <a:srgbClr val="000000"/>
                </a:solidFill>
                <a:latin typeface="Arial"/>
                <a:ea typeface="DejaVu Sans"/>
              </a:rPr>
              <a:t>*) https://ii.nlm.nih.gov/Interactive/UTS_Required/MetaMap.html</a:t>
            </a:r>
            <a:endParaRPr lang="de-DE" sz="11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4C97"/>
      </a:dk2>
      <a:lt2>
        <a:srgbClr val="CCDBEA"/>
      </a:lt2>
      <a:accent1>
        <a:srgbClr val="004C97"/>
      </a:accent1>
      <a:accent2>
        <a:srgbClr val="336600"/>
      </a:accent2>
      <a:accent3>
        <a:srgbClr val="C84F0E"/>
      </a:accent3>
      <a:accent4>
        <a:srgbClr val="993333"/>
      </a:accent4>
      <a:accent5>
        <a:srgbClr val="006666"/>
      </a:accent5>
      <a:accent6>
        <a:srgbClr val="B1B3B3"/>
      </a:accent6>
      <a:hlink>
        <a:srgbClr val="004C97"/>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004C97"/>
      </a:dk2>
      <a:lt2>
        <a:srgbClr val="CCDBEA"/>
      </a:lt2>
      <a:accent1>
        <a:srgbClr val="004C97"/>
      </a:accent1>
      <a:accent2>
        <a:srgbClr val="336600"/>
      </a:accent2>
      <a:accent3>
        <a:srgbClr val="C84F0E"/>
      </a:accent3>
      <a:accent4>
        <a:srgbClr val="993333"/>
      </a:accent4>
      <a:accent5>
        <a:srgbClr val="006666"/>
      </a:accent5>
      <a:accent6>
        <a:srgbClr val="B1B3B3"/>
      </a:accent6>
      <a:hlink>
        <a:srgbClr val="004C97"/>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4C97"/>
      </a:dk2>
      <a:lt2>
        <a:srgbClr val="CCDBEA"/>
      </a:lt2>
      <a:accent1>
        <a:srgbClr val="004C97"/>
      </a:accent1>
      <a:accent2>
        <a:srgbClr val="336600"/>
      </a:accent2>
      <a:accent3>
        <a:srgbClr val="C84F0E"/>
      </a:accent3>
      <a:accent4>
        <a:srgbClr val="993333"/>
      </a:accent4>
      <a:accent5>
        <a:srgbClr val="006666"/>
      </a:accent5>
      <a:accent6>
        <a:srgbClr val="B1B3B3"/>
      </a:accent6>
      <a:hlink>
        <a:srgbClr val="004C97"/>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4C97"/>
      </a:dk2>
      <a:lt2>
        <a:srgbClr val="CCDBEA"/>
      </a:lt2>
      <a:accent1>
        <a:srgbClr val="004C97"/>
      </a:accent1>
      <a:accent2>
        <a:srgbClr val="336600"/>
      </a:accent2>
      <a:accent3>
        <a:srgbClr val="C84F0E"/>
      </a:accent3>
      <a:accent4>
        <a:srgbClr val="993333"/>
      </a:accent4>
      <a:accent5>
        <a:srgbClr val="006666"/>
      </a:accent5>
      <a:accent6>
        <a:srgbClr val="B1B3B3"/>
      </a:accent6>
      <a:hlink>
        <a:srgbClr val="004C97"/>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4C97"/>
      </a:dk2>
      <a:lt2>
        <a:srgbClr val="CCDBEA"/>
      </a:lt2>
      <a:accent1>
        <a:srgbClr val="004C97"/>
      </a:accent1>
      <a:accent2>
        <a:srgbClr val="336600"/>
      </a:accent2>
      <a:accent3>
        <a:srgbClr val="C84F0E"/>
      </a:accent3>
      <a:accent4>
        <a:srgbClr val="993333"/>
      </a:accent4>
      <a:accent5>
        <a:srgbClr val="006666"/>
      </a:accent5>
      <a:accent6>
        <a:srgbClr val="B1B3B3"/>
      </a:accent6>
      <a:hlink>
        <a:srgbClr val="004C97"/>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4C97"/>
      </a:dk2>
      <a:lt2>
        <a:srgbClr val="CCDBEA"/>
      </a:lt2>
      <a:accent1>
        <a:srgbClr val="004C97"/>
      </a:accent1>
      <a:accent2>
        <a:srgbClr val="336600"/>
      </a:accent2>
      <a:accent3>
        <a:srgbClr val="C84F0E"/>
      </a:accent3>
      <a:accent4>
        <a:srgbClr val="993333"/>
      </a:accent4>
      <a:accent5>
        <a:srgbClr val="006666"/>
      </a:accent5>
      <a:accent6>
        <a:srgbClr val="B1B3B3"/>
      </a:accent6>
      <a:hlink>
        <a:srgbClr val="004C97"/>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04C97"/>
      </a:dk2>
      <a:lt2>
        <a:srgbClr val="CCDBEA"/>
      </a:lt2>
      <a:accent1>
        <a:srgbClr val="004C97"/>
      </a:accent1>
      <a:accent2>
        <a:srgbClr val="336600"/>
      </a:accent2>
      <a:accent3>
        <a:srgbClr val="C84F0E"/>
      </a:accent3>
      <a:accent4>
        <a:srgbClr val="993333"/>
      </a:accent4>
      <a:accent5>
        <a:srgbClr val="006666"/>
      </a:accent5>
      <a:accent6>
        <a:srgbClr val="B1B3B3"/>
      </a:accent6>
      <a:hlink>
        <a:srgbClr val="004C97"/>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004C97"/>
      </a:dk2>
      <a:lt2>
        <a:srgbClr val="CCDBEA"/>
      </a:lt2>
      <a:accent1>
        <a:srgbClr val="004C97"/>
      </a:accent1>
      <a:accent2>
        <a:srgbClr val="336600"/>
      </a:accent2>
      <a:accent3>
        <a:srgbClr val="C84F0E"/>
      </a:accent3>
      <a:accent4>
        <a:srgbClr val="993333"/>
      </a:accent4>
      <a:accent5>
        <a:srgbClr val="006666"/>
      </a:accent5>
      <a:accent6>
        <a:srgbClr val="B1B3B3"/>
      </a:accent6>
      <a:hlink>
        <a:srgbClr val="004C97"/>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004C97"/>
      </a:dk2>
      <a:lt2>
        <a:srgbClr val="CCDBEA"/>
      </a:lt2>
      <a:accent1>
        <a:srgbClr val="004C97"/>
      </a:accent1>
      <a:accent2>
        <a:srgbClr val="336600"/>
      </a:accent2>
      <a:accent3>
        <a:srgbClr val="C84F0E"/>
      </a:accent3>
      <a:accent4>
        <a:srgbClr val="993333"/>
      </a:accent4>
      <a:accent5>
        <a:srgbClr val="006666"/>
      </a:accent5>
      <a:accent6>
        <a:srgbClr val="B1B3B3"/>
      </a:accent6>
      <a:hlink>
        <a:srgbClr val="004C97"/>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004C97"/>
      </a:dk2>
      <a:lt2>
        <a:srgbClr val="CCDBEA"/>
      </a:lt2>
      <a:accent1>
        <a:srgbClr val="004C97"/>
      </a:accent1>
      <a:accent2>
        <a:srgbClr val="336600"/>
      </a:accent2>
      <a:accent3>
        <a:srgbClr val="C84F0E"/>
      </a:accent3>
      <a:accent4>
        <a:srgbClr val="993333"/>
      </a:accent4>
      <a:accent5>
        <a:srgbClr val="006666"/>
      </a:accent5>
      <a:accent6>
        <a:srgbClr val="B1B3B3"/>
      </a:accent6>
      <a:hlink>
        <a:srgbClr val="004C97"/>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FernUni</Template>
  <TotalTime>0</TotalTime>
  <Words>1093</Words>
  <Application>Microsoft Office PowerPoint</Application>
  <PresentationFormat>Breitbild</PresentationFormat>
  <Paragraphs>181</Paragraphs>
  <Slides>25</Slides>
  <Notes>1</Notes>
  <HiddenSlides>0</HiddenSlides>
  <MMClips>0</MMClips>
  <ScaleCrop>false</ScaleCrop>
  <HeadingPairs>
    <vt:vector size="6" baseType="variant">
      <vt:variant>
        <vt:lpstr>Verwendete Schriftarten</vt:lpstr>
      </vt:variant>
      <vt:variant>
        <vt:i4>5</vt:i4>
      </vt:variant>
      <vt:variant>
        <vt:lpstr>Design</vt:lpstr>
      </vt:variant>
      <vt:variant>
        <vt:i4>9</vt:i4>
      </vt:variant>
      <vt:variant>
        <vt:lpstr>Folientitel</vt:lpstr>
      </vt:variant>
      <vt:variant>
        <vt:i4>25</vt:i4>
      </vt:variant>
    </vt:vector>
  </HeadingPairs>
  <TitlesOfParts>
    <vt:vector size="39" baseType="lpstr">
      <vt:lpstr>Arial</vt:lpstr>
      <vt:lpstr>Frutiger LT Com 45 Light</vt:lpstr>
      <vt:lpstr>Symbol</vt:lpstr>
      <vt:lpstr>Times New Roman</vt:lpstr>
      <vt:lpstr>Wingdings</vt:lpstr>
      <vt:lpstr>Office Theme</vt:lpstr>
      <vt:lpstr>Office Theme</vt:lpstr>
      <vt:lpstr>Office Theme</vt:lpstr>
      <vt:lpstr>Office Theme</vt:lpstr>
      <vt:lpstr>Office Theme</vt:lpstr>
      <vt:lpstr>Office Theme</vt:lpstr>
      <vt:lpstr>Office Theme</vt:lpstr>
      <vt:lpstr>Office Theme</vt:lpstr>
      <vt:lpstr>Office Theme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FernUniversität Hagen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subject/>
  <dc:creator>Jessen, Malte</dc:creator>
  <dc:description/>
  <cp:lastModifiedBy>Dietrich Tönnies</cp:lastModifiedBy>
  <cp:revision>681</cp:revision>
  <dcterms:created xsi:type="dcterms:W3CDTF">2017-05-29T05:49:40Z</dcterms:created>
  <dcterms:modified xsi:type="dcterms:W3CDTF">2023-03-14T18:28:24Z</dcterms:modified>
  <dc:language>de-DE</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Breitbild</vt:lpwstr>
  </property>
  <property fmtid="{D5CDD505-2E9C-101B-9397-08002B2CF9AE}" pid="4" name="Slides">
    <vt:i4>18</vt:i4>
  </property>
</Properties>
</file>