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Lst>
  <p:notesMasterIdLst>
    <p:notesMasterId r:id="rId26"/>
  </p:notesMasterIdLst>
  <p:sldIdLst>
    <p:sldId id="256" r:id="rId8"/>
    <p:sldId id="257" r:id="rId9"/>
    <p:sldId id="258" r:id="rId10"/>
    <p:sldId id="273" r:id="rId11"/>
    <p:sldId id="272" r:id="rId12"/>
    <p:sldId id="259" r:id="rId13"/>
    <p:sldId id="260" r:id="rId14"/>
    <p:sldId id="270" r:id="rId15"/>
    <p:sldId id="271" r:id="rId16"/>
    <p:sldId id="261" r:id="rId17"/>
    <p:sldId id="262" r:id="rId18"/>
    <p:sldId id="274" r:id="rId19"/>
    <p:sldId id="275" r:id="rId20"/>
    <p:sldId id="263" r:id="rId21"/>
    <p:sldId id="264" r:id="rId22"/>
    <p:sldId id="265" r:id="rId23"/>
    <p:sldId id="266" r:id="rId24"/>
    <p:sldId id="267"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36" autoAdjust="0"/>
    <p:restoredTop sz="86467" autoAdjust="0"/>
  </p:normalViewPr>
  <p:slideViewPr>
    <p:cSldViewPr snapToGrid="0">
      <p:cViewPr varScale="1">
        <p:scale>
          <a:sx n="93" d="100"/>
          <a:sy n="93" d="100"/>
        </p:scale>
        <p:origin x="1470"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2"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de-DE" sz="1800" b="0" strike="noStrike" spc="-1">
                <a:solidFill>
                  <a:srgbClr val="000000"/>
                </a:solidFill>
                <a:latin typeface="Frutiger LT Com 45 Light"/>
              </a:rPr>
              <a:t>Folie mittels Klicken verschieben</a:t>
            </a:r>
          </a:p>
        </p:txBody>
      </p:sp>
      <p:sp>
        <p:nvSpPr>
          <p:cNvPr id="333" name="PlaceHolder 2"/>
          <p:cNvSpPr>
            <a:spLocks noGrp="1"/>
          </p:cNvSpPr>
          <p:nvPr>
            <p:ph type="body"/>
          </p:nvPr>
        </p:nvSpPr>
        <p:spPr>
          <a:xfrm>
            <a:off x="756000" y="5078520"/>
            <a:ext cx="6047640" cy="4811040"/>
          </a:xfrm>
          <a:prstGeom prst="rect">
            <a:avLst/>
          </a:prstGeom>
        </p:spPr>
        <p:txBody>
          <a:bodyPr lIns="0" tIns="0" rIns="0" bIns="0">
            <a:noAutofit/>
          </a:bodyPr>
          <a:lstStyle/>
          <a:p>
            <a:r>
              <a:rPr lang="de-DE" sz="2000" b="0" strike="noStrike" spc="-1">
                <a:latin typeface="Arial"/>
              </a:rPr>
              <a:t>Format der Notizen mittels Klicken bearbeiten</a:t>
            </a:r>
          </a:p>
        </p:txBody>
      </p:sp>
      <p:sp>
        <p:nvSpPr>
          <p:cNvPr id="334" name="PlaceHolder 3"/>
          <p:cNvSpPr>
            <a:spLocks noGrp="1"/>
          </p:cNvSpPr>
          <p:nvPr>
            <p:ph type="hdr"/>
          </p:nvPr>
        </p:nvSpPr>
        <p:spPr>
          <a:xfrm>
            <a:off x="0" y="0"/>
            <a:ext cx="3280680" cy="534240"/>
          </a:xfrm>
          <a:prstGeom prst="rect">
            <a:avLst/>
          </a:prstGeom>
        </p:spPr>
        <p:txBody>
          <a:bodyPr lIns="0" tIns="0" rIns="0" bIns="0">
            <a:noAutofit/>
          </a:bodyPr>
          <a:lstStyle/>
          <a:p>
            <a:r>
              <a:rPr lang="de-DE" sz="1400" b="0" strike="noStrike" spc="-1">
                <a:latin typeface="Times New Roman"/>
              </a:rPr>
              <a:t>&lt;Kopfzeile&gt;</a:t>
            </a:r>
          </a:p>
        </p:txBody>
      </p:sp>
      <p:sp>
        <p:nvSpPr>
          <p:cNvPr id="335"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de-DE" sz="1400" b="0" strike="noStrike" spc="-1">
                <a:latin typeface="Times New Roman"/>
              </a:rPr>
              <a:t>&lt;Datum/Uhrzeit&gt;</a:t>
            </a:r>
          </a:p>
        </p:txBody>
      </p:sp>
      <p:sp>
        <p:nvSpPr>
          <p:cNvPr id="336" name="PlaceHolder 5"/>
          <p:cNvSpPr>
            <a:spLocks noGrp="1"/>
          </p:cNvSpPr>
          <p:nvPr>
            <p:ph type="ftr"/>
          </p:nvPr>
        </p:nvSpPr>
        <p:spPr>
          <a:xfrm>
            <a:off x="0" y="10157400"/>
            <a:ext cx="3280680" cy="534240"/>
          </a:xfrm>
          <a:prstGeom prst="rect">
            <a:avLst/>
          </a:prstGeom>
        </p:spPr>
        <p:txBody>
          <a:bodyPr lIns="0" tIns="0" rIns="0" bIns="0" anchor="b">
            <a:noAutofit/>
          </a:bodyPr>
          <a:lstStyle/>
          <a:p>
            <a:r>
              <a:rPr lang="de-DE" sz="1400" b="0" strike="noStrike" spc="-1">
                <a:latin typeface="Times New Roman"/>
              </a:rPr>
              <a:t>&lt;Fußzeile&gt;</a:t>
            </a:r>
          </a:p>
        </p:txBody>
      </p:sp>
      <p:sp>
        <p:nvSpPr>
          <p:cNvPr id="337"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ADC00D46-01A8-4D06-8095-B1E3268779DE}" type="slidenum">
              <a:rPr lang="de-DE" sz="1400" b="0" strike="noStrike" spc="-1">
                <a:latin typeface="Times New Roman"/>
              </a:rPr>
              <a:t>‹Nr.›</a:t>
            </a:fld>
            <a:endParaRPr lang="de-DE"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PlaceHolder 1"/>
          <p:cNvSpPr>
            <a:spLocks noGrp="1" noRot="1" noChangeAspect="1"/>
          </p:cNvSpPr>
          <p:nvPr>
            <p:ph type="sldImg"/>
          </p:nvPr>
        </p:nvSpPr>
        <p:spPr>
          <a:xfrm>
            <a:off x="380880" y="685800"/>
            <a:ext cx="6095520" cy="3428640"/>
          </a:xfrm>
          <a:prstGeom prst="rect">
            <a:avLst/>
          </a:prstGeom>
        </p:spPr>
      </p:sp>
      <p:sp>
        <p:nvSpPr>
          <p:cNvPr id="393" name="PlaceHolder 2"/>
          <p:cNvSpPr>
            <a:spLocks noGrp="1"/>
          </p:cNvSpPr>
          <p:nvPr>
            <p:ph type="body"/>
          </p:nvPr>
        </p:nvSpPr>
        <p:spPr>
          <a:xfrm>
            <a:off x="685800" y="4343400"/>
            <a:ext cx="5486040" cy="4114440"/>
          </a:xfrm>
          <a:prstGeom prst="rect">
            <a:avLst/>
          </a:prstGeom>
        </p:spPr>
        <p:txBody>
          <a:bodyPr>
            <a:noAutofit/>
          </a:bodyPr>
          <a:lstStyle/>
          <a:p>
            <a:endParaRPr lang="de-DE" sz="2000" b="0" strike="noStrike" spc="-1">
              <a:latin typeface="Arial"/>
            </a:endParaRPr>
          </a:p>
        </p:txBody>
      </p:sp>
      <p:sp>
        <p:nvSpPr>
          <p:cNvPr id="394" name="TextShape 3"/>
          <p:cNvSpPr txBox="1"/>
          <p:nvPr/>
        </p:nvSpPr>
        <p:spPr>
          <a:xfrm>
            <a:off x="3884760" y="8685360"/>
            <a:ext cx="2971440" cy="456840"/>
          </a:xfrm>
          <a:prstGeom prst="rect">
            <a:avLst/>
          </a:prstGeom>
          <a:noFill/>
          <a:ln w="0">
            <a:noFill/>
          </a:ln>
        </p:spPr>
        <p:txBody>
          <a:bodyPr anchor="b">
            <a:noAutofit/>
          </a:bodyPr>
          <a:lstStyle/>
          <a:p>
            <a:pPr algn="r">
              <a:lnSpc>
                <a:spcPct val="100000"/>
              </a:lnSpc>
            </a:pPr>
            <a:fld id="{488465B9-1BC4-40FA-847C-C4D4722C6E3F}" type="slidenum">
              <a:rPr lang="de-DE" sz="1200" b="0" strike="noStrike" spc="-1">
                <a:latin typeface="Times New Roman"/>
              </a:rPr>
              <a:t>1</a:t>
            </a:fld>
            <a:endParaRPr lang="de-DE"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38" name="PlaceHolder 2"/>
          <p:cNvSpPr>
            <a:spLocks noGrp="1"/>
          </p:cNvSpPr>
          <p:nvPr>
            <p:ph type="body"/>
          </p:nvPr>
        </p:nvSpPr>
        <p:spPr>
          <a:xfrm>
            <a:off x="715680" y="1229400"/>
            <a:ext cx="1080396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39" name="PlaceHolder 3"/>
          <p:cNvSpPr>
            <a:spLocks noGrp="1"/>
          </p:cNvSpPr>
          <p:nvPr>
            <p:ph type="body"/>
          </p:nvPr>
        </p:nvSpPr>
        <p:spPr>
          <a:xfrm>
            <a:off x="715680" y="3732120"/>
            <a:ext cx="1080396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41" name="PlaceHolder 2"/>
          <p:cNvSpPr>
            <a:spLocks noGrp="1"/>
          </p:cNvSpPr>
          <p:nvPr>
            <p:ph type="body"/>
          </p:nvPr>
        </p:nvSpPr>
        <p:spPr>
          <a:xfrm>
            <a:off x="71568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42" name="PlaceHolder 3"/>
          <p:cNvSpPr>
            <a:spLocks noGrp="1"/>
          </p:cNvSpPr>
          <p:nvPr>
            <p:ph type="body"/>
          </p:nvPr>
        </p:nvSpPr>
        <p:spPr>
          <a:xfrm>
            <a:off x="625176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43" name="PlaceHolder 4"/>
          <p:cNvSpPr>
            <a:spLocks noGrp="1"/>
          </p:cNvSpPr>
          <p:nvPr>
            <p:ph type="body"/>
          </p:nvPr>
        </p:nvSpPr>
        <p:spPr>
          <a:xfrm>
            <a:off x="71568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44" name="PlaceHolder 5"/>
          <p:cNvSpPr>
            <a:spLocks noGrp="1"/>
          </p:cNvSpPr>
          <p:nvPr>
            <p:ph type="body"/>
          </p:nvPr>
        </p:nvSpPr>
        <p:spPr>
          <a:xfrm>
            <a:off x="625176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46" name="PlaceHolder 2"/>
          <p:cNvSpPr>
            <a:spLocks noGrp="1"/>
          </p:cNvSpPr>
          <p:nvPr>
            <p:ph type="body"/>
          </p:nvPr>
        </p:nvSpPr>
        <p:spPr>
          <a:xfrm>
            <a:off x="715680" y="122940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47" name="PlaceHolder 3"/>
          <p:cNvSpPr>
            <a:spLocks noGrp="1"/>
          </p:cNvSpPr>
          <p:nvPr>
            <p:ph type="body"/>
          </p:nvPr>
        </p:nvSpPr>
        <p:spPr>
          <a:xfrm>
            <a:off x="4368600" y="122940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48" name="PlaceHolder 4"/>
          <p:cNvSpPr>
            <a:spLocks noGrp="1"/>
          </p:cNvSpPr>
          <p:nvPr>
            <p:ph type="body"/>
          </p:nvPr>
        </p:nvSpPr>
        <p:spPr>
          <a:xfrm>
            <a:off x="8021520" y="122940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49" name="PlaceHolder 5"/>
          <p:cNvSpPr>
            <a:spLocks noGrp="1"/>
          </p:cNvSpPr>
          <p:nvPr>
            <p:ph type="body"/>
          </p:nvPr>
        </p:nvSpPr>
        <p:spPr>
          <a:xfrm>
            <a:off x="715680" y="373212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50" name="PlaceHolder 6"/>
          <p:cNvSpPr>
            <a:spLocks noGrp="1"/>
          </p:cNvSpPr>
          <p:nvPr>
            <p:ph type="body"/>
          </p:nvPr>
        </p:nvSpPr>
        <p:spPr>
          <a:xfrm>
            <a:off x="4368600" y="373212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51" name="PlaceHolder 7"/>
          <p:cNvSpPr>
            <a:spLocks noGrp="1"/>
          </p:cNvSpPr>
          <p:nvPr>
            <p:ph type="body"/>
          </p:nvPr>
        </p:nvSpPr>
        <p:spPr>
          <a:xfrm>
            <a:off x="8021520" y="373212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63" name="PlaceHolder 2"/>
          <p:cNvSpPr>
            <a:spLocks noGrp="1"/>
          </p:cNvSpPr>
          <p:nvPr>
            <p:ph type="subTitle"/>
          </p:nvPr>
        </p:nvSpPr>
        <p:spPr>
          <a:xfrm>
            <a:off x="715680" y="1229400"/>
            <a:ext cx="10803960" cy="479160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65" name="PlaceHolder 2"/>
          <p:cNvSpPr>
            <a:spLocks noGrp="1"/>
          </p:cNvSpPr>
          <p:nvPr>
            <p:ph type="body"/>
          </p:nvPr>
        </p:nvSpPr>
        <p:spPr>
          <a:xfrm>
            <a:off x="715680" y="1229400"/>
            <a:ext cx="1080396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67" name="PlaceHolder 2"/>
          <p:cNvSpPr>
            <a:spLocks noGrp="1"/>
          </p:cNvSpPr>
          <p:nvPr>
            <p:ph type="body"/>
          </p:nvPr>
        </p:nvSpPr>
        <p:spPr>
          <a:xfrm>
            <a:off x="71568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68" name="PlaceHolder 3"/>
          <p:cNvSpPr>
            <a:spLocks noGrp="1"/>
          </p:cNvSpPr>
          <p:nvPr>
            <p:ph type="body"/>
          </p:nvPr>
        </p:nvSpPr>
        <p:spPr>
          <a:xfrm>
            <a:off x="625176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720000" y="260640"/>
            <a:ext cx="8183880" cy="30686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72" name="PlaceHolder 2"/>
          <p:cNvSpPr>
            <a:spLocks noGrp="1"/>
          </p:cNvSpPr>
          <p:nvPr>
            <p:ph type="body"/>
          </p:nvPr>
        </p:nvSpPr>
        <p:spPr>
          <a:xfrm>
            <a:off x="71568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73" name="PlaceHolder 3"/>
          <p:cNvSpPr>
            <a:spLocks noGrp="1"/>
          </p:cNvSpPr>
          <p:nvPr>
            <p:ph type="body"/>
          </p:nvPr>
        </p:nvSpPr>
        <p:spPr>
          <a:xfrm>
            <a:off x="625176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74" name="PlaceHolder 4"/>
          <p:cNvSpPr>
            <a:spLocks noGrp="1"/>
          </p:cNvSpPr>
          <p:nvPr>
            <p:ph type="body"/>
          </p:nvPr>
        </p:nvSpPr>
        <p:spPr>
          <a:xfrm>
            <a:off x="71568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17" name="PlaceHolder 2"/>
          <p:cNvSpPr>
            <a:spLocks noGrp="1"/>
          </p:cNvSpPr>
          <p:nvPr>
            <p:ph type="subTitle"/>
          </p:nvPr>
        </p:nvSpPr>
        <p:spPr>
          <a:xfrm>
            <a:off x="715680" y="1229400"/>
            <a:ext cx="10803960" cy="479160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76" name="PlaceHolder 2"/>
          <p:cNvSpPr>
            <a:spLocks noGrp="1"/>
          </p:cNvSpPr>
          <p:nvPr>
            <p:ph type="body"/>
          </p:nvPr>
        </p:nvSpPr>
        <p:spPr>
          <a:xfrm>
            <a:off x="71568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77" name="PlaceHolder 3"/>
          <p:cNvSpPr>
            <a:spLocks noGrp="1"/>
          </p:cNvSpPr>
          <p:nvPr>
            <p:ph type="body"/>
          </p:nvPr>
        </p:nvSpPr>
        <p:spPr>
          <a:xfrm>
            <a:off x="625176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78" name="PlaceHolder 4"/>
          <p:cNvSpPr>
            <a:spLocks noGrp="1"/>
          </p:cNvSpPr>
          <p:nvPr>
            <p:ph type="body"/>
          </p:nvPr>
        </p:nvSpPr>
        <p:spPr>
          <a:xfrm>
            <a:off x="625176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80" name="PlaceHolder 2"/>
          <p:cNvSpPr>
            <a:spLocks noGrp="1"/>
          </p:cNvSpPr>
          <p:nvPr>
            <p:ph type="body"/>
          </p:nvPr>
        </p:nvSpPr>
        <p:spPr>
          <a:xfrm>
            <a:off x="71568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81" name="PlaceHolder 3"/>
          <p:cNvSpPr>
            <a:spLocks noGrp="1"/>
          </p:cNvSpPr>
          <p:nvPr>
            <p:ph type="body"/>
          </p:nvPr>
        </p:nvSpPr>
        <p:spPr>
          <a:xfrm>
            <a:off x="625176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82" name="PlaceHolder 4"/>
          <p:cNvSpPr>
            <a:spLocks noGrp="1"/>
          </p:cNvSpPr>
          <p:nvPr>
            <p:ph type="body"/>
          </p:nvPr>
        </p:nvSpPr>
        <p:spPr>
          <a:xfrm>
            <a:off x="715680" y="3732120"/>
            <a:ext cx="1080396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84" name="PlaceHolder 2"/>
          <p:cNvSpPr>
            <a:spLocks noGrp="1"/>
          </p:cNvSpPr>
          <p:nvPr>
            <p:ph type="body"/>
          </p:nvPr>
        </p:nvSpPr>
        <p:spPr>
          <a:xfrm>
            <a:off x="715680" y="1229400"/>
            <a:ext cx="1080396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85" name="PlaceHolder 3"/>
          <p:cNvSpPr>
            <a:spLocks noGrp="1"/>
          </p:cNvSpPr>
          <p:nvPr>
            <p:ph type="body"/>
          </p:nvPr>
        </p:nvSpPr>
        <p:spPr>
          <a:xfrm>
            <a:off x="715680" y="3732120"/>
            <a:ext cx="1080396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87" name="PlaceHolder 2"/>
          <p:cNvSpPr>
            <a:spLocks noGrp="1"/>
          </p:cNvSpPr>
          <p:nvPr>
            <p:ph type="body"/>
          </p:nvPr>
        </p:nvSpPr>
        <p:spPr>
          <a:xfrm>
            <a:off x="71568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88" name="PlaceHolder 3"/>
          <p:cNvSpPr>
            <a:spLocks noGrp="1"/>
          </p:cNvSpPr>
          <p:nvPr>
            <p:ph type="body"/>
          </p:nvPr>
        </p:nvSpPr>
        <p:spPr>
          <a:xfrm>
            <a:off x="625176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89" name="PlaceHolder 4"/>
          <p:cNvSpPr>
            <a:spLocks noGrp="1"/>
          </p:cNvSpPr>
          <p:nvPr>
            <p:ph type="body"/>
          </p:nvPr>
        </p:nvSpPr>
        <p:spPr>
          <a:xfrm>
            <a:off x="71568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90" name="PlaceHolder 5"/>
          <p:cNvSpPr>
            <a:spLocks noGrp="1"/>
          </p:cNvSpPr>
          <p:nvPr>
            <p:ph type="body"/>
          </p:nvPr>
        </p:nvSpPr>
        <p:spPr>
          <a:xfrm>
            <a:off x="625176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92" name="PlaceHolder 2"/>
          <p:cNvSpPr>
            <a:spLocks noGrp="1"/>
          </p:cNvSpPr>
          <p:nvPr>
            <p:ph type="body"/>
          </p:nvPr>
        </p:nvSpPr>
        <p:spPr>
          <a:xfrm>
            <a:off x="715680" y="122940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93" name="PlaceHolder 3"/>
          <p:cNvSpPr>
            <a:spLocks noGrp="1"/>
          </p:cNvSpPr>
          <p:nvPr>
            <p:ph type="body"/>
          </p:nvPr>
        </p:nvSpPr>
        <p:spPr>
          <a:xfrm>
            <a:off x="4368600" y="122940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94" name="PlaceHolder 4"/>
          <p:cNvSpPr>
            <a:spLocks noGrp="1"/>
          </p:cNvSpPr>
          <p:nvPr>
            <p:ph type="body"/>
          </p:nvPr>
        </p:nvSpPr>
        <p:spPr>
          <a:xfrm>
            <a:off x="8021520" y="122940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95" name="PlaceHolder 5"/>
          <p:cNvSpPr>
            <a:spLocks noGrp="1"/>
          </p:cNvSpPr>
          <p:nvPr>
            <p:ph type="body"/>
          </p:nvPr>
        </p:nvSpPr>
        <p:spPr>
          <a:xfrm>
            <a:off x="715680" y="373212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96" name="PlaceHolder 6"/>
          <p:cNvSpPr>
            <a:spLocks noGrp="1"/>
          </p:cNvSpPr>
          <p:nvPr>
            <p:ph type="body"/>
          </p:nvPr>
        </p:nvSpPr>
        <p:spPr>
          <a:xfrm>
            <a:off x="4368600" y="373212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97" name="PlaceHolder 7"/>
          <p:cNvSpPr>
            <a:spLocks noGrp="1"/>
          </p:cNvSpPr>
          <p:nvPr>
            <p:ph type="body"/>
          </p:nvPr>
        </p:nvSpPr>
        <p:spPr>
          <a:xfrm>
            <a:off x="8021520" y="373212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8"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109" name="PlaceHolder 2"/>
          <p:cNvSpPr>
            <a:spLocks noGrp="1"/>
          </p:cNvSpPr>
          <p:nvPr>
            <p:ph type="subTitle"/>
          </p:nvPr>
        </p:nvSpPr>
        <p:spPr>
          <a:xfrm>
            <a:off x="715680" y="1229400"/>
            <a:ext cx="10803960" cy="479160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111" name="PlaceHolder 2"/>
          <p:cNvSpPr>
            <a:spLocks noGrp="1"/>
          </p:cNvSpPr>
          <p:nvPr>
            <p:ph type="body"/>
          </p:nvPr>
        </p:nvSpPr>
        <p:spPr>
          <a:xfrm>
            <a:off x="715680" y="1229400"/>
            <a:ext cx="1080396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113" name="PlaceHolder 2"/>
          <p:cNvSpPr>
            <a:spLocks noGrp="1"/>
          </p:cNvSpPr>
          <p:nvPr>
            <p:ph type="body"/>
          </p:nvPr>
        </p:nvSpPr>
        <p:spPr>
          <a:xfrm>
            <a:off x="71568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14" name="PlaceHolder 3"/>
          <p:cNvSpPr>
            <a:spLocks noGrp="1"/>
          </p:cNvSpPr>
          <p:nvPr>
            <p:ph type="body"/>
          </p:nvPr>
        </p:nvSpPr>
        <p:spPr>
          <a:xfrm>
            <a:off x="625176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5"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19" name="PlaceHolder 2"/>
          <p:cNvSpPr>
            <a:spLocks noGrp="1"/>
          </p:cNvSpPr>
          <p:nvPr>
            <p:ph type="body"/>
          </p:nvPr>
        </p:nvSpPr>
        <p:spPr>
          <a:xfrm>
            <a:off x="715680" y="1229400"/>
            <a:ext cx="1080396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6" name="PlaceHolder 1"/>
          <p:cNvSpPr>
            <a:spLocks noGrp="1"/>
          </p:cNvSpPr>
          <p:nvPr>
            <p:ph type="subTitle"/>
          </p:nvPr>
        </p:nvSpPr>
        <p:spPr>
          <a:xfrm>
            <a:off x="720000" y="260640"/>
            <a:ext cx="8183880" cy="30686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118" name="PlaceHolder 2"/>
          <p:cNvSpPr>
            <a:spLocks noGrp="1"/>
          </p:cNvSpPr>
          <p:nvPr>
            <p:ph type="body"/>
          </p:nvPr>
        </p:nvSpPr>
        <p:spPr>
          <a:xfrm>
            <a:off x="71568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19" name="PlaceHolder 3"/>
          <p:cNvSpPr>
            <a:spLocks noGrp="1"/>
          </p:cNvSpPr>
          <p:nvPr>
            <p:ph type="body"/>
          </p:nvPr>
        </p:nvSpPr>
        <p:spPr>
          <a:xfrm>
            <a:off x="625176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20" name="PlaceHolder 4"/>
          <p:cNvSpPr>
            <a:spLocks noGrp="1"/>
          </p:cNvSpPr>
          <p:nvPr>
            <p:ph type="body"/>
          </p:nvPr>
        </p:nvSpPr>
        <p:spPr>
          <a:xfrm>
            <a:off x="71568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122" name="PlaceHolder 2"/>
          <p:cNvSpPr>
            <a:spLocks noGrp="1"/>
          </p:cNvSpPr>
          <p:nvPr>
            <p:ph type="body"/>
          </p:nvPr>
        </p:nvSpPr>
        <p:spPr>
          <a:xfrm>
            <a:off x="71568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23" name="PlaceHolder 3"/>
          <p:cNvSpPr>
            <a:spLocks noGrp="1"/>
          </p:cNvSpPr>
          <p:nvPr>
            <p:ph type="body"/>
          </p:nvPr>
        </p:nvSpPr>
        <p:spPr>
          <a:xfrm>
            <a:off x="625176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24" name="PlaceHolder 4"/>
          <p:cNvSpPr>
            <a:spLocks noGrp="1"/>
          </p:cNvSpPr>
          <p:nvPr>
            <p:ph type="body"/>
          </p:nvPr>
        </p:nvSpPr>
        <p:spPr>
          <a:xfrm>
            <a:off x="625176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126" name="PlaceHolder 2"/>
          <p:cNvSpPr>
            <a:spLocks noGrp="1"/>
          </p:cNvSpPr>
          <p:nvPr>
            <p:ph type="body"/>
          </p:nvPr>
        </p:nvSpPr>
        <p:spPr>
          <a:xfrm>
            <a:off x="71568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27" name="PlaceHolder 3"/>
          <p:cNvSpPr>
            <a:spLocks noGrp="1"/>
          </p:cNvSpPr>
          <p:nvPr>
            <p:ph type="body"/>
          </p:nvPr>
        </p:nvSpPr>
        <p:spPr>
          <a:xfrm>
            <a:off x="625176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28" name="PlaceHolder 4"/>
          <p:cNvSpPr>
            <a:spLocks noGrp="1"/>
          </p:cNvSpPr>
          <p:nvPr>
            <p:ph type="body"/>
          </p:nvPr>
        </p:nvSpPr>
        <p:spPr>
          <a:xfrm>
            <a:off x="715680" y="3732120"/>
            <a:ext cx="1080396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130" name="PlaceHolder 2"/>
          <p:cNvSpPr>
            <a:spLocks noGrp="1"/>
          </p:cNvSpPr>
          <p:nvPr>
            <p:ph type="body"/>
          </p:nvPr>
        </p:nvSpPr>
        <p:spPr>
          <a:xfrm>
            <a:off x="715680" y="1229400"/>
            <a:ext cx="1080396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31" name="PlaceHolder 3"/>
          <p:cNvSpPr>
            <a:spLocks noGrp="1"/>
          </p:cNvSpPr>
          <p:nvPr>
            <p:ph type="body"/>
          </p:nvPr>
        </p:nvSpPr>
        <p:spPr>
          <a:xfrm>
            <a:off x="715680" y="3732120"/>
            <a:ext cx="1080396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133" name="PlaceHolder 2"/>
          <p:cNvSpPr>
            <a:spLocks noGrp="1"/>
          </p:cNvSpPr>
          <p:nvPr>
            <p:ph type="body"/>
          </p:nvPr>
        </p:nvSpPr>
        <p:spPr>
          <a:xfrm>
            <a:off x="71568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34" name="PlaceHolder 3"/>
          <p:cNvSpPr>
            <a:spLocks noGrp="1"/>
          </p:cNvSpPr>
          <p:nvPr>
            <p:ph type="body"/>
          </p:nvPr>
        </p:nvSpPr>
        <p:spPr>
          <a:xfrm>
            <a:off x="625176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35" name="PlaceHolder 4"/>
          <p:cNvSpPr>
            <a:spLocks noGrp="1"/>
          </p:cNvSpPr>
          <p:nvPr>
            <p:ph type="body"/>
          </p:nvPr>
        </p:nvSpPr>
        <p:spPr>
          <a:xfrm>
            <a:off x="71568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36" name="PlaceHolder 5"/>
          <p:cNvSpPr>
            <a:spLocks noGrp="1"/>
          </p:cNvSpPr>
          <p:nvPr>
            <p:ph type="body"/>
          </p:nvPr>
        </p:nvSpPr>
        <p:spPr>
          <a:xfrm>
            <a:off x="625176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138" name="PlaceHolder 2"/>
          <p:cNvSpPr>
            <a:spLocks noGrp="1"/>
          </p:cNvSpPr>
          <p:nvPr>
            <p:ph type="body"/>
          </p:nvPr>
        </p:nvSpPr>
        <p:spPr>
          <a:xfrm>
            <a:off x="715680" y="122940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39" name="PlaceHolder 3"/>
          <p:cNvSpPr>
            <a:spLocks noGrp="1"/>
          </p:cNvSpPr>
          <p:nvPr>
            <p:ph type="body"/>
          </p:nvPr>
        </p:nvSpPr>
        <p:spPr>
          <a:xfrm>
            <a:off x="4368600" y="122940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40" name="PlaceHolder 4"/>
          <p:cNvSpPr>
            <a:spLocks noGrp="1"/>
          </p:cNvSpPr>
          <p:nvPr>
            <p:ph type="body"/>
          </p:nvPr>
        </p:nvSpPr>
        <p:spPr>
          <a:xfrm>
            <a:off x="8021520" y="122940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41" name="PlaceHolder 5"/>
          <p:cNvSpPr>
            <a:spLocks noGrp="1"/>
          </p:cNvSpPr>
          <p:nvPr>
            <p:ph type="body"/>
          </p:nvPr>
        </p:nvSpPr>
        <p:spPr>
          <a:xfrm>
            <a:off x="715680" y="373212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42" name="PlaceHolder 6"/>
          <p:cNvSpPr>
            <a:spLocks noGrp="1"/>
          </p:cNvSpPr>
          <p:nvPr>
            <p:ph type="body"/>
          </p:nvPr>
        </p:nvSpPr>
        <p:spPr>
          <a:xfrm>
            <a:off x="4368600" y="373212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43" name="PlaceHolder 7"/>
          <p:cNvSpPr>
            <a:spLocks noGrp="1"/>
          </p:cNvSpPr>
          <p:nvPr>
            <p:ph type="body"/>
          </p:nvPr>
        </p:nvSpPr>
        <p:spPr>
          <a:xfrm>
            <a:off x="8021520" y="373212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155" name="PlaceHolder 2"/>
          <p:cNvSpPr>
            <a:spLocks noGrp="1"/>
          </p:cNvSpPr>
          <p:nvPr>
            <p:ph type="subTitle"/>
          </p:nvPr>
        </p:nvSpPr>
        <p:spPr>
          <a:xfrm>
            <a:off x="715680" y="1229400"/>
            <a:ext cx="10803960" cy="479160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157" name="PlaceHolder 2"/>
          <p:cNvSpPr>
            <a:spLocks noGrp="1"/>
          </p:cNvSpPr>
          <p:nvPr>
            <p:ph type="body"/>
          </p:nvPr>
        </p:nvSpPr>
        <p:spPr>
          <a:xfrm>
            <a:off x="715680" y="1229400"/>
            <a:ext cx="1080396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21" name="PlaceHolder 2"/>
          <p:cNvSpPr>
            <a:spLocks noGrp="1"/>
          </p:cNvSpPr>
          <p:nvPr>
            <p:ph type="body"/>
          </p:nvPr>
        </p:nvSpPr>
        <p:spPr>
          <a:xfrm>
            <a:off x="71568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2" name="PlaceHolder 3"/>
          <p:cNvSpPr>
            <a:spLocks noGrp="1"/>
          </p:cNvSpPr>
          <p:nvPr>
            <p:ph type="body"/>
          </p:nvPr>
        </p:nvSpPr>
        <p:spPr>
          <a:xfrm>
            <a:off x="625176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159" name="PlaceHolder 2"/>
          <p:cNvSpPr>
            <a:spLocks noGrp="1"/>
          </p:cNvSpPr>
          <p:nvPr>
            <p:ph type="body"/>
          </p:nvPr>
        </p:nvSpPr>
        <p:spPr>
          <a:xfrm>
            <a:off x="71568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60" name="PlaceHolder 3"/>
          <p:cNvSpPr>
            <a:spLocks noGrp="1"/>
          </p:cNvSpPr>
          <p:nvPr>
            <p:ph type="body"/>
          </p:nvPr>
        </p:nvSpPr>
        <p:spPr>
          <a:xfrm>
            <a:off x="625176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720000" y="260640"/>
            <a:ext cx="8183880" cy="30686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164" name="PlaceHolder 2"/>
          <p:cNvSpPr>
            <a:spLocks noGrp="1"/>
          </p:cNvSpPr>
          <p:nvPr>
            <p:ph type="body"/>
          </p:nvPr>
        </p:nvSpPr>
        <p:spPr>
          <a:xfrm>
            <a:off x="71568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65" name="PlaceHolder 3"/>
          <p:cNvSpPr>
            <a:spLocks noGrp="1"/>
          </p:cNvSpPr>
          <p:nvPr>
            <p:ph type="body"/>
          </p:nvPr>
        </p:nvSpPr>
        <p:spPr>
          <a:xfrm>
            <a:off x="625176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66" name="PlaceHolder 4"/>
          <p:cNvSpPr>
            <a:spLocks noGrp="1"/>
          </p:cNvSpPr>
          <p:nvPr>
            <p:ph type="body"/>
          </p:nvPr>
        </p:nvSpPr>
        <p:spPr>
          <a:xfrm>
            <a:off x="71568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168" name="PlaceHolder 2"/>
          <p:cNvSpPr>
            <a:spLocks noGrp="1"/>
          </p:cNvSpPr>
          <p:nvPr>
            <p:ph type="body"/>
          </p:nvPr>
        </p:nvSpPr>
        <p:spPr>
          <a:xfrm>
            <a:off x="71568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69" name="PlaceHolder 3"/>
          <p:cNvSpPr>
            <a:spLocks noGrp="1"/>
          </p:cNvSpPr>
          <p:nvPr>
            <p:ph type="body"/>
          </p:nvPr>
        </p:nvSpPr>
        <p:spPr>
          <a:xfrm>
            <a:off x="625176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70" name="PlaceHolder 4"/>
          <p:cNvSpPr>
            <a:spLocks noGrp="1"/>
          </p:cNvSpPr>
          <p:nvPr>
            <p:ph type="body"/>
          </p:nvPr>
        </p:nvSpPr>
        <p:spPr>
          <a:xfrm>
            <a:off x="625176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172" name="PlaceHolder 2"/>
          <p:cNvSpPr>
            <a:spLocks noGrp="1"/>
          </p:cNvSpPr>
          <p:nvPr>
            <p:ph type="body"/>
          </p:nvPr>
        </p:nvSpPr>
        <p:spPr>
          <a:xfrm>
            <a:off x="71568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73" name="PlaceHolder 3"/>
          <p:cNvSpPr>
            <a:spLocks noGrp="1"/>
          </p:cNvSpPr>
          <p:nvPr>
            <p:ph type="body"/>
          </p:nvPr>
        </p:nvSpPr>
        <p:spPr>
          <a:xfrm>
            <a:off x="625176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74" name="PlaceHolder 4"/>
          <p:cNvSpPr>
            <a:spLocks noGrp="1"/>
          </p:cNvSpPr>
          <p:nvPr>
            <p:ph type="body"/>
          </p:nvPr>
        </p:nvSpPr>
        <p:spPr>
          <a:xfrm>
            <a:off x="715680" y="3732120"/>
            <a:ext cx="1080396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176" name="PlaceHolder 2"/>
          <p:cNvSpPr>
            <a:spLocks noGrp="1"/>
          </p:cNvSpPr>
          <p:nvPr>
            <p:ph type="body"/>
          </p:nvPr>
        </p:nvSpPr>
        <p:spPr>
          <a:xfrm>
            <a:off x="715680" y="1229400"/>
            <a:ext cx="1080396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77" name="PlaceHolder 3"/>
          <p:cNvSpPr>
            <a:spLocks noGrp="1"/>
          </p:cNvSpPr>
          <p:nvPr>
            <p:ph type="body"/>
          </p:nvPr>
        </p:nvSpPr>
        <p:spPr>
          <a:xfrm>
            <a:off x="715680" y="3732120"/>
            <a:ext cx="1080396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179" name="PlaceHolder 2"/>
          <p:cNvSpPr>
            <a:spLocks noGrp="1"/>
          </p:cNvSpPr>
          <p:nvPr>
            <p:ph type="body"/>
          </p:nvPr>
        </p:nvSpPr>
        <p:spPr>
          <a:xfrm>
            <a:off x="71568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80" name="PlaceHolder 3"/>
          <p:cNvSpPr>
            <a:spLocks noGrp="1"/>
          </p:cNvSpPr>
          <p:nvPr>
            <p:ph type="body"/>
          </p:nvPr>
        </p:nvSpPr>
        <p:spPr>
          <a:xfrm>
            <a:off x="625176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81" name="PlaceHolder 4"/>
          <p:cNvSpPr>
            <a:spLocks noGrp="1"/>
          </p:cNvSpPr>
          <p:nvPr>
            <p:ph type="body"/>
          </p:nvPr>
        </p:nvSpPr>
        <p:spPr>
          <a:xfrm>
            <a:off x="71568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82" name="PlaceHolder 5"/>
          <p:cNvSpPr>
            <a:spLocks noGrp="1"/>
          </p:cNvSpPr>
          <p:nvPr>
            <p:ph type="body"/>
          </p:nvPr>
        </p:nvSpPr>
        <p:spPr>
          <a:xfrm>
            <a:off x="625176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184" name="PlaceHolder 2"/>
          <p:cNvSpPr>
            <a:spLocks noGrp="1"/>
          </p:cNvSpPr>
          <p:nvPr>
            <p:ph type="body"/>
          </p:nvPr>
        </p:nvSpPr>
        <p:spPr>
          <a:xfrm>
            <a:off x="715680" y="122940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85" name="PlaceHolder 3"/>
          <p:cNvSpPr>
            <a:spLocks noGrp="1"/>
          </p:cNvSpPr>
          <p:nvPr>
            <p:ph type="body"/>
          </p:nvPr>
        </p:nvSpPr>
        <p:spPr>
          <a:xfrm>
            <a:off x="4368600" y="122940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86" name="PlaceHolder 4"/>
          <p:cNvSpPr>
            <a:spLocks noGrp="1"/>
          </p:cNvSpPr>
          <p:nvPr>
            <p:ph type="body"/>
          </p:nvPr>
        </p:nvSpPr>
        <p:spPr>
          <a:xfrm>
            <a:off x="8021520" y="122940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87" name="PlaceHolder 5"/>
          <p:cNvSpPr>
            <a:spLocks noGrp="1"/>
          </p:cNvSpPr>
          <p:nvPr>
            <p:ph type="body"/>
          </p:nvPr>
        </p:nvSpPr>
        <p:spPr>
          <a:xfrm>
            <a:off x="715680" y="373212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88" name="PlaceHolder 6"/>
          <p:cNvSpPr>
            <a:spLocks noGrp="1"/>
          </p:cNvSpPr>
          <p:nvPr>
            <p:ph type="body"/>
          </p:nvPr>
        </p:nvSpPr>
        <p:spPr>
          <a:xfrm>
            <a:off x="4368600" y="373212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189" name="PlaceHolder 7"/>
          <p:cNvSpPr>
            <a:spLocks noGrp="1"/>
          </p:cNvSpPr>
          <p:nvPr>
            <p:ph type="body"/>
          </p:nvPr>
        </p:nvSpPr>
        <p:spPr>
          <a:xfrm>
            <a:off x="8021520" y="373212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0"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201" name="PlaceHolder 2"/>
          <p:cNvSpPr>
            <a:spLocks noGrp="1"/>
          </p:cNvSpPr>
          <p:nvPr>
            <p:ph type="subTitle"/>
          </p:nvPr>
        </p:nvSpPr>
        <p:spPr>
          <a:xfrm>
            <a:off x="715680" y="1229400"/>
            <a:ext cx="10803960" cy="479160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203" name="PlaceHolder 2"/>
          <p:cNvSpPr>
            <a:spLocks noGrp="1"/>
          </p:cNvSpPr>
          <p:nvPr>
            <p:ph type="body"/>
          </p:nvPr>
        </p:nvSpPr>
        <p:spPr>
          <a:xfrm>
            <a:off x="715680" y="1229400"/>
            <a:ext cx="1080396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205" name="PlaceHolder 2"/>
          <p:cNvSpPr>
            <a:spLocks noGrp="1"/>
          </p:cNvSpPr>
          <p:nvPr>
            <p:ph type="body"/>
          </p:nvPr>
        </p:nvSpPr>
        <p:spPr>
          <a:xfrm>
            <a:off x="71568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06" name="PlaceHolder 3"/>
          <p:cNvSpPr>
            <a:spLocks noGrp="1"/>
          </p:cNvSpPr>
          <p:nvPr>
            <p:ph type="body"/>
          </p:nvPr>
        </p:nvSpPr>
        <p:spPr>
          <a:xfrm>
            <a:off x="625176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7"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8" name="PlaceHolder 1"/>
          <p:cNvSpPr>
            <a:spLocks noGrp="1"/>
          </p:cNvSpPr>
          <p:nvPr>
            <p:ph type="subTitle"/>
          </p:nvPr>
        </p:nvSpPr>
        <p:spPr>
          <a:xfrm>
            <a:off x="720000" y="260640"/>
            <a:ext cx="8183880" cy="30686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210" name="PlaceHolder 2"/>
          <p:cNvSpPr>
            <a:spLocks noGrp="1"/>
          </p:cNvSpPr>
          <p:nvPr>
            <p:ph type="body"/>
          </p:nvPr>
        </p:nvSpPr>
        <p:spPr>
          <a:xfrm>
            <a:off x="71568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11" name="PlaceHolder 3"/>
          <p:cNvSpPr>
            <a:spLocks noGrp="1"/>
          </p:cNvSpPr>
          <p:nvPr>
            <p:ph type="body"/>
          </p:nvPr>
        </p:nvSpPr>
        <p:spPr>
          <a:xfrm>
            <a:off x="625176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12" name="PlaceHolder 4"/>
          <p:cNvSpPr>
            <a:spLocks noGrp="1"/>
          </p:cNvSpPr>
          <p:nvPr>
            <p:ph type="body"/>
          </p:nvPr>
        </p:nvSpPr>
        <p:spPr>
          <a:xfrm>
            <a:off x="71568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214" name="PlaceHolder 2"/>
          <p:cNvSpPr>
            <a:spLocks noGrp="1"/>
          </p:cNvSpPr>
          <p:nvPr>
            <p:ph type="body"/>
          </p:nvPr>
        </p:nvSpPr>
        <p:spPr>
          <a:xfrm>
            <a:off x="71568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15" name="PlaceHolder 3"/>
          <p:cNvSpPr>
            <a:spLocks noGrp="1"/>
          </p:cNvSpPr>
          <p:nvPr>
            <p:ph type="body"/>
          </p:nvPr>
        </p:nvSpPr>
        <p:spPr>
          <a:xfrm>
            <a:off x="625176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16" name="PlaceHolder 4"/>
          <p:cNvSpPr>
            <a:spLocks noGrp="1"/>
          </p:cNvSpPr>
          <p:nvPr>
            <p:ph type="body"/>
          </p:nvPr>
        </p:nvSpPr>
        <p:spPr>
          <a:xfrm>
            <a:off x="625176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218" name="PlaceHolder 2"/>
          <p:cNvSpPr>
            <a:spLocks noGrp="1"/>
          </p:cNvSpPr>
          <p:nvPr>
            <p:ph type="body"/>
          </p:nvPr>
        </p:nvSpPr>
        <p:spPr>
          <a:xfrm>
            <a:off x="71568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19" name="PlaceHolder 3"/>
          <p:cNvSpPr>
            <a:spLocks noGrp="1"/>
          </p:cNvSpPr>
          <p:nvPr>
            <p:ph type="body"/>
          </p:nvPr>
        </p:nvSpPr>
        <p:spPr>
          <a:xfrm>
            <a:off x="625176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20" name="PlaceHolder 4"/>
          <p:cNvSpPr>
            <a:spLocks noGrp="1"/>
          </p:cNvSpPr>
          <p:nvPr>
            <p:ph type="body"/>
          </p:nvPr>
        </p:nvSpPr>
        <p:spPr>
          <a:xfrm>
            <a:off x="715680" y="3732120"/>
            <a:ext cx="1080396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222" name="PlaceHolder 2"/>
          <p:cNvSpPr>
            <a:spLocks noGrp="1"/>
          </p:cNvSpPr>
          <p:nvPr>
            <p:ph type="body"/>
          </p:nvPr>
        </p:nvSpPr>
        <p:spPr>
          <a:xfrm>
            <a:off x="715680" y="1229400"/>
            <a:ext cx="1080396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23" name="PlaceHolder 3"/>
          <p:cNvSpPr>
            <a:spLocks noGrp="1"/>
          </p:cNvSpPr>
          <p:nvPr>
            <p:ph type="body"/>
          </p:nvPr>
        </p:nvSpPr>
        <p:spPr>
          <a:xfrm>
            <a:off x="715680" y="3732120"/>
            <a:ext cx="1080396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225" name="PlaceHolder 2"/>
          <p:cNvSpPr>
            <a:spLocks noGrp="1"/>
          </p:cNvSpPr>
          <p:nvPr>
            <p:ph type="body"/>
          </p:nvPr>
        </p:nvSpPr>
        <p:spPr>
          <a:xfrm>
            <a:off x="71568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26" name="PlaceHolder 3"/>
          <p:cNvSpPr>
            <a:spLocks noGrp="1"/>
          </p:cNvSpPr>
          <p:nvPr>
            <p:ph type="body"/>
          </p:nvPr>
        </p:nvSpPr>
        <p:spPr>
          <a:xfrm>
            <a:off x="625176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27" name="PlaceHolder 4"/>
          <p:cNvSpPr>
            <a:spLocks noGrp="1"/>
          </p:cNvSpPr>
          <p:nvPr>
            <p:ph type="body"/>
          </p:nvPr>
        </p:nvSpPr>
        <p:spPr>
          <a:xfrm>
            <a:off x="71568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28" name="PlaceHolder 5"/>
          <p:cNvSpPr>
            <a:spLocks noGrp="1"/>
          </p:cNvSpPr>
          <p:nvPr>
            <p:ph type="body"/>
          </p:nvPr>
        </p:nvSpPr>
        <p:spPr>
          <a:xfrm>
            <a:off x="625176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720000" y="260640"/>
            <a:ext cx="8183880" cy="30686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230" name="PlaceHolder 2"/>
          <p:cNvSpPr>
            <a:spLocks noGrp="1"/>
          </p:cNvSpPr>
          <p:nvPr>
            <p:ph type="body"/>
          </p:nvPr>
        </p:nvSpPr>
        <p:spPr>
          <a:xfrm>
            <a:off x="715680" y="122940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31" name="PlaceHolder 3"/>
          <p:cNvSpPr>
            <a:spLocks noGrp="1"/>
          </p:cNvSpPr>
          <p:nvPr>
            <p:ph type="body"/>
          </p:nvPr>
        </p:nvSpPr>
        <p:spPr>
          <a:xfrm>
            <a:off x="4368600" y="122940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32" name="PlaceHolder 4"/>
          <p:cNvSpPr>
            <a:spLocks noGrp="1"/>
          </p:cNvSpPr>
          <p:nvPr>
            <p:ph type="body"/>
          </p:nvPr>
        </p:nvSpPr>
        <p:spPr>
          <a:xfrm>
            <a:off x="8021520" y="122940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33" name="PlaceHolder 5"/>
          <p:cNvSpPr>
            <a:spLocks noGrp="1"/>
          </p:cNvSpPr>
          <p:nvPr>
            <p:ph type="body"/>
          </p:nvPr>
        </p:nvSpPr>
        <p:spPr>
          <a:xfrm>
            <a:off x="715680" y="373212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34" name="PlaceHolder 6"/>
          <p:cNvSpPr>
            <a:spLocks noGrp="1"/>
          </p:cNvSpPr>
          <p:nvPr>
            <p:ph type="body"/>
          </p:nvPr>
        </p:nvSpPr>
        <p:spPr>
          <a:xfrm>
            <a:off x="4368600" y="373212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35" name="PlaceHolder 7"/>
          <p:cNvSpPr>
            <a:spLocks noGrp="1"/>
          </p:cNvSpPr>
          <p:nvPr>
            <p:ph type="body"/>
          </p:nvPr>
        </p:nvSpPr>
        <p:spPr>
          <a:xfrm>
            <a:off x="8021520" y="373212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0"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251" name="PlaceHolder 2"/>
          <p:cNvSpPr>
            <a:spLocks noGrp="1"/>
          </p:cNvSpPr>
          <p:nvPr>
            <p:ph type="subTitle"/>
          </p:nvPr>
        </p:nvSpPr>
        <p:spPr>
          <a:xfrm>
            <a:off x="715680" y="1229400"/>
            <a:ext cx="10803960" cy="479160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253" name="PlaceHolder 2"/>
          <p:cNvSpPr>
            <a:spLocks noGrp="1"/>
          </p:cNvSpPr>
          <p:nvPr>
            <p:ph type="body"/>
          </p:nvPr>
        </p:nvSpPr>
        <p:spPr>
          <a:xfrm>
            <a:off x="715680" y="1229400"/>
            <a:ext cx="1080396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255" name="PlaceHolder 2"/>
          <p:cNvSpPr>
            <a:spLocks noGrp="1"/>
          </p:cNvSpPr>
          <p:nvPr>
            <p:ph type="body"/>
          </p:nvPr>
        </p:nvSpPr>
        <p:spPr>
          <a:xfrm>
            <a:off x="71568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56" name="PlaceHolder 3"/>
          <p:cNvSpPr>
            <a:spLocks noGrp="1"/>
          </p:cNvSpPr>
          <p:nvPr>
            <p:ph type="body"/>
          </p:nvPr>
        </p:nvSpPr>
        <p:spPr>
          <a:xfrm>
            <a:off x="625176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7"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8" name="PlaceHolder 1"/>
          <p:cNvSpPr>
            <a:spLocks noGrp="1"/>
          </p:cNvSpPr>
          <p:nvPr>
            <p:ph type="subTitle"/>
          </p:nvPr>
        </p:nvSpPr>
        <p:spPr>
          <a:xfrm>
            <a:off x="720000" y="260640"/>
            <a:ext cx="8183880" cy="30686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260" name="PlaceHolder 2"/>
          <p:cNvSpPr>
            <a:spLocks noGrp="1"/>
          </p:cNvSpPr>
          <p:nvPr>
            <p:ph type="body"/>
          </p:nvPr>
        </p:nvSpPr>
        <p:spPr>
          <a:xfrm>
            <a:off x="71568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61" name="PlaceHolder 3"/>
          <p:cNvSpPr>
            <a:spLocks noGrp="1"/>
          </p:cNvSpPr>
          <p:nvPr>
            <p:ph type="body"/>
          </p:nvPr>
        </p:nvSpPr>
        <p:spPr>
          <a:xfrm>
            <a:off x="625176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62" name="PlaceHolder 4"/>
          <p:cNvSpPr>
            <a:spLocks noGrp="1"/>
          </p:cNvSpPr>
          <p:nvPr>
            <p:ph type="body"/>
          </p:nvPr>
        </p:nvSpPr>
        <p:spPr>
          <a:xfrm>
            <a:off x="71568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264" name="PlaceHolder 2"/>
          <p:cNvSpPr>
            <a:spLocks noGrp="1"/>
          </p:cNvSpPr>
          <p:nvPr>
            <p:ph type="body"/>
          </p:nvPr>
        </p:nvSpPr>
        <p:spPr>
          <a:xfrm>
            <a:off x="71568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65" name="PlaceHolder 3"/>
          <p:cNvSpPr>
            <a:spLocks noGrp="1"/>
          </p:cNvSpPr>
          <p:nvPr>
            <p:ph type="body"/>
          </p:nvPr>
        </p:nvSpPr>
        <p:spPr>
          <a:xfrm>
            <a:off x="625176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66" name="PlaceHolder 4"/>
          <p:cNvSpPr>
            <a:spLocks noGrp="1"/>
          </p:cNvSpPr>
          <p:nvPr>
            <p:ph type="body"/>
          </p:nvPr>
        </p:nvSpPr>
        <p:spPr>
          <a:xfrm>
            <a:off x="625176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268" name="PlaceHolder 2"/>
          <p:cNvSpPr>
            <a:spLocks noGrp="1"/>
          </p:cNvSpPr>
          <p:nvPr>
            <p:ph type="body"/>
          </p:nvPr>
        </p:nvSpPr>
        <p:spPr>
          <a:xfrm>
            <a:off x="71568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69" name="PlaceHolder 3"/>
          <p:cNvSpPr>
            <a:spLocks noGrp="1"/>
          </p:cNvSpPr>
          <p:nvPr>
            <p:ph type="body"/>
          </p:nvPr>
        </p:nvSpPr>
        <p:spPr>
          <a:xfrm>
            <a:off x="625176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70" name="PlaceHolder 4"/>
          <p:cNvSpPr>
            <a:spLocks noGrp="1"/>
          </p:cNvSpPr>
          <p:nvPr>
            <p:ph type="body"/>
          </p:nvPr>
        </p:nvSpPr>
        <p:spPr>
          <a:xfrm>
            <a:off x="715680" y="3732120"/>
            <a:ext cx="1080396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26" name="PlaceHolder 2"/>
          <p:cNvSpPr>
            <a:spLocks noGrp="1"/>
          </p:cNvSpPr>
          <p:nvPr>
            <p:ph type="body"/>
          </p:nvPr>
        </p:nvSpPr>
        <p:spPr>
          <a:xfrm>
            <a:off x="71568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7" name="PlaceHolder 3"/>
          <p:cNvSpPr>
            <a:spLocks noGrp="1"/>
          </p:cNvSpPr>
          <p:nvPr>
            <p:ph type="body"/>
          </p:nvPr>
        </p:nvSpPr>
        <p:spPr>
          <a:xfrm>
            <a:off x="625176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8" name="PlaceHolder 4"/>
          <p:cNvSpPr>
            <a:spLocks noGrp="1"/>
          </p:cNvSpPr>
          <p:nvPr>
            <p:ph type="body"/>
          </p:nvPr>
        </p:nvSpPr>
        <p:spPr>
          <a:xfrm>
            <a:off x="71568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272" name="PlaceHolder 2"/>
          <p:cNvSpPr>
            <a:spLocks noGrp="1"/>
          </p:cNvSpPr>
          <p:nvPr>
            <p:ph type="body"/>
          </p:nvPr>
        </p:nvSpPr>
        <p:spPr>
          <a:xfrm>
            <a:off x="715680" y="1229400"/>
            <a:ext cx="1080396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73" name="PlaceHolder 3"/>
          <p:cNvSpPr>
            <a:spLocks noGrp="1"/>
          </p:cNvSpPr>
          <p:nvPr>
            <p:ph type="body"/>
          </p:nvPr>
        </p:nvSpPr>
        <p:spPr>
          <a:xfrm>
            <a:off x="715680" y="3732120"/>
            <a:ext cx="1080396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275" name="PlaceHolder 2"/>
          <p:cNvSpPr>
            <a:spLocks noGrp="1"/>
          </p:cNvSpPr>
          <p:nvPr>
            <p:ph type="body"/>
          </p:nvPr>
        </p:nvSpPr>
        <p:spPr>
          <a:xfrm>
            <a:off x="71568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76" name="PlaceHolder 3"/>
          <p:cNvSpPr>
            <a:spLocks noGrp="1"/>
          </p:cNvSpPr>
          <p:nvPr>
            <p:ph type="body"/>
          </p:nvPr>
        </p:nvSpPr>
        <p:spPr>
          <a:xfrm>
            <a:off x="625176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77" name="PlaceHolder 4"/>
          <p:cNvSpPr>
            <a:spLocks noGrp="1"/>
          </p:cNvSpPr>
          <p:nvPr>
            <p:ph type="body"/>
          </p:nvPr>
        </p:nvSpPr>
        <p:spPr>
          <a:xfrm>
            <a:off x="71568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78" name="PlaceHolder 5"/>
          <p:cNvSpPr>
            <a:spLocks noGrp="1"/>
          </p:cNvSpPr>
          <p:nvPr>
            <p:ph type="body"/>
          </p:nvPr>
        </p:nvSpPr>
        <p:spPr>
          <a:xfrm>
            <a:off x="625176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280" name="PlaceHolder 2"/>
          <p:cNvSpPr>
            <a:spLocks noGrp="1"/>
          </p:cNvSpPr>
          <p:nvPr>
            <p:ph type="body"/>
          </p:nvPr>
        </p:nvSpPr>
        <p:spPr>
          <a:xfrm>
            <a:off x="715680" y="122940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81" name="PlaceHolder 3"/>
          <p:cNvSpPr>
            <a:spLocks noGrp="1"/>
          </p:cNvSpPr>
          <p:nvPr>
            <p:ph type="body"/>
          </p:nvPr>
        </p:nvSpPr>
        <p:spPr>
          <a:xfrm>
            <a:off x="4368600" y="122940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82" name="PlaceHolder 4"/>
          <p:cNvSpPr>
            <a:spLocks noGrp="1"/>
          </p:cNvSpPr>
          <p:nvPr>
            <p:ph type="body"/>
          </p:nvPr>
        </p:nvSpPr>
        <p:spPr>
          <a:xfrm>
            <a:off x="8021520" y="122940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83" name="PlaceHolder 5"/>
          <p:cNvSpPr>
            <a:spLocks noGrp="1"/>
          </p:cNvSpPr>
          <p:nvPr>
            <p:ph type="body"/>
          </p:nvPr>
        </p:nvSpPr>
        <p:spPr>
          <a:xfrm>
            <a:off x="715680" y="373212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84" name="PlaceHolder 6"/>
          <p:cNvSpPr>
            <a:spLocks noGrp="1"/>
          </p:cNvSpPr>
          <p:nvPr>
            <p:ph type="body"/>
          </p:nvPr>
        </p:nvSpPr>
        <p:spPr>
          <a:xfrm>
            <a:off x="4368600" y="373212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285" name="PlaceHolder 7"/>
          <p:cNvSpPr>
            <a:spLocks noGrp="1"/>
          </p:cNvSpPr>
          <p:nvPr>
            <p:ph type="body"/>
          </p:nvPr>
        </p:nvSpPr>
        <p:spPr>
          <a:xfrm>
            <a:off x="8021520" y="373212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6"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297" name="PlaceHolder 2"/>
          <p:cNvSpPr>
            <a:spLocks noGrp="1"/>
          </p:cNvSpPr>
          <p:nvPr>
            <p:ph type="subTitle"/>
          </p:nvPr>
        </p:nvSpPr>
        <p:spPr>
          <a:xfrm>
            <a:off x="715680" y="1229400"/>
            <a:ext cx="10803960" cy="479160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299" name="PlaceHolder 2"/>
          <p:cNvSpPr>
            <a:spLocks noGrp="1"/>
          </p:cNvSpPr>
          <p:nvPr>
            <p:ph type="body"/>
          </p:nvPr>
        </p:nvSpPr>
        <p:spPr>
          <a:xfrm>
            <a:off x="715680" y="1229400"/>
            <a:ext cx="1080396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301" name="PlaceHolder 2"/>
          <p:cNvSpPr>
            <a:spLocks noGrp="1"/>
          </p:cNvSpPr>
          <p:nvPr>
            <p:ph type="body"/>
          </p:nvPr>
        </p:nvSpPr>
        <p:spPr>
          <a:xfrm>
            <a:off x="71568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302" name="PlaceHolder 3"/>
          <p:cNvSpPr>
            <a:spLocks noGrp="1"/>
          </p:cNvSpPr>
          <p:nvPr>
            <p:ph type="body"/>
          </p:nvPr>
        </p:nvSpPr>
        <p:spPr>
          <a:xfrm>
            <a:off x="625176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3"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4" name="PlaceHolder 1"/>
          <p:cNvSpPr>
            <a:spLocks noGrp="1"/>
          </p:cNvSpPr>
          <p:nvPr>
            <p:ph type="subTitle"/>
          </p:nvPr>
        </p:nvSpPr>
        <p:spPr>
          <a:xfrm>
            <a:off x="720000" y="260640"/>
            <a:ext cx="8183880" cy="30686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306" name="PlaceHolder 2"/>
          <p:cNvSpPr>
            <a:spLocks noGrp="1"/>
          </p:cNvSpPr>
          <p:nvPr>
            <p:ph type="body"/>
          </p:nvPr>
        </p:nvSpPr>
        <p:spPr>
          <a:xfrm>
            <a:off x="71568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307" name="PlaceHolder 3"/>
          <p:cNvSpPr>
            <a:spLocks noGrp="1"/>
          </p:cNvSpPr>
          <p:nvPr>
            <p:ph type="body"/>
          </p:nvPr>
        </p:nvSpPr>
        <p:spPr>
          <a:xfrm>
            <a:off x="625176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308" name="PlaceHolder 4"/>
          <p:cNvSpPr>
            <a:spLocks noGrp="1"/>
          </p:cNvSpPr>
          <p:nvPr>
            <p:ph type="body"/>
          </p:nvPr>
        </p:nvSpPr>
        <p:spPr>
          <a:xfrm>
            <a:off x="71568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30" name="PlaceHolder 2"/>
          <p:cNvSpPr>
            <a:spLocks noGrp="1"/>
          </p:cNvSpPr>
          <p:nvPr>
            <p:ph type="body"/>
          </p:nvPr>
        </p:nvSpPr>
        <p:spPr>
          <a:xfrm>
            <a:off x="71568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31" name="PlaceHolder 3"/>
          <p:cNvSpPr>
            <a:spLocks noGrp="1"/>
          </p:cNvSpPr>
          <p:nvPr>
            <p:ph type="body"/>
          </p:nvPr>
        </p:nvSpPr>
        <p:spPr>
          <a:xfrm>
            <a:off x="625176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32" name="PlaceHolder 4"/>
          <p:cNvSpPr>
            <a:spLocks noGrp="1"/>
          </p:cNvSpPr>
          <p:nvPr>
            <p:ph type="body"/>
          </p:nvPr>
        </p:nvSpPr>
        <p:spPr>
          <a:xfrm>
            <a:off x="625176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310" name="PlaceHolder 2"/>
          <p:cNvSpPr>
            <a:spLocks noGrp="1"/>
          </p:cNvSpPr>
          <p:nvPr>
            <p:ph type="body"/>
          </p:nvPr>
        </p:nvSpPr>
        <p:spPr>
          <a:xfrm>
            <a:off x="715680" y="1229400"/>
            <a:ext cx="5272200" cy="479160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311" name="PlaceHolder 3"/>
          <p:cNvSpPr>
            <a:spLocks noGrp="1"/>
          </p:cNvSpPr>
          <p:nvPr>
            <p:ph type="body"/>
          </p:nvPr>
        </p:nvSpPr>
        <p:spPr>
          <a:xfrm>
            <a:off x="625176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312" name="PlaceHolder 4"/>
          <p:cNvSpPr>
            <a:spLocks noGrp="1"/>
          </p:cNvSpPr>
          <p:nvPr>
            <p:ph type="body"/>
          </p:nvPr>
        </p:nvSpPr>
        <p:spPr>
          <a:xfrm>
            <a:off x="625176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314" name="PlaceHolder 2"/>
          <p:cNvSpPr>
            <a:spLocks noGrp="1"/>
          </p:cNvSpPr>
          <p:nvPr>
            <p:ph type="body"/>
          </p:nvPr>
        </p:nvSpPr>
        <p:spPr>
          <a:xfrm>
            <a:off x="71568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315" name="PlaceHolder 3"/>
          <p:cNvSpPr>
            <a:spLocks noGrp="1"/>
          </p:cNvSpPr>
          <p:nvPr>
            <p:ph type="body"/>
          </p:nvPr>
        </p:nvSpPr>
        <p:spPr>
          <a:xfrm>
            <a:off x="625176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316" name="PlaceHolder 4"/>
          <p:cNvSpPr>
            <a:spLocks noGrp="1"/>
          </p:cNvSpPr>
          <p:nvPr>
            <p:ph type="body"/>
          </p:nvPr>
        </p:nvSpPr>
        <p:spPr>
          <a:xfrm>
            <a:off x="715680" y="3732120"/>
            <a:ext cx="1080396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318" name="PlaceHolder 2"/>
          <p:cNvSpPr>
            <a:spLocks noGrp="1"/>
          </p:cNvSpPr>
          <p:nvPr>
            <p:ph type="body"/>
          </p:nvPr>
        </p:nvSpPr>
        <p:spPr>
          <a:xfrm>
            <a:off x="715680" y="1229400"/>
            <a:ext cx="1080396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319" name="PlaceHolder 3"/>
          <p:cNvSpPr>
            <a:spLocks noGrp="1"/>
          </p:cNvSpPr>
          <p:nvPr>
            <p:ph type="body"/>
          </p:nvPr>
        </p:nvSpPr>
        <p:spPr>
          <a:xfrm>
            <a:off x="715680" y="3732120"/>
            <a:ext cx="1080396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321" name="PlaceHolder 2"/>
          <p:cNvSpPr>
            <a:spLocks noGrp="1"/>
          </p:cNvSpPr>
          <p:nvPr>
            <p:ph type="body"/>
          </p:nvPr>
        </p:nvSpPr>
        <p:spPr>
          <a:xfrm>
            <a:off x="71568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322" name="PlaceHolder 3"/>
          <p:cNvSpPr>
            <a:spLocks noGrp="1"/>
          </p:cNvSpPr>
          <p:nvPr>
            <p:ph type="body"/>
          </p:nvPr>
        </p:nvSpPr>
        <p:spPr>
          <a:xfrm>
            <a:off x="625176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323" name="PlaceHolder 4"/>
          <p:cNvSpPr>
            <a:spLocks noGrp="1"/>
          </p:cNvSpPr>
          <p:nvPr>
            <p:ph type="body"/>
          </p:nvPr>
        </p:nvSpPr>
        <p:spPr>
          <a:xfrm>
            <a:off x="71568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324" name="PlaceHolder 5"/>
          <p:cNvSpPr>
            <a:spLocks noGrp="1"/>
          </p:cNvSpPr>
          <p:nvPr>
            <p:ph type="body"/>
          </p:nvPr>
        </p:nvSpPr>
        <p:spPr>
          <a:xfrm>
            <a:off x="6251760" y="373212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326" name="PlaceHolder 2"/>
          <p:cNvSpPr>
            <a:spLocks noGrp="1"/>
          </p:cNvSpPr>
          <p:nvPr>
            <p:ph type="body"/>
          </p:nvPr>
        </p:nvSpPr>
        <p:spPr>
          <a:xfrm>
            <a:off x="715680" y="122940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327" name="PlaceHolder 3"/>
          <p:cNvSpPr>
            <a:spLocks noGrp="1"/>
          </p:cNvSpPr>
          <p:nvPr>
            <p:ph type="body"/>
          </p:nvPr>
        </p:nvSpPr>
        <p:spPr>
          <a:xfrm>
            <a:off x="4368600" y="122940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328" name="PlaceHolder 4"/>
          <p:cNvSpPr>
            <a:spLocks noGrp="1"/>
          </p:cNvSpPr>
          <p:nvPr>
            <p:ph type="body"/>
          </p:nvPr>
        </p:nvSpPr>
        <p:spPr>
          <a:xfrm>
            <a:off x="8021520" y="122940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329" name="PlaceHolder 5"/>
          <p:cNvSpPr>
            <a:spLocks noGrp="1"/>
          </p:cNvSpPr>
          <p:nvPr>
            <p:ph type="body"/>
          </p:nvPr>
        </p:nvSpPr>
        <p:spPr>
          <a:xfrm>
            <a:off x="715680" y="373212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330" name="PlaceHolder 6"/>
          <p:cNvSpPr>
            <a:spLocks noGrp="1"/>
          </p:cNvSpPr>
          <p:nvPr>
            <p:ph type="body"/>
          </p:nvPr>
        </p:nvSpPr>
        <p:spPr>
          <a:xfrm>
            <a:off x="4368600" y="373212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331" name="PlaceHolder 7"/>
          <p:cNvSpPr>
            <a:spLocks noGrp="1"/>
          </p:cNvSpPr>
          <p:nvPr>
            <p:ph type="body"/>
          </p:nvPr>
        </p:nvSpPr>
        <p:spPr>
          <a:xfrm>
            <a:off x="8021520" y="3732120"/>
            <a:ext cx="347868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720000" y="260640"/>
            <a:ext cx="8183880" cy="661680"/>
          </a:xfrm>
          <a:prstGeom prst="rect">
            <a:avLst/>
          </a:prstGeom>
        </p:spPr>
        <p:txBody>
          <a:bodyPr lIns="0" tIns="0" rIns="0" bIns="0" anchor="ctr">
            <a:noAutofit/>
          </a:bodyPr>
          <a:lstStyle/>
          <a:p>
            <a:endParaRPr lang="de-DE" sz="1800" b="0" strike="noStrike" spc="-1">
              <a:solidFill>
                <a:srgbClr val="000000"/>
              </a:solidFill>
              <a:latin typeface="Frutiger LT Com 45 Light"/>
            </a:endParaRPr>
          </a:p>
        </p:txBody>
      </p:sp>
      <p:sp>
        <p:nvSpPr>
          <p:cNvPr id="34" name="PlaceHolder 2"/>
          <p:cNvSpPr>
            <a:spLocks noGrp="1"/>
          </p:cNvSpPr>
          <p:nvPr>
            <p:ph type="body"/>
          </p:nvPr>
        </p:nvSpPr>
        <p:spPr>
          <a:xfrm>
            <a:off x="71568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35" name="PlaceHolder 3"/>
          <p:cNvSpPr>
            <a:spLocks noGrp="1"/>
          </p:cNvSpPr>
          <p:nvPr>
            <p:ph type="body"/>
          </p:nvPr>
        </p:nvSpPr>
        <p:spPr>
          <a:xfrm>
            <a:off x="6251760" y="1229400"/>
            <a:ext cx="527220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
        <p:nvSpPr>
          <p:cNvPr id="36" name="PlaceHolder 4"/>
          <p:cNvSpPr>
            <a:spLocks noGrp="1"/>
          </p:cNvSpPr>
          <p:nvPr>
            <p:ph type="body"/>
          </p:nvPr>
        </p:nvSpPr>
        <p:spPr>
          <a:xfrm>
            <a:off x="715680" y="3732120"/>
            <a:ext cx="10803960" cy="2285280"/>
          </a:xfrm>
          <a:prstGeom prst="rect">
            <a:avLst/>
          </a:prstGeom>
        </p:spPr>
        <p:txBody>
          <a:bodyPr lIns="0" tIns="0" rIns="0" bIns="0">
            <a:normAutofit/>
          </a:bodyPr>
          <a:lstStyle/>
          <a:p>
            <a:endParaRPr lang="de-DE" sz="1700" b="0" strike="noStrike" spc="-1">
              <a:solidFill>
                <a:srgbClr val="000000"/>
              </a:solidFill>
              <a:latin typeface="Frutiger LT Com 45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6" Type="http://schemas.openxmlformats.org/officeDocument/2006/relationships/image" Target="../media/image4.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3.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7"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2" name="CustomShape 3"/>
          <p:cNvSpPr/>
          <p:nvPr/>
        </p:nvSpPr>
        <p:spPr>
          <a:xfrm>
            <a:off x="715680" y="6426000"/>
            <a:ext cx="430920" cy="2404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406D9B"/>
                </a:solidFill>
                <a:latin typeface="Frutiger LT Com 45 Light"/>
              </a:rPr>
              <a:t>Folie</a:t>
            </a:r>
            <a:endParaRPr lang="de-DE" sz="900" b="0" strike="noStrike" spc="-1">
              <a:latin typeface="Arial"/>
            </a:endParaRPr>
          </a:p>
        </p:txBody>
      </p:sp>
      <p:pic>
        <p:nvPicPr>
          <p:cNvPr id="3" name="Grafik 19"/>
          <p:cNvPicPr/>
          <p:nvPr/>
        </p:nvPicPr>
        <p:blipFill>
          <a:blip r:embed="rId14"/>
          <a:srcRect l="21079"/>
          <a:stretch/>
        </p:blipFill>
        <p:spPr>
          <a:xfrm>
            <a:off x="8976240" y="578160"/>
            <a:ext cx="1954440" cy="448560"/>
          </a:xfrm>
          <a:prstGeom prst="rect">
            <a:avLst/>
          </a:prstGeom>
          <a:ln w="0">
            <a:noFill/>
          </a:ln>
        </p:spPr>
      </p:pic>
      <p:sp>
        <p:nvSpPr>
          <p:cNvPr id="4" name="CustomShape 4"/>
          <p:cNvSpPr/>
          <p:nvPr/>
        </p:nvSpPr>
        <p:spPr>
          <a:xfrm>
            <a:off x="6961680" y="6426000"/>
            <a:ext cx="4561200" cy="21600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rPr>
              <a:t>Lehrgebiet</a:t>
            </a:r>
            <a:r>
              <a:rPr lang="de-DE" sz="1000" b="1" strike="noStrike" spc="-1">
                <a:solidFill>
                  <a:srgbClr val="406D9B"/>
                </a:solidFill>
                <a:latin typeface="Frutiger LT Com 45 Light"/>
              </a:rPr>
              <a:t> Multimedia und Internetanwendungen</a:t>
            </a:r>
            <a:endParaRPr lang="de-DE" sz="1000" b="0" strike="noStrike" spc="-1">
              <a:latin typeface="Arial"/>
            </a:endParaRPr>
          </a:p>
        </p:txBody>
      </p:sp>
      <p:pic>
        <p:nvPicPr>
          <p:cNvPr id="5" name="Grafik 12"/>
          <p:cNvPicPr/>
          <p:nvPr/>
        </p:nvPicPr>
        <p:blipFill>
          <a:blip r:embed="rId14"/>
          <a:srcRect r="79653"/>
          <a:stretch/>
        </p:blipFill>
        <p:spPr>
          <a:xfrm>
            <a:off x="11019600" y="555120"/>
            <a:ext cx="503640" cy="448560"/>
          </a:xfrm>
          <a:prstGeom prst="rect">
            <a:avLst/>
          </a:prstGeom>
          <a:ln w="0">
            <a:noFill/>
          </a:ln>
        </p:spPr>
      </p:pic>
      <p:sp>
        <p:nvSpPr>
          <p:cNvPr id="6" name="CustomShape 5"/>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7" name="Grafik 15"/>
          <p:cNvPicPr/>
          <p:nvPr/>
        </p:nvPicPr>
        <p:blipFill>
          <a:blip r:embed="rId15"/>
          <a:srcRect t="33854" b="16150"/>
          <a:stretch/>
        </p:blipFill>
        <p:spPr>
          <a:xfrm>
            <a:off x="0" y="0"/>
            <a:ext cx="12191760" cy="3428640"/>
          </a:xfrm>
          <a:prstGeom prst="rect">
            <a:avLst/>
          </a:prstGeom>
          <a:ln w="0">
            <a:noFill/>
          </a:ln>
        </p:spPr>
      </p:pic>
      <p:pic>
        <p:nvPicPr>
          <p:cNvPr id="8" name="Grafik 11"/>
          <p:cNvPicPr/>
          <p:nvPr/>
        </p:nvPicPr>
        <p:blipFill>
          <a:blip r:embed="rId16"/>
          <a:stretch/>
        </p:blipFill>
        <p:spPr>
          <a:xfrm>
            <a:off x="263520" y="332640"/>
            <a:ext cx="2476440" cy="449640"/>
          </a:xfrm>
          <a:prstGeom prst="rect">
            <a:avLst/>
          </a:prstGeom>
          <a:ln w="0">
            <a:noFill/>
          </a:ln>
        </p:spPr>
      </p:pic>
      <p:sp>
        <p:nvSpPr>
          <p:cNvPr id="9" name="PlaceHolder 6"/>
          <p:cNvSpPr>
            <a:spLocks noGrp="1"/>
          </p:cNvSpPr>
          <p:nvPr>
            <p:ph type="title"/>
          </p:nvPr>
        </p:nvSpPr>
        <p:spPr>
          <a:xfrm>
            <a:off x="1180800" y="4097520"/>
            <a:ext cx="8928720" cy="1124640"/>
          </a:xfrm>
          <a:prstGeom prst="rect">
            <a:avLst/>
          </a:prstGeom>
        </p:spPr>
        <p:txBody>
          <a:bodyPr lIns="0" tIns="0" rIns="0" bIns="0" anchor="b">
            <a:noAutofit/>
          </a:bodyPr>
          <a:lstStyle/>
          <a:p>
            <a:pPr>
              <a:lnSpc>
                <a:spcPct val="100000"/>
              </a:lnSpc>
            </a:pPr>
            <a:r>
              <a:rPr lang="de-DE" sz="3600" b="0" strike="noStrike" spc="-1">
                <a:solidFill>
                  <a:srgbClr val="000000"/>
                </a:solidFill>
                <a:latin typeface="Frutiger LT Com 45 Light"/>
              </a:rPr>
              <a:t>Titelmasterformat durch Klicken bearbeiten</a:t>
            </a:r>
          </a:p>
        </p:txBody>
      </p:sp>
      <p:grpSp>
        <p:nvGrpSpPr>
          <p:cNvPr id="10" name="Group 7"/>
          <p:cNvGrpSpPr/>
          <p:nvPr/>
        </p:nvGrpSpPr>
        <p:grpSpPr>
          <a:xfrm>
            <a:off x="10104120" y="2126880"/>
            <a:ext cx="2087640" cy="1740960"/>
            <a:chOff x="10104120" y="2126880"/>
            <a:chExt cx="2087640" cy="1740960"/>
          </a:xfrm>
        </p:grpSpPr>
        <p:sp>
          <p:nvSpPr>
            <p:cNvPr id="11" name="CustomShape 8"/>
            <p:cNvSpPr/>
            <p:nvPr/>
          </p:nvSpPr>
          <p:spPr>
            <a:xfrm flipV="1">
              <a:off x="10920240" y="2126520"/>
              <a:ext cx="1271520" cy="942480"/>
            </a:xfrm>
            <a:prstGeom prst="rect">
              <a:avLst/>
            </a:prstGeom>
            <a:solidFill>
              <a:srgbClr val="5073A5"/>
            </a:solidFill>
            <a:ln>
              <a:solidFill>
                <a:srgbClr val="5073A5"/>
              </a:solidFill>
              <a:round/>
            </a:ln>
          </p:spPr>
          <p:style>
            <a:lnRef idx="2">
              <a:schemeClr val="accent1">
                <a:shade val="50000"/>
              </a:schemeClr>
            </a:lnRef>
            <a:fillRef idx="1">
              <a:schemeClr val="accent1"/>
            </a:fillRef>
            <a:effectRef idx="0">
              <a:schemeClr val="accent1"/>
            </a:effectRef>
            <a:fontRef idx="minor"/>
          </p:style>
        </p:sp>
        <p:grpSp>
          <p:nvGrpSpPr>
            <p:cNvPr id="12" name="Group 9"/>
            <p:cNvGrpSpPr/>
            <p:nvPr/>
          </p:nvGrpSpPr>
          <p:grpSpPr>
            <a:xfrm>
              <a:off x="10104120" y="2126880"/>
              <a:ext cx="2087640" cy="1740960"/>
              <a:chOff x="10104120" y="2126880"/>
              <a:chExt cx="2087640" cy="1740960"/>
            </a:xfrm>
          </p:grpSpPr>
          <p:sp>
            <p:nvSpPr>
              <p:cNvPr id="13" name="CustomShape 10"/>
              <p:cNvSpPr/>
              <p:nvPr/>
            </p:nvSpPr>
            <p:spPr>
              <a:xfrm flipV="1">
                <a:off x="10104120" y="2126520"/>
                <a:ext cx="2087640" cy="1740960"/>
              </a:xfrm>
              <a:prstGeom prst="round2DiagRect">
                <a:avLst>
                  <a:gd name="adj1" fmla="val 16667"/>
                  <a:gd name="adj2" fmla="val 0"/>
                </a:avLst>
              </a:prstGeom>
              <a:solidFill>
                <a:srgbClr val="5073A5"/>
              </a:solidFill>
              <a:ln>
                <a:solidFill>
                  <a:srgbClr val="5073A5"/>
                </a:solidFill>
                <a:round/>
              </a:ln>
            </p:spPr>
            <p:style>
              <a:lnRef idx="2">
                <a:schemeClr val="accent1">
                  <a:shade val="50000"/>
                </a:schemeClr>
              </a:lnRef>
              <a:fillRef idx="1">
                <a:schemeClr val="accent1"/>
              </a:fillRef>
              <a:effectRef idx="0">
                <a:schemeClr val="accent1"/>
              </a:effectRef>
              <a:fontRef idx="minor"/>
            </p:style>
          </p:sp>
          <p:sp>
            <p:nvSpPr>
              <p:cNvPr id="14" name="CustomShape 11"/>
              <p:cNvSpPr/>
              <p:nvPr/>
            </p:nvSpPr>
            <p:spPr>
              <a:xfrm>
                <a:off x="10247760" y="2368080"/>
                <a:ext cx="1800000" cy="106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de-DE" sz="1600" b="0" strike="noStrike" spc="-1">
                    <a:solidFill>
                      <a:srgbClr val="FFFFFF"/>
                    </a:solidFill>
                    <a:latin typeface="Frutiger LT Com 45 Light"/>
                  </a:rPr>
                  <a:t>Fakultät für</a:t>
                </a:r>
                <a:endParaRPr lang="de-DE" sz="1600" b="0" strike="noStrike" spc="-1">
                  <a:latin typeface="Arial"/>
                </a:endParaRPr>
              </a:p>
              <a:p>
                <a:pPr algn="r">
                  <a:lnSpc>
                    <a:spcPct val="100000"/>
                  </a:lnSpc>
                </a:pPr>
                <a:r>
                  <a:rPr lang="de-DE" sz="1600" b="1" strike="noStrike" spc="-1">
                    <a:solidFill>
                      <a:srgbClr val="FFFFFF"/>
                    </a:solidFill>
                    <a:latin typeface="Frutiger LT Com 45 Light"/>
                  </a:rPr>
                  <a:t>Mathematik und</a:t>
                </a:r>
                <a:endParaRPr lang="de-DE" sz="1600" b="0" strike="noStrike" spc="-1">
                  <a:latin typeface="Arial"/>
                </a:endParaRPr>
              </a:p>
              <a:p>
                <a:pPr algn="r">
                  <a:lnSpc>
                    <a:spcPct val="100000"/>
                  </a:lnSpc>
                </a:pPr>
                <a:r>
                  <a:rPr lang="de-DE" sz="1600" b="1" strike="noStrike" spc="-1">
                    <a:solidFill>
                      <a:srgbClr val="FFFFFF"/>
                    </a:solidFill>
                    <a:latin typeface="Frutiger LT Com 45 Light"/>
                  </a:rPr>
                  <a:t>Informatik</a:t>
                </a:r>
                <a:endParaRPr lang="de-DE" sz="1600" b="0" strike="noStrike" spc="-1">
                  <a:latin typeface="Arial"/>
                </a:endParaRPr>
              </a:p>
            </p:txBody>
          </p:sp>
        </p:grpSp>
      </p:grpSp>
      <p:sp>
        <p:nvSpPr>
          <p:cNvPr id="15" name="PlaceHolder 1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1700" b="0" strike="noStrike" spc="-1">
                <a:solidFill>
                  <a:srgbClr val="000000"/>
                </a:solidFill>
                <a:latin typeface="Frutiger LT Com 45 Light"/>
              </a:rPr>
              <a:t>Format des Gliederungstextes durch Klicken bearbeiten</a:t>
            </a:r>
          </a:p>
          <a:p>
            <a:pPr marL="864000" lvl="1" indent="-324000">
              <a:spcBef>
                <a:spcPts val="1134"/>
              </a:spcBef>
              <a:buClr>
                <a:srgbClr val="000000"/>
              </a:buClr>
              <a:buSzPct val="75000"/>
              <a:buFont typeface="Symbol" charset="2"/>
              <a:buChar char=""/>
            </a:pPr>
            <a:r>
              <a:rPr lang="de-DE" sz="1700" b="0" strike="noStrike" spc="-1">
                <a:solidFill>
                  <a:srgbClr val="000000"/>
                </a:solidFill>
                <a:latin typeface="Frutiger LT Com 45 Light"/>
              </a:rPr>
              <a:t>Zweite Gliederungsebene</a:t>
            </a:r>
          </a:p>
          <a:p>
            <a:pPr marL="1296000" lvl="2" indent="-288000">
              <a:spcBef>
                <a:spcPts val="850"/>
              </a:spcBef>
              <a:buClr>
                <a:srgbClr val="000000"/>
              </a:buClr>
              <a:buSzPct val="45000"/>
              <a:buFont typeface="Wingdings" charset="2"/>
              <a:buChar char=""/>
            </a:pPr>
            <a:r>
              <a:rPr lang="de-DE" sz="1700" b="0" strike="noStrike" spc="-1">
                <a:solidFill>
                  <a:srgbClr val="000000"/>
                </a:solidFill>
                <a:latin typeface="Frutiger LT Com 45 Light"/>
              </a:rPr>
              <a:t>Dritte Gliederungsebene</a:t>
            </a:r>
          </a:p>
          <a:p>
            <a:pPr marL="1728000" lvl="3" indent="-216000">
              <a:spcBef>
                <a:spcPts val="567"/>
              </a:spcBef>
              <a:buClr>
                <a:srgbClr val="000000"/>
              </a:buClr>
              <a:buSzPct val="75000"/>
              <a:buFont typeface="Symbol" charset="2"/>
              <a:buChar char=""/>
            </a:pPr>
            <a:r>
              <a:rPr lang="de-DE" sz="1700" b="0" strike="noStrike" spc="-1">
                <a:solidFill>
                  <a:srgbClr val="000000"/>
                </a:solidFill>
                <a:latin typeface="Frutiger LT Com 45 Light"/>
              </a:rPr>
              <a:t>Vierte Gliederungsebene</a:t>
            </a:r>
          </a:p>
          <a:p>
            <a:pPr marL="2160000" lvl="4" indent="-216000">
              <a:spcBef>
                <a:spcPts val="283"/>
              </a:spcBef>
              <a:buClr>
                <a:srgbClr val="000000"/>
              </a:buClr>
              <a:buSzPct val="45000"/>
              <a:buFont typeface="Wingdings" charset="2"/>
              <a:buChar char=""/>
            </a:pPr>
            <a:r>
              <a:rPr lang="de-DE" sz="2000" b="0" strike="noStrike" spc="-1">
                <a:solidFill>
                  <a:srgbClr val="000000"/>
                </a:solidFill>
                <a:latin typeface="Frutiger LT Com 45 Light"/>
              </a:rPr>
              <a:t>Fünfte Gliederungsebene</a:t>
            </a:r>
          </a:p>
          <a:p>
            <a:pPr marL="2592000" lvl="5" indent="-216000">
              <a:spcBef>
                <a:spcPts val="283"/>
              </a:spcBef>
              <a:buClr>
                <a:srgbClr val="000000"/>
              </a:buClr>
              <a:buSzPct val="45000"/>
              <a:buFont typeface="Wingdings" charset="2"/>
              <a:buChar char=""/>
            </a:pPr>
            <a:r>
              <a:rPr lang="de-DE" sz="2000" b="0" strike="noStrike" spc="-1">
                <a:solidFill>
                  <a:srgbClr val="000000"/>
                </a:solidFill>
                <a:latin typeface="Frutiger LT Com 45 Light"/>
              </a:rPr>
              <a:t>Sechste Gliederungsebene</a:t>
            </a:r>
          </a:p>
          <a:p>
            <a:pPr marL="3024000" lvl="6" indent="-216000">
              <a:spcBef>
                <a:spcPts val="283"/>
              </a:spcBef>
              <a:buClr>
                <a:srgbClr val="000000"/>
              </a:buClr>
              <a:buSzPct val="45000"/>
              <a:buFont typeface="Wingdings" charset="2"/>
              <a:buChar char=""/>
            </a:pPr>
            <a:r>
              <a:rPr lang="de-DE" sz="2000" b="0" strike="noStrike" spc="-1">
                <a:solidFill>
                  <a:srgbClr val="000000"/>
                </a:solidFill>
                <a:latin typeface="Frutiger LT Com 45 Light"/>
              </a:rPr>
              <a:t>Siebte Gliederungsebene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53"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54" name="CustomShape 3"/>
          <p:cNvSpPr/>
          <p:nvPr/>
        </p:nvSpPr>
        <p:spPr>
          <a:xfrm>
            <a:off x="715680" y="6426000"/>
            <a:ext cx="430920" cy="2404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406D9B"/>
                </a:solidFill>
                <a:latin typeface="Frutiger LT Com 45 Light"/>
              </a:rPr>
              <a:t>Folie</a:t>
            </a:r>
            <a:endParaRPr lang="de-DE" sz="900" b="0" strike="noStrike" spc="-1">
              <a:latin typeface="Arial"/>
            </a:endParaRPr>
          </a:p>
        </p:txBody>
      </p:sp>
      <p:pic>
        <p:nvPicPr>
          <p:cNvPr id="55" name="Grafik 19"/>
          <p:cNvPicPr/>
          <p:nvPr/>
        </p:nvPicPr>
        <p:blipFill>
          <a:blip r:embed="rId14"/>
          <a:srcRect l="21079"/>
          <a:stretch/>
        </p:blipFill>
        <p:spPr>
          <a:xfrm>
            <a:off x="8976240" y="578160"/>
            <a:ext cx="1954440" cy="448560"/>
          </a:xfrm>
          <a:prstGeom prst="rect">
            <a:avLst/>
          </a:prstGeom>
          <a:ln w="0">
            <a:noFill/>
          </a:ln>
        </p:spPr>
      </p:pic>
      <p:sp>
        <p:nvSpPr>
          <p:cNvPr id="56" name="CustomShape 4"/>
          <p:cNvSpPr/>
          <p:nvPr/>
        </p:nvSpPr>
        <p:spPr>
          <a:xfrm>
            <a:off x="6961680" y="6426000"/>
            <a:ext cx="4561200" cy="21600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rPr>
              <a:t>Lehrgebiet</a:t>
            </a:r>
            <a:r>
              <a:rPr lang="de-DE" sz="1000" b="1" strike="noStrike" spc="-1">
                <a:solidFill>
                  <a:srgbClr val="406D9B"/>
                </a:solidFill>
                <a:latin typeface="Frutiger LT Com 45 Light"/>
              </a:rPr>
              <a:t> Multimedia und Internetanwendungen</a:t>
            </a:r>
            <a:endParaRPr lang="de-DE" sz="1000" b="0" strike="noStrike" spc="-1">
              <a:latin typeface="Arial"/>
            </a:endParaRPr>
          </a:p>
        </p:txBody>
      </p:sp>
      <p:pic>
        <p:nvPicPr>
          <p:cNvPr id="57" name="Grafik 12"/>
          <p:cNvPicPr/>
          <p:nvPr/>
        </p:nvPicPr>
        <p:blipFill>
          <a:blip r:embed="rId14"/>
          <a:srcRect r="79653"/>
          <a:stretch/>
        </p:blipFill>
        <p:spPr>
          <a:xfrm>
            <a:off x="11019600" y="555120"/>
            <a:ext cx="503640" cy="448560"/>
          </a:xfrm>
          <a:prstGeom prst="rect">
            <a:avLst/>
          </a:prstGeom>
          <a:ln w="0">
            <a:noFill/>
          </a:ln>
        </p:spPr>
      </p:pic>
      <p:sp>
        <p:nvSpPr>
          <p:cNvPr id="58" name="PlaceHolder 5"/>
          <p:cNvSpPr>
            <a:spLocks noGrp="1"/>
          </p:cNvSpPr>
          <p:nvPr>
            <p:ph type="title"/>
          </p:nvPr>
        </p:nvSpPr>
        <p:spPr>
          <a:xfrm>
            <a:off x="720000" y="260640"/>
            <a:ext cx="8183880" cy="661680"/>
          </a:xfrm>
          <a:prstGeom prst="rect">
            <a:avLst/>
          </a:prstGeom>
        </p:spPr>
        <p:txBody>
          <a:bodyPr lIns="0" tIns="0" rIns="0" bIns="0" anchor="b">
            <a:noAutofit/>
          </a:bodyPr>
          <a:lstStyle/>
          <a:p>
            <a:pPr>
              <a:lnSpc>
                <a:spcPct val="100000"/>
              </a:lnSpc>
            </a:pPr>
            <a:r>
              <a:rPr lang="de-DE" sz="2200" b="1" strike="noStrike" spc="-1">
                <a:solidFill>
                  <a:srgbClr val="406D9B"/>
                </a:solidFill>
                <a:latin typeface="Frutiger LT Com 45 Light"/>
              </a:rPr>
              <a:t>Mastertitelformat bearbeiten</a:t>
            </a:r>
            <a:endParaRPr lang="de-DE" sz="2200" b="0" strike="noStrike" spc="-1">
              <a:solidFill>
                <a:srgbClr val="000000"/>
              </a:solidFill>
              <a:latin typeface="Frutiger LT Com 45 Light"/>
            </a:endParaRPr>
          </a:p>
        </p:txBody>
      </p:sp>
      <p:sp>
        <p:nvSpPr>
          <p:cNvPr id="59" name="PlaceHolder 6"/>
          <p:cNvSpPr>
            <a:spLocks noGrp="1"/>
          </p:cNvSpPr>
          <p:nvPr>
            <p:ph type="sldNum"/>
          </p:nvPr>
        </p:nvSpPr>
        <p:spPr>
          <a:xfrm>
            <a:off x="1055520" y="6426000"/>
            <a:ext cx="553320" cy="240480"/>
          </a:xfrm>
          <a:prstGeom prst="rect">
            <a:avLst/>
          </a:prstGeom>
        </p:spPr>
        <p:txBody>
          <a:bodyPr lIns="0" tIns="0" rIns="0" bIns="0">
            <a:noAutofit/>
          </a:bodyPr>
          <a:lstStyle/>
          <a:p>
            <a:pPr>
              <a:lnSpc>
                <a:spcPct val="100000"/>
              </a:lnSpc>
            </a:pPr>
            <a:fld id="{101B5D32-A122-4994-A3CC-0FF4FD45CDFE}" type="slidenum">
              <a:rPr lang="de-DE" sz="900" b="1" strike="noStrike" spc="-1">
                <a:solidFill>
                  <a:srgbClr val="406D9B"/>
                </a:solidFill>
                <a:latin typeface="Frutiger LT Com 45 Light"/>
              </a:rPr>
              <a:t>‹Nr.›</a:t>
            </a:fld>
            <a:endParaRPr lang="de-DE" sz="900" b="0" strike="noStrike" spc="-1">
              <a:latin typeface="Times New Roman"/>
            </a:endParaRPr>
          </a:p>
        </p:txBody>
      </p:sp>
      <p:sp>
        <p:nvSpPr>
          <p:cNvPr id="60" name="PlaceHolder 7"/>
          <p:cNvSpPr>
            <a:spLocks noGrp="1"/>
          </p:cNvSpPr>
          <p:nvPr>
            <p:ph type="ftr"/>
          </p:nvPr>
        </p:nvSpPr>
        <p:spPr>
          <a:xfrm>
            <a:off x="1631520" y="6426000"/>
            <a:ext cx="4122360" cy="315000"/>
          </a:xfrm>
          <a:prstGeom prst="rect">
            <a:avLst/>
          </a:prstGeom>
        </p:spPr>
        <p:txBody>
          <a:bodyPr lIns="0" tIns="0" rIns="0" bIns="0">
            <a:noAutofit/>
          </a:bodyPr>
          <a:lstStyle/>
          <a:p>
            <a:pPr>
              <a:lnSpc>
                <a:spcPct val="100000"/>
              </a:lnSpc>
            </a:pPr>
            <a:endParaRPr lang="de-DE" sz="900" b="0" strike="noStrike" spc="-1">
              <a:latin typeface="Times New Roman"/>
            </a:endParaRPr>
          </a:p>
        </p:txBody>
      </p:sp>
      <p:sp>
        <p:nvSpPr>
          <p:cNvPr id="61"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1700" b="0" strike="noStrike" spc="-1">
                <a:solidFill>
                  <a:srgbClr val="000000"/>
                </a:solidFill>
                <a:latin typeface="Frutiger LT Com 45 Light"/>
              </a:rPr>
              <a:t>Format des Gliederungstextes durch Klicken bearbeiten</a:t>
            </a:r>
          </a:p>
          <a:p>
            <a:pPr marL="864000" lvl="1" indent="-324000">
              <a:spcBef>
                <a:spcPts val="1134"/>
              </a:spcBef>
              <a:buClr>
                <a:srgbClr val="000000"/>
              </a:buClr>
              <a:buSzPct val="75000"/>
              <a:buFont typeface="Symbol" charset="2"/>
              <a:buChar char=""/>
            </a:pPr>
            <a:r>
              <a:rPr lang="de-DE" sz="1700" b="0" strike="noStrike" spc="-1">
                <a:solidFill>
                  <a:srgbClr val="000000"/>
                </a:solidFill>
                <a:latin typeface="Frutiger LT Com 45 Light"/>
              </a:rPr>
              <a:t>Zweite Gliederungsebene</a:t>
            </a:r>
          </a:p>
          <a:p>
            <a:pPr marL="1296000" lvl="2" indent="-288000">
              <a:spcBef>
                <a:spcPts val="850"/>
              </a:spcBef>
              <a:buClr>
                <a:srgbClr val="000000"/>
              </a:buClr>
              <a:buSzPct val="45000"/>
              <a:buFont typeface="Wingdings" charset="2"/>
              <a:buChar char=""/>
            </a:pPr>
            <a:r>
              <a:rPr lang="de-DE" sz="1700" b="0" strike="noStrike" spc="-1">
                <a:solidFill>
                  <a:srgbClr val="000000"/>
                </a:solidFill>
                <a:latin typeface="Frutiger LT Com 45 Light"/>
              </a:rPr>
              <a:t>Dritte Gliederungsebene</a:t>
            </a:r>
          </a:p>
          <a:p>
            <a:pPr marL="1728000" lvl="3" indent="-216000">
              <a:spcBef>
                <a:spcPts val="567"/>
              </a:spcBef>
              <a:buClr>
                <a:srgbClr val="000000"/>
              </a:buClr>
              <a:buSzPct val="75000"/>
              <a:buFont typeface="Symbol" charset="2"/>
              <a:buChar char=""/>
            </a:pPr>
            <a:r>
              <a:rPr lang="de-DE" sz="1700" b="0" strike="noStrike" spc="-1">
                <a:solidFill>
                  <a:srgbClr val="000000"/>
                </a:solidFill>
                <a:latin typeface="Frutiger LT Com 45 Light"/>
              </a:rPr>
              <a:t>Vierte Gliederungsebene</a:t>
            </a:r>
          </a:p>
          <a:p>
            <a:pPr marL="2160000" lvl="4" indent="-216000">
              <a:spcBef>
                <a:spcPts val="283"/>
              </a:spcBef>
              <a:buClr>
                <a:srgbClr val="000000"/>
              </a:buClr>
              <a:buSzPct val="45000"/>
              <a:buFont typeface="Wingdings" charset="2"/>
              <a:buChar char=""/>
            </a:pPr>
            <a:r>
              <a:rPr lang="de-DE" sz="2000" b="0" strike="noStrike" spc="-1">
                <a:solidFill>
                  <a:srgbClr val="000000"/>
                </a:solidFill>
                <a:latin typeface="Frutiger LT Com 45 Light"/>
              </a:rPr>
              <a:t>Fünfte Gliederungsebene</a:t>
            </a:r>
          </a:p>
          <a:p>
            <a:pPr marL="2592000" lvl="5" indent="-216000">
              <a:spcBef>
                <a:spcPts val="283"/>
              </a:spcBef>
              <a:buClr>
                <a:srgbClr val="000000"/>
              </a:buClr>
              <a:buSzPct val="45000"/>
              <a:buFont typeface="Wingdings" charset="2"/>
              <a:buChar char=""/>
            </a:pPr>
            <a:r>
              <a:rPr lang="de-DE" sz="2000" b="0" strike="noStrike" spc="-1">
                <a:solidFill>
                  <a:srgbClr val="000000"/>
                </a:solidFill>
                <a:latin typeface="Frutiger LT Com 45 Light"/>
              </a:rPr>
              <a:t>Sechste Gliederungsebene</a:t>
            </a:r>
          </a:p>
          <a:p>
            <a:pPr marL="3024000" lvl="6" indent="-216000">
              <a:spcBef>
                <a:spcPts val="283"/>
              </a:spcBef>
              <a:buClr>
                <a:srgbClr val="000000"/>
              </a:buClr>
              <a:buSzPct val="45000"/>
              <a:buFont typeface="Wingdings" charset="2"/>
              <a:buChar char=""/>
            </a:pPr>
            <a:r>
              <a:rPr lang="de-DE" sz="2000" b="0" strike="noStrike" spc="-1">
                <a:solidFill>
                  <a:srgbClr val="000000"/>
                </a:solidFill>
                <a:latin typeface="Frutiger LT Com 45 Light"/>
              </a:rPr>
              <a:t>Siebte Gliederungsebene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 name="CustomShape 1"/>
          <p:cNvSpPr/>
          <p:nvPr/>
        </p:nvSpPr>
        <p:spPr>
          <a:xfrm>
            <a:off x="715680" y="6426000"/>
            <a:ext cx="430920" cy="2404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5073A5"/>
                </a:solidFill>
                <a:latin typeface="Frutiger LT Com 45 Light"/>
              </a:rPr>
              <a:t>Folie</a:t>
            </a:r>
            <a:endParaRPr lang="de-DE" sz="900" b="0" strike="noStrike" spc="-1">
              <a:latin typeface="Arial"/>
            </a:endParaRPr>
          </a:p>
        </p:txBody>
      </p:sp>
      <p:sp>
        <p:nvSpPr>
          <p:cNvPr id="99" name="CustomShape 2"/>
          <p:cNvSpPr/>
          <p:nvPr/>
        </p:nvSpPr>
        <p:spPr>
          <a:xfrm>
            <a:off x="6961680" y="6426000"/>
            <a:ext cx="4561200" cy="21600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rPr>
              <a:t>Lehrgebiet</a:t>
            </a:r>
            <a:r>
              <a:rPr lang="de-DE" sz="1000" b="1" strike="noStrike" spc="-1">
                <a:solidFill>
                  <a:srgbClr val="406D9B"/>
                </a:solidFill>
                <a:latin typeface="Frutiger LT Com 45 Light"/>
              </a:rPr>
              <a:t> Multimedia und Internetanwendungen</a:t>
            </a:r>
            <a:endParaRPr lang="de-DE" sz="1000" b="0" strike="noStrike" spc="-1">
              <a:latin typeface="Arial"/>
            </a:endParaRPr>
          </a:p>
        </p:txBody>
      </p:sp>
      <p:sp>
        <p:nvSpPr>
          <p:cNvPr id="100"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101" name="Grafik 14"/>
          <p:cNvPicPr/>
          <p:nvPr/>
        </p:nvPicPr>
        <p:blipFill>
          <a:blip r:embed="rId14"/>
          <a:srcRect l="21079"/>
          <a:stretch/>
        </p:blipFill>
        <p:spPr>
          <a:xfrm>
            <a:off x="8976240" y="578160"/>
            <a:ext cx="1954440" cy="448560"/>
          </a:xfrm>
          <a:prstGeom prst="rect">
            <a:avLst/>
          </a:prstGeom>
          <a:ln w="0">
            <a:noFill/>
          </a:ln>
        </p:spPr>
      </p:pic>
      <p:pic>
        <p:nvPicPr>
          <p:cNvPr id="102" name="Grafik 15"/>
          <p:cNvPicPr/>
          <p:nvPr/>
        </p:nvPicPr>
        <p:blipFill>
          <a:blip r:embed="rId14"/>
          <a:srcRect r="79653"/>
          <a:stretch/>
        </p:blipFill>
        <p:spPr>
          <a:xfrm>
            <a:off x="11019600" y="555120"/>
            <a:ext cx="503640" cy="448560"/>
          </a:xfrm>
          <a:prstGeom prst="rect">
            <a:avLst/>
          </a:prstGeom>
          <a:ln w="0">
            <a:noFill/>
          </a:ln>
        </p:spPr>
      </p:pic>
      <p:sp>
        <p:nvSpPr>
          <p:cNvPr id="103"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04" name="PlaceHolder 5"/>
          <p:cNvSpPr>
            <a:spLocks noGrp="1"/>
          </p:cNvSpPr>
          <p:nvPr>
            <p:ph type="ftr"/>
          </p:nvPr>
        </p:nvSpPr>
        <p:spPr>
          <a:xfrm>
            <a:off x="1631520" y="6426000"/>
            <a:ext cx="7272360" cy="240480"/>
          </a:xfrm>
          <a:prstGeom prst="rect">
            <a:avLst/>
          </a:prstGeom>
        </p:spPr>
        <p:txBody>
          <a:bodyPr lIns="0" tIns="0" rIns="0" bIns="0">
            <a:noAutofit/>
          </a:bodyPr>
          <a:lstStyle/>
          <a:p>
            <a:pPr>
              <a:lnSpc>
                <a:spcPct val="100000"/>
              </a:lnSpc>
            </a:pPr>
            <a:endParaRPr lang="de-DE" sz="900" b="0" strike="noStrike" spc="-1">
              <a:latin typeface="Times New Roman"/>
            </a:endParaRPr>
          </a:p>
        </p:txBody>
      </p:sp>
      <p:sp>
        <p:nvSpPr>
          <p:cNvPr id="105" name="PlaceHolder 6"/>
          <p:cNvSpPr>
            <a:spLocks noGrp="1"/>
          </p:cNvSpPr>
          <p:nvPr>
            <p:ph type="sldNum"/>
          </p:nvPr>
        </p:nvSpPr>
        <p:spPr>
          <a:xfrm>
            <a:off x="1055520" y="6426000"/>
            <a:ext cx="553320" cy="240480"/>
          </a:xfrm>
          <a:prstGeom prst="rect">
            <a:avLst/>
          </a:prstGeom>
        </p:spPr>
        <p:txBody>
          <a:bodyPr lIns="0" tIns="0" rIns="0" bIns="0">
            <a:noAutofit/>
          </a:bodyPr>
          <a:lstStyle/>
          <a:p>
            <a:pPr>
              <a:lnSpc>
                <a:spcPct val="100000"/>
              </a:lnSpc>
            </a:pPr>
            <a:fld id="{C119D9E8-8D51-4195-885B-41F190BF4D12}" type="slidenum">
              <a:rPr lang="de-DE" sz="900" b="1" strike="noStrike" spc="-1">
                <a:solidFill>
                  <a:srgbClr val="5073A5"/>
                </a:solidFill>
                <a:latin typeface="Frutiger LT Com 45 Light"/>
              </a:rPr>
              <a:t>‹Nr.›</a:t>
            </a:fld>
            <a:endParaRPr lang="de-DE" sz="900" b="0" strike="noStrike" spc="-1">
              <a:latin typeface="Times New Roman"/>
            </a:endParaRPr>
          </a:p>
        </p:txBody>
      </p:sp>
      <p:sp>
        <p:nvSpPr>
          <p:cNvPr id="106" name="PlaceHolder 7"/>
          <p:cNvSpPr>
            <a:spLocks noGrp="1"/>
          </p:cNvSpPr>
          <p:nvPr>
            <p:ph type="title"/>
          </p:nvPr>
        </p:nvSpPr>
        <p:spPr>
          <a:xfrm>
            <a:off x="720000" y="260640"/>
            <a:ext cx="8183880" cy="661680"/>
          </a:xfrm>
          <a:prstGeom prst="rect">
            <a:avLst/>
          </a:prstGeom>
        </p:spPr>
        <p:txBody>
          <a:bodyPr lIns="0" tIns="0" rIns="0" bIns="0" anchor="b">
            <a:noAutofit/>
          </a:bodyPr>
          <a:lstStyle/>
          <a:p>
            <a:pPr>
              <a:lnSpc>
                <a:spcPct val="100000"/>
              </a:lnSpc>
            </a:pPr>
            <a:r>
              <a:rPr lang="de-DE" sz="2200" b="1" strike="noStrike" spc="-1" dirty="0">
                <a:solidFill>
                  <a:srgbClr val="5073A5"/>
                </a:solidFill>
                <a:latin typeface="Frutiger LT Com 45 Light"/>
              </a:rPr>
              <a:t>Titelmasterformat durch Klicken bearbeiten</a:t>
            </a:r>
            <a:endParaRPr lang="de-DE" sz="2200" b="0" strike="noStrike" spc="-1" dirty="0">
              <a:solidFill>
                <a:srgbClr val="000000"/>
              </a:solidFill>
              <a:latin typeface="Frutiger LT Com 45 Light"/>
            </a:endParaRPr>
          </a:p>
        </p:txBody>
      </p:sp>
      <p:sp>
        <p:nvSpPr>
          <p:cNvPr id="107"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1700" b="0" strike="noStrike" spc="-1">
                <a:solidFill>
                  <a:srgbClr val="000000"/>
                </a:solidFill>
                <a:latin typeface="Frutiger LT Com 45 Light"/>
              </a:rPr>
              <a:t>Format des Gliederungstextes durch Klicken bearbeiten</a:t>
            </a:r>
          </a:p>
          <a:p>
            <a:pPr marL="864000" lvl="1" indent="-324000">
              <a:spcBef>
                <a:spcPts val="1134"/>
              </a:spcBef>
              <a:buClr>
                <a:srgbClr val="000000"/>
              </a:buClr>
              <a:buSzPct val="75000"/>
              <a:buFont typeface="Symbol" charset="2"/>
              <a:buChar char=""/>
            </a:pPr>
            <a:r>
              <a:rPr lang="de-DE" sz="1700" b="0" strike="noStrike" spc="-1">
                <a:solidFill>
                  <a:srgbClr val="000000"/>
                </a:solidFill>
                <a:latin typeface="Frutiger LT Com 45 Light"/>
              </a:rPr>
              <a:t>Zweite Gliederungsebene</a:t>
            </a:r>
          </a:p>
          <a:p>
            <a:pPr marL="1296000" lvl="2" indent="-288000">
              <a:spcBef>
                <a:spcPts val="850"/>
              </a:spcBef>
              <a:buClr>
                <a:srgbClr val="000000"/>
              </a:buClr>
              <a:buSzPct val="45000"/>
              <a:buFont typeface="Wingdings" charset="2"/>
              <a:buChar char=""/>
            </a:pPr>
            <a:r>
              <a:rPr lang="de-DE" sz="1700" b="0" strike="noStrike" spc="-1">
                <a:solidFill>
                  <a:srgbClr val="000000"/>
                </a:solidFill>
                <a:latin typeface="Frutiger LT Com 45 Light"/>
              </a:rPr>
              <a:t>Dritte Gliederungsebene</a:t>
            </a:r>
          </a:p>
          <a:p>
            <a:pPr marL="1728000" lvl="3" indent="-216000">
              <a:spcBef>
                <a:spcPts val="567"/>
              </a:spcBef>
              <a:buClr>
                <a:srgbClr val="000000"/>
              </a:buClr>
              <a:buSzPct val="75000"/>
              <a:buFont typeface="Symbol" charset="2"/>
              <a:buChar char=""/>
            </a:pPr>
            <a:r>
              <a:rPr lang="de-DE" sz="1700" b="0" strike="noStrike" spc="-1">
                <a:solidFill>
                  <a:srgbClr val="000000"/>
                </a:solidFill>
                <a:latin typeface="Frutiger LT Com 45 Light"/>
              </a:rPr>
              <a:t>Vierte Gliederungsebene</a:t>
            </a:r>
          </a:p>
          <a:p>
            <a:pPr marL="2160000" lvl="4" indent="-216000">
              <a:spcBef>
                <a:spcPts val="283"/>
              </a:spcBef>
              <a:buClr>
                <a:srgbClr val="000000"/>
              </a:buClr>
              <a:buSzPct val="45000"/>
              <a:buFont typeface="Wingdings" charset="2"/>
              <a:buChar char=""/>
            </a:pPr>
            <a:r>
              <a:rPr lang="de-DE" sz="2000" b="0" strike="noStrike" spc="-1">
                <a:solidFill>
                  <a:srgbClr val="000000"/>
                </a:solidFill>
                <a:latin typeface="Frutiger LT Com 45 Light"/>
              </a:rPr>
              <a:t>Fünfte Gliederungsebene</a:t>
            </a:r>
          </a:p>
          <a:p>
            <a:pPr marL="2592000" lvl="5" indent="-216000">
              <a:spcBef>
                <a:spcPts val="283"/>
              </a:spcBef>
              <a:buClr>
                <a:srgbClr val="000000"/>
              </a:buClr>
              <a:buSzPct val="45000"/>
              <a:buFont typeface="Wingdings" charset="2"/>
              <a:buChar char=""/>
            </a:pPr>
            <a:r>
              <a:rPr lang="de-DE" sz="2000" b="0" strike="noStrike" spc="-1">
                <a:solidFill>
                  <a:srgbClr val="000000"/>
                </a:solidFill>
                <a:latin typeface="Frutiger LT Com 45 Light"/>
              </a:rPr>
              <a:t>Sechste Gliederungsebene</a:t>
            </a:r>
          </a:p>
          <a:p>
            <a:pPr marL="3024000" lvl="6" indent="-216000">
              <a:spcBef>
                <a:spcPts val="283"/>
              </a:spcBef>
              <a:buClr>
                <a:srgbClr val="000000"/>
              </a:buClr>
              <a:buSzPct val="45000"/>
              <a:buFont typeface="Wingdings" charset="2"/>
              <a:buChar char=""/>
            </a:pPr>
            <a:r>
              <a:rPr lang="de-DE" sz="2000" b="0" strike="noStrike" spc="-1">
                <a:solidFill>
                  <a:srgbClr val="000000"/>
                </a:solidFill>
                <a:latin typeface="Frutiger LT Com 45 Light"/>
              </a:rPr>
              <a:t>Siebte Gliederungsebene</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 name="CustomShape 1"/>
          <p:cNvSpPr/>
          <p:nvPr/>
        </p:nvSpPr>
        <p:spPr>
          <a:xfrm>
            <a:off x="715680" y="6426000"/>
            <a:ext cx="430920" cy="2404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5073A5"/>
                </a:solidFill>
                <a:latin typeface="Frutiger LT Com 45 Light"/>
              </a:rPr>
              <a:t>Folie</a:t>
            </a:r>
            <a:endParaRPr lang="de-DE" sz="900" b="0" strike="noStrike" spc="-1">
              <a:latin typeface="Arial"/>
            </a:endParaRPr>
          </a:p>
        </p:txBody>
      </p:sp>
      <p:sp>
        <p:nvSpPr>
          <p:cNvPr id="145" name="CustomShape 2"/>
          <p:cNvSpPr/>
          <p:nvPr/>
        </p:nvSpPr>
        <p:spPr>
          <a:xfrm>
            <a:off x="6961680" y="6426000"/>
            <a:ext cx="4561200" cy="21600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rPr>
              <a:t>Lehrgebiet</a:t>
            </a:r>
            <a:r>
              <a:rPr lang="de-DE" sz="1000" b="1" strike="noStrike" spc="-1">
                <a:solidFill>
                  <a:srgbClr val="406D9B"/>
                </a:solidFill>
                <a:latin typeface="Frutiger LT Com 45 Light"/>
              </a:rPr>
              <a:t> Multimedia und Internetanwendungen</a:t>
            </a:r>
            <a:endParaRPr lang="de-DE" sz="1000" b="0" strike="noStrike" spc="-1">
              <a:latin typeface="Arial"/>
            </a:endParaRPr>
          </a:p>
        </p:txBody>
      </p:sp>
      <p:sp>
        <p:nvSpPr>
          <p:cNvPr id="146"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147" name="Grafik 14"/>
          <p:cNvPicPr/>
          <p:nvPr/>
        </p:nvPicPr>
        <p:blipFill>
          <a:blip r:embed="rId14"/>
          <a:srcRect l="21079"/>
          <a:stretch/>
        </p:blipFill>
        <p:spPr>
          <a:xfrm>
            <a:off x="8976240" y="578160"/>
            <a:ext cx="1954440" cy="448560"/>
          </a:xfrm>
          <a:prstGeom prst="rect">
            <a:avLst/>
          </a:prstGeom>
          <a:ln w="0">
            <a:noFill/>
          </a:ln>
        </p:spPr>
      </p:pic>
      <p:pic>
        <p:nvPicPr>
          <p:cNvPr id="148" name="Grafik 15"/>
          <p:cNvPicPr/>
          <p:nvPr/>
        </p:nvPicPr>
        <p:blipFill>
          <a:blip r:embed="rId14"/>
          <a:srcRect r="79653"/>
          <a:stretch/>
        </p:blipFill>
        <p:spPr>
          <a:xfrm>
            <a:off x="11019600" y="555120"/>
            <a:ext cx="503640" cy="448560"/>
          </a:xfrm>
          <a:prstGeom prst="rect">
            <a:avLst/>
          </a:prstGeom>
          <a:ln w="0">
            <a:noFill/>
          </a:ln>
        </p:spPr>
      </p:pic>
      <p:sp>
        <p:nvSpPr>
          <p:cNvPr id="149"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50" name="PlaceHolder 5"/>
          <p:cNvSpPr>
            <a:spLocks noGrp="1"/>
          </p:cNvSpPr>
          <p:nvPr>
            <p:ph type="title"/>
          </p:nvPr>
        </p:nvSpPr>
        <p:spPr>
          <a:xfrm>
            <a:off x="720000" y="260640"/>
            <a:ext cx="8183880" cy="661680"/>
          </a:xfrm>
          <a:prstGeom prst="rect">
            <a:avLst/>
          </a:prstGeom>
        </p:spPr>
        <p:txBody>
          <a:bodyPr lIns="0" tIns="0" rIns="0" bIns="0" anchor="b">
            <a:noAutofit/>
          </a:bodyPr>
          <a:lstStyle/>
          <a:p>
            <a:pPr>
              <a:lnSpc>
                <a:spcPct val="100000"/>
              </a:lnSpc>
            </a:pPr>
            <a:r>
              <a:rPr lang="de-DE" sz="2200" b="1" strike="noStrike" spc="-1">
                <a:solidFill>
                  <a:srgbClr val="5073A5"/>
                </a:solidFill>
                <a:latin typeface="Frutiger LT Com 45 Light"/>
              </a:rPr>
              <a:t>Titelmasterformat durch Klicken bearbeiten</a:t>
            </a:r>
            <a:endParaRPr lang="de-DE" sz="2200" b="0" strike="noStrike" spc="-1">
              <a:solidFill>
                <a:srgbClr val="000000"/>
              </a:solidFill>
              <a:latin typeface="Frutiger LT Com 45 Light"/>
            </a:endParaRPr>
          </a:p>
        </p:txBody>
      </p:sp>
      <p:sp>
        <p:nvSpPr>
          <p:cNvPr id="151" name="PlaceHolder 6"/>
          <p:cNvSpPr>
            <a:spLocks noGrp="1"/>
          </p:cNvSpPr>
          <p:nvPr>
            <p:ph type="body"/>
          </p:nvPr>
        </p:nvSpPr>
        <p:spPr>
          <a:xfrm>
            <a:off x="715680" y="1700640"/>
            <a:ext cx="10803960" cy="4320000"/>
          </a:xfrm>
          <a:prstGeom prst="rect">
            <a:avLst/>
          </a:prstGeom>
        </p:spPr>
        <p:txBody>
          <a:bodyPr lIns="0" tIns="0" rIns="0" bIns="0">
            <a:noAutofit/>
          </a:bodyPr>
          <a:lstStyle/>
          <a:p>
            <a:pPr>
              <a:lnSpc>
                <a:spcPct val="100000"/>
              </a:lnSpc>
              <a:spcAft>
                <a:spcPts val="1199"/>
              </a:spcAft>
              <a:tabLst>
                <a:tab pos="0" algn="l"/>
              </a:tabLst>
            </a:pPr>
            <a:r>
              <a:rPr lang="de-DE" sz="1700" b="0" strike="noStrike" spc="-1">
                <a:solidFill>
                  <a:srgbClr val="000000"/>
                </a:solidFill>
                <a:latin typeface="Frutiger LT Com 45 Light"/>
              </a:rPr>
              <a:t>Textmasterformat bearbeiten</a:t>
            </a:r>
          </a:p>
          <a:p>
            <a:pPr marL="457560">
              <a:lnSpc>
                <a:spcPct val="100000"/>
              </a:lnSpc>
              <a:spcAft>
                <a:spcPts val="1199"/>
              </a:spcAft>
              <a:tabLst>
                <a:tab pos="0" algn="l"/>
              </a:tabLst>
            </a:pPr>
            <a:r>
              <a:rPr lang="de-DE" sz="1700" b="0" strike="noStrike" spc="-1">
                <a:solidFill>
                  <a:srgbClr val="000000"/>
                </a:solidFill>
                <a:latin typeface="Frutiger LT Com 45 Light"/>
              </a:rPr>
              <a:t>Zweite Ebene</a:t>
            </a:r>
          </a:p>
          <a:p>
            <a:pPr marL="914400">
              <a:lnSpc>
                <a:spcPct val="100000"/>
              </a:lnSpc>
              <a:spcAft>
                <a:spcPts val="1199"/>
              </a:spcAft>
              <a:tabLst>
                <a:tab pos="0" algn="l"/>
              </a:tabLst>
            </a:pPr>
            <a:r>
              <a:rPr lang="de-DE" sz="1700" b="0" strike="noStrike" spc="-1">
                <a:solidFill>
                  <a:srgbClr val="000000"/>
                </a:solidFill>
                <a:latin typeface="Frutiger LT Com 45 Light"/>
              </a:rPr>
              <a:t>Dritte Ebene</a:t>
            </a:r>
          </a:p>
          <a:p>
            <a:pPr marL="1371600">
              <a:lnSpc>
                <a:spcPct val="100000"/>
              </a:lnSpc>
              <a:spcAft>
                <a:spcPts val="1199"/>
              </a:spcAft>
              <a:tabLst>
                <a:tab pos="0" algn="l"/>
              </a:tabLst>
            </a:pPr>
            <a:r>
              <a:rPr lang="de-DE" sz="1700" b="0" strike="noStrike" spc="-1">
                <a:solidFill>
                  <a:srgbClr val="000000"/>
                </a:solidFill>
                <a:latin typeface="Frutiger LT Com 45 Light"/>
              </a:rPr>
              <a:t>Vierte Ebene</a:t>
            </a:r>
          </a:p>
          <a:p>
            <a:pPr marL="1828800">
              <a:lnSpc>
                <a:spcPct val="100000"/>
              </a:lnSpc>
              <a:spcAft>
                <a:spcPts val="1199"/>
              </a:spcAft>
              <a:tabLst>
                <a:tab pos="0" algn="l"/>
              </a:tabLst>
            </a:pPr>
            <a:r>
              <a:rPr lang="de-DE" sz="1700" b="0" strike="noStrike" spc="-1">
                <a:solidFill>
                  <a:srgbClr val="000000"/>
                </a:solidFill>
                <a:latin typeface="Frutiger LT Com 45 Light"/>
              </a:rPr>
              <a:t>Fünfte Ebene</a:t>
            </a:r>
          </a:p>
        </p:txBody>
      </p:sp>
      <p:sp>
        <p:nvSpPr>
          <p:cNvPr id="152" name="PlaceHolder 7"/>
          <p:cNvSpPr>
            <a:spLocks noGrp="1"/>
          </p:cNvSpPr>
          <p:nvPr>
            <p:ph type="ftr"/>
          </p:nvPr>
        </p:nvSpPr>
        <p:spPr>
          <a:xfrm>
            <a:off x="1631520" y="6426000"/>
            <a:ext cx="7272360" cy="240480"/>
          </a:xfrm>
          <a:prstGeom prst="rect">
            <a:avLst/>
          </a:prstGeom>
        </p:spPr>
        <p:txBody>
          <a:bodyPr lIns="0" tIns="0" rIns="0" bIns="0">
            <a:noAutofit/>
          </a:bodyPr>
          <a:lstStyle/>
          <a:p>
            <a:pPr>
              <a:lnSpc>
                <a:spcPct val="100000"/>
              </a:lnSpc>
            </a:pPr>
            <a:endParaRPr lang="de-DE" sz="900" b="0" strike="noStrike" spc="-1">
              <a:latin typeface="Times New Roman"/>
            </a:endParaRPr>
          </a:p>
        </p:txBody>
      </p:sp>
      <p:sp>
        <p:nvSpPr>
          <p:cNvPr id="153" name="PlaceHolder 8"/>
          <p:cNvSpPr>
            <a:spLocks noGrp="1"/>
          </p:cNvSpPr>
          <p:nvPr>
            <p:ph type="sldNum"/>
          </p:nvPr>
        </p:nvSpPr>
        <p:spPr>
          <a:xfrm>
            <a:off x="1055520" y="6426000"/>
            <a:ext cx="553320" cy="240480"/>
          </a:xfrm>
          <a:prstGeom prst="rect">
            <a:avLst/>
          </a:prstGeom>
        </p:spPr>
        <p:txBody>
          <a:bodyPr lIns="0" tIns="0" rIns="0" bIns="0">
            <a:noAutofit/>
          </a:bodyPr>
          <a:lstStyle/>
          <a:p>
            <a:pPr>
              <a:lnSpc>
                <a:spcPct val="100000"/>
              </a:lnSpc>
            </a:pPr>
            <a:fld id="{9DDBE467-836E-469F-87B1-60BEE947D2B7}" type="slidenum">
              <a:rPr lang="de-DE" sz="900" b="1" strike="noStrike" spc="-1">
                <a:solidFill>
                  <a:srgbClr val="5073A5"/>
                </a:solidFill>
                <a:latin typeface="Frutiger LT Com 45 Light"/>
              </a:rPr>
              <a:t>‹Nr.›</a:t>
            </a:fld>
            <a:endParaRPr lang="de-DE"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 name="CustomShape 1"/>
          <p:cNvSpPr/>
          <p:nvPr/>
        </p:nvSpPr>
        <p:spPr>
          <a:xfrm>
            <a:off x="715680" y="6426000"/>
            <a:ext cx="430920" cy="2404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5073A5"/>
                </a:solidFill>
                <a:latin typeface="Frutiger LT Com 45 Light"/>
              </a:rPr>
              <a:t>Folie</a:t>
            </a:r>
            <a:endParaRPr lang="de-DE" sz="900" b="0" strike="noStrike" spc="-1">
              <a:latin typeface="Arial"/>
            </a:endParaRPr>
          </a:p>
        </p:txBody>
      </p:sp>
      <p:sp>
        <p:nvSpPr>
          <p:cNvPr id="191" name="CustomShape 2"/>
          <p:cNvSpPr/>
          <p:nvPr/>
        </p:nvSpPr>
        <p:spPr>
          <a:xfrm>
            <a:off x="6961680" y="6426000"/>
            <a:ext cx="4561200" cy="21600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rPr>
              <a:t>Lehrgebiet</a:t>
            </a:r>
            <a:r>
              <a:rPr lang="de-DE" sz="1000" b="1" strike="noStrike" spc="-1">
                <a:solidFill>
                  <a:srgbClr val="406D9B"/>
                </a:solidFill>
                <a:latin typeface="Frutiger LT Com 45 Light"/>
              </a:rPr>
              <a:t> Multimedia und Internetanwendungen</a:t>
            </a:r>
            <a:endParaRPr lang="de-DE" sz="1000" b="0" strike="noStrike" spc="-1">
              <a:latin typeface="Arial"/>
            </a:endParaRPr>
          </a:p>
        </p:txBody>
      </p:sp>
      <p:sp>
        <p:nvSpPr>
          <p:cNvPr id="192"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193" name="Grafik 14"/>
          <p:cNvPicPr/>
          <p:nvPr/>
        </p:nvPicPr>
        <p:blipFill>
          <a:blip r:embed="rId14"/>
          <a:srcRect l="21079"/>
          <a:stretch/>
        </p:blipFill>
        <p:spPr>
          <a:xfrm>
            <a:off x="8976240" y="578160"/>
            <a:ext cx="1954440" cy="448560"/>
          </a:xfrm>
          <a:prstGeom prst="rect">
            <a:avLst/>
          </a:prstGeom>
          <a:ln w="0">
            <a:noFill/>
          </a:ln>
        </p:spPr>
      </p:pic>
      <p:pic>
        <p:nvPicPr>
          <p:cNvPr id="194" name="Grafik 15"/>
          <p:cNvPicPr/>
          <p:nvPr/>
        </p:nvPicPr>
        <p:blipFill>
          <a:blip r:embed="rId14"/>
          <a:srcRect r="79653"/>
          <a:stretch/>
        </p:blipFill>
        <p:spPr>
          <a:xfrm>
            <a:off x="11019600" y="555120"/>
            <a:ext cx="503640" cy="448560"/>
          </a:xfrm>
          <a:prstGeom prst="rect">
            <a:avLst/>
          </a:prstGeom>
          <a:ln w="0">
            <a:noFill/>
          </a:ln>
        </p:spPr>
      </p:pic>
      <p:sp>
        <p:nvSpPr>
          <p:cNvPr id="195"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96" name="PlaceHolder 5"/>
          <p:cNvSpPr>
            <a:spLocks noGrp="1"/>
          </p:cNvSpPr>
          <p:nvPr>
            <p:ph type="title"/>
          </p:nvPr>
        </p:nvSpPr>
        <p:spPr>
          <a:xfrm>
            <a:off x="720000" y="260640"/>
            <a:ext cx="8183880" cy="661680"/>
          </a:xfrm>
          <a:prstGeom prst="rect">
            <a:avLst/>
          </a:prstGeom>
        </p:spPr>
        <p:txBody>
          <a:bodyPr lIns="0" tIns="0" rIns="0" bIns="0" anchor="b">
            <a:noAutofit/>
          </a:bodyPr>
          <a:lstStyle/>
          <a:p>
            <a:pPr>
              <a:lnSpc>
                <a:spcPct val="100000"/>
              </a:lnSpc>
            </a:pPr>
            <a:r>
              <a:rPr lang="de-DE" sz="2200" b="1" strike="noStrike" spc="-1">
                <a:solidFill>
                  <a:srgbClr val="5073A5"/>
                </a:solidFill>
                <a:latin typeface="Frutiger LT Com 45 Light"/>
              </a:rPr>
              <a:t>Titelmasterformat durch Klicken bearbeiten</a:t>
            </a:r>
            <a:endParaRPr lang="de-DE" sz="2200" b="0" strike="noStrike" spc="-1">
              <a:solidFill>
                <a:srgbClr val="000000"/>
              </a:solidFill>
              <a:latin typeface="Frutiger LT Com 45 Light"/>
            </a:endParaRPr>
          </a:p>
        </p:txBody>
      </p:sp>
      <p:sp>
        <p:nvSpPr>
          <p:cNvPr id="197" name="PlaceHolder 6"/>
          <p:cNvSpPr>
            <a:spLocks noGrp="1"/>
          </p:cNvSpPr>
          <p:nvPr>
            <p:ph type="body"/>
          </p:nvPr>
        </p:nvSpPr>
        <p:spPr>
          <a:xfrm>
            <a:off x="715680" y="1700640"/>
            <a:ext cx="10803960" cy="4320000"/>
          </a:xfrm>
          <a:prstGeom prst="rect">
            <a:avLst/>
          </a:prstGeom>
        </p:spPr>
        <p:txBody>
          <a:bodyPr lIns="0" tIns="0" rIns="0" bIns="0">
            <a:noAutofit/>
          </a:bodyPr>
          <a:lstStyle/>
          <a:p>
            <a:pPr marL="285840" indent="-285480">
              <a:lnSpc>
                <a:spcPct val="100000"/>
              </a:lnSpc>
              <a:spcAft>
                <a:spcPts val="1199"/>
              </a:spcAft>
              <a:buClr>
                <a:srgbClr val="5073A5"/>
              </a:buClr>
              <a:buFont typeface="Arial"/>
              <a:buChar char="•"/>
            </a:pPr>
            <a:r>
              <a:rPr lang="de-DE" sz="1700" b="0" strike="noStrike" spc="-1">
                <a:solidFill>
                  <a:srgbClr val="000000"/>
                </a:solidFill>
                <a:latin typeface="Frutiger LT Com 45 Light"/>
              </a:rPr>
              <a:t>Ebene 1</a:t>
            </a:r>
          </a:p>
          <a:p>
            <a:pPr marL="743400" lvl="1" indent="-285480">
              <a:lnSpc>
                <a:spcPct val="100000"/>
              </a:lnSpc>
              <a:spcAft>
                <a:spcPts val="1199"/>
              </a:spcAft>
              <a:buClr>
                <a:srgbClr val="5073A5"/>
              </a:buClr>
              <a:buFont typeface="Arial"/>
              <a:buChar char="•"/>
            </a:pPr>
            <a:r>
              <a:rPr lang="de-DE" sz="1700" b="0" strike="noStrike" spc="-1">
                <a:solidFill>
                  <a:srgbClr val="000000"/>
                </a:solidFill>
                <a:latin typeface="Frutiger LT Com 45 Light"/>
              </a:rPr>
              <a:t>Ebene 2</a:t>
            </a:r>
          </a:p>
          <a:p>
            <a:pPr marL="1200240" lvl="2" indent="-285480">
              <a:lnSpc>
                <a:spcPct val="100000"/>
              </a:lnSpc>
              <a:spcAft>
                <a:spcPts val="1199"/>
              </a:spcAft>
              <a:buClr>
                <a:srgbClr val="5073A5"/>
              </a:buClr>
              <a:buFont typeface="Arial"/>
              <a:buChar char="•"/>
            </a:pPr>
            <a:r>
              <a:rPr lang="de-DE" sz="1700" b="0" strike="noStrike" spc="-1">
                <a:solidFill>
                  <a:srgbClr val="000000"/>
                </a:solidFill>
                <a:latin typeface="Frutiger LT Com 45 Light"/>
              </a:rPr>
              <a:t>Ebene 3</a:t>
            </a:r>
          </a:p>
          <a:p>
            <a:pPr marL="1657440" lvl="3" indent="-285480">
              <a:lnSpc>
                <a:spcPct val="100000"/>
              </a:lnSpc>
              <a:spcAft>
                <a:spcPts val="1199"/>
              </a:spcAft>
              <a:buClr>
                <a:srgbClr val="5073A5"/>
              </a:buClr>
              <a:buFont typeface="Arial"/>
              <a:buChar char="•"/>
            </a:pPr>
            <a:r>
              <a:rPr lang="de-DE" sz="1700" b="0" strike="noStrike" spc="-1">
                <a:solidFill>
                  <a:srgbClr val="000000"/>
                </a:solidFill>
                <a:latin typeface="Frutiger LT Com 45 Light"/>
              </a:rPr>
              <a:t>Ebene 4</a:t>
            </a:r>
          </a:p>
        </p:txBody>
      </p:sp>
      <p:sp>
        <p:nvSpPr>
          <p:cNvPr id="198" name="PlaceHolder 7"/>
          <p:cNvSpPr>
            <a:spLocks noGrp="1"/>
          </p:cNvSpPr>
          <p:nvPr>
            <p:ph type="ftr"/>
          </p:nvPr>
        </p:nvSpPr>
        <p:spPr>
          <a:xfrm>
            <a:off x="1631520" y="6426000"/>
            <a:ext cx="7272360" cy="240480"/>
          </a:xfrm>
          <a:prstGeom prst="rect">
            <a:avLst/>
          </a:prstGeom>
        </p:spPr>
        <p:txBody>
          <a:bodyPr lIns="0" tIns="0" rIns="0" bIns="0">
            <a:noAutofit/>
          </a:bodyPr>
          <a:lstStyle/>
          <a:p>
            <a:pPr>
              <a:lnSpc>
                <a:spcPct val="100000"/>
              </a:lnSpc>
            </a:pPr>
            <a:endParaRPr lang="de-DE" sz="900" b="0" strike="noStrike" spc="-1">
              <a:latin typeface="Times New Roman"/>
            </a:endParaRPr>
          </a:p>
        </p:txBody>
      </p:sp>
      <p:sp>
        <p:nvSpPr>
          <p:cNvPr id="199" name="PlaceHolder 8"/>
          <p:cNvSpPr>
            <a:spLocks noGrp="1"/>
          </p:cNvSpPr>
          <p:nvPr>
            <p:ph type="sldNum"/>
          </p:nvPr>
        </p:nvSpPr>
        <p:spPr>
          <a:xfrm>
            <a:off x="1055520" y="6426000"/>
            <a:ext cx="553320" cy="240480"/>
          </a:xfrm>
          <a:prstGeom prst="rect">
            <a:avLst/>
          </a:prstGeom>
        </p:spPr>
        <p:txBody>
          <a:bodyPr lIns="0" tIns="0" rIns="0" bIns="0">
            <a:noAutofit/>
          </a:bodyPr>
          <a:lstStyle/>
          <a:p>
            <a:pPr>
              <a:lnSpc>
                <a:spcPct val="100000"/>
              </a:lnSpc>
            </a:pPr>
            <a:fld id="{68D62702-7EF6-4DEB-A7EC-D663C185D94E}" type="slidenum">
              <a:rPr lang="de-DE" sz="900" b="1" strike="noStrike" spc="-1">
                <a:solidFill>
                  <a:srgbClr val="5073A5"/>
                </a:solidFill>
                <a:latin typeface="Frutiger LT Com 45 Light"/>
              </a:rPr>
              <a:t>‹Nr.›</a:t>
            </a:fld>
            <a:endParaRPr lang="de-DE"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6"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237"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238" name="CustomShape 3"/>
          <p:cNvSpPr/>
          <p:nvPr/>
        </p:nvSpPr>
        <p:spPr>
          <a:xfrm>
            <a:off x="715680" y="6426000"/>
            <a:ext cx="430920" cy="2404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406D9B"/>
                </a:solidFill>
                <a:latin typeface="Frutiger LT Com 45 Light"/>
              </a:rPr>
              <a:t>Folie</a:t>
            </a:r>
            <a:endParaRPr lang="de-DE" sz="900" b="0" strike="noStrike" spc="-1">
              <a:latin typeface="Arial"/>
            </a:endParaRPr>
          </a:p>
        </p:txBody>
      </p:sp>
      <p:pic>
        <p:nvPicPr>
          <p:cNvPr id="239" name="Grafik 19"/>
          <p:cNvPicPr/>
          <p:nvPr/>
        </p:nvPicPr>
        <p:blipFill>
          <a:blip r:embed="rId14"/>
          <a:srcRect l="21079"/>
          <a:stretch/>
        </p:blipFill>
        <p:spPr>
          <a:xfrm>
            <a:off x="8976240" y="578160"/>
            <a:ext cx="1954440" cy="448560"/>
          </a:xfrm>
          <a:prstGeom prst="rect">
            <a:avLst/>
          </a:prstGeom>
          <a:ln w="0">
            <a:noFill/>
          </a:ln>
        </p:spPr>
      </p:pic>
      <p:sp>
        <p:nvSpPr>
          <p:cNvPr id="240" name="CustomShape 4"/>
          <p:cNvSpPr/>
          <p:nvPr/>
        </p:nvSpPr>
        <p:spPr>
          <a:xfrm>
            <a:off x="6961680" y="6426000"/>
            <a:ext cx="4561200" cy="21600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rPr>
              <a:t>Lehrgebiet</a:t>
            </a:r>
            <a:r>
              <a:rPr lang="de-DE" sz="1000" b="1" strike="noStrike" spc="-1">
                <a:solidFill>
                  <a:srgbClr val="406D9B"/>
                </a:solidFill>
                <a:latin typeface="Frutiger LT Com 45 Light"/>
              </a:rPr>
              <a:t> Multimedia und Internetanwendungen</a:t>
            </a:r>
            <a:endParaRPr lang="de-DE" sz="1000" b="0" strike="noStrike" spc="-1">
              <a:latin typeface="Arial"/>
            </a:endParaRPr>
          </a:p>
        </p:txBody>
      </p:sp>
      <p:pic>
        <p:nvPicPr>
          <p:cNvPr id="241" name="Grafik 12"/>
          <p:cNvPicPr/>
          <p:nvPr/>
        </p:nvPicPr>
        <p:blipFill>
          <a:blip r:embed="rId14"/>
          <a:srcRect r="79653"/>
          <a:stretch/>
        </p:blipFill>
        <p:spPr>
          <a:xfrm>
            <a:off x="11019600" y="555120"/>
            <a:ext cx="503640" cy="448560"/>
          </a:xfrm>
          <a:prstGeom prst="rect">
            <a:avLst/>
          </a:prstGeom>
          <a:ln w="0">
            <a:noFill/>
          </a:ln>
        </p:spPr>
      </p:pic>
      <p:sp>
        <p:nvSpPr>
          <p:cNvPr id="242" name="CustomShape 5"/>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243" name="Grafik 11"/>
          <p:cNvPicPr/>
          <p:nvPr/>
        </p:nvPicPr>
        <p:blipFill>
          <a:blip r:embed="rId15"/>
          <a:stretch/>
        </p:blipFill>
        <p:spPr>
          <a:xfrm>
            <a:off x="9336240" y="6143760"/>
            <a:ext cx="2476440" cy="449640"/>
          </a:xfrm>
          <a:prstGeom prst="rect">
            <a:avLst/>
          </a:prstGeom>
          <a:ln w="0">
            <a:noFill/>
          </a:ln>
        </p:spPr>
      </p:pic>
      <p:grpSp>
        <p:nvGrpSpPr>
          <p:cNvPr id="244" name="Group 6"/>
          <p:cNvGrpSpPr/>
          <p:nvPr/>
        </p:nvGrpSpPr>
        <p:grpSpPr>
          <a:xfrm>
            <a:off x="8643960" y="0"/>
            <a:ext cx="3548160" cy="4580640"/>
            <a:chOff x="8643960" y="0"/>
            <a:chExt cx="3548160" cy="4580640"/>
          </a:xfrm>
        </p:grpSpPr>
        <p:pic>
          <p:nvPicPr>
            <p:cNvPr id="245" name="Grafik 18"/>
            <p:cNvPicPr/>
            <p:nvPr/>
          </p:nvPicPr>
          <p:blipFill>
            <a:blip r:embed="rId16"/>
            <a:stretch/>
          </p:blipFill>
          <p:spPr>
            <a:xfrm flipH="1">
              <a:off x="8643960" y="0"/>
              <a:ext cx="3548160" cy="4580640"/>
            </a:xfrm>
            <a:prstGeom prst="rect">
              <a:avLst/>
            </a:prstGeom>
            <a:ln w="0">
              <a:noFill/>
            </a:ln>
          </p:spPr>
        </p:pic>
        <p:sp>
          <p:nvSpPr>
            <p:cNvPr id="246" name="CustomShape 7"/>
            <p:cNvSpPr/>
            <p:nvPr/>
          </p:nvSpPr>
          <p:spPr>
            <a:xfrm>
              <a:off x="8859240" y="164880"/>
              <a:ext cx="3240000" cy="2268720"/>
            </a:xfrm>
            <a:prstGeom prst="rect">
              <a:avLst/>
            </a:prstGeom>
            <a:solidFill>
              <a:srgbClr val="5073A5"/>
            </a:solidFill>
            <a:ln>
              <a:noFill/>
            </a:ln>
          </p:spPr>
          <p:style>
            <a:lnRef idx="2">
              <a:schemeClr val="accent1">
                <a:shade val="50000"/>
              </a:schemeClr>
            </a:lnRef>
            <a:fillRef idx="1">
              <a:schemeClr val="accent1"/>
            </a:fillRef>
            <a:effectRef idx="0">
              <a:schemeClr val="accent1"/>
            </a:effectRef>
            <a:fontRef idx="minor"/>
          </p:style>
        </p:sp>
      </p:grpSp>
      <p:sp>
        <p:nvSpPr>
          <p:cNvPr id="247" name="CustomShape 8"/>
          <p:cNvSpPr/>
          <p:nvPr/>
        </p:nvSpPr>
        <p:spPr>
          <a:xfrm>
            <a:off x="8761320" y="116640"/>
            <a:ext cx="324324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FFFFFF"/>
                </a:solidFill>
                <a:latin typeface="Frutiger LT Com 45 Light"/>
              </a:rPr>
              <a:t>Fakultät für</a:t>
            </a:r>
            <a:endParaRPr lang="de-DE" sz="1800" b="0" strike="noStrike" spc="-1">
              <a:latin typeface="Arial"/>
            </a:endParaRPr>
          </a:p>
          <a:p>
            <a:pPr>
              <a:lnSpc>
                <a:spcPct val="100000"/>
              </a:lnSpc>
            </a:pPr>
            <a:r>
              <a:rPr lang="de-DE" sz="1800" b="1" strike="noStrike" spc="-1">
                <a:solidFill>
                  <a:srgbClr val="FFFFFF"/>
                </a:solidFill>
                <a:latin typeface="Frutiger LT Com 45 Light"/>
              </a:rPr>
              <a:t>Mathematik und Informatik</a:t>
            </a:r>
            <a:endParaRPr lang="de-DE" sz="1800" b="0" strike="noStrike" spc="-1">
              <a:latin typeface="Arial"/>
            </a:endParaRPr>
          </a:p>
        </p:txBody>
      </p:sp>
      <p:sp>
        <p:nvSpPr>
          <p:cNvPr id="248" name="PlaceHolder 9"/>
          <p:cNvSpPr>
            <a:spLocks noGrp="1"/>
          </p:cNvSpPr>
          <p:nvPr>
            <p:ph type="body"/>
          </p:nvPr>
        </p:nvSpPr>
        <p:spPr>
          <a:xfrm>
            <a:off x="8859240" y="2148480"/>
            <a:ext cx="2703600" cy="1712160"/>
          </a:xfrm>
          <a:prstGeom prst="rect">
            <a:avLst/>
          </a:prstGeom>
        </p:spPr>
        <p:txBody>
          <a:bodyPr lIns="0" tIns="0" rIns="0" bIns="0">
            <a:noAutofit/>
          </a:bodyPr>
          <a:lstStyle/>
          <a:p>
            <a:pPr>
              <a:lnSpc>
                <a:spcPct val="100000"/>
              </a:lnSpc>
              <a:spcBef>
                <a:spcPts val="561"/>
              </a:spcBef>
              <a:tabLst>
                <a:tab pos="0" algn="l"/>
              </a:tabLst>
            </a:pPr>
            <a:r>
              <a:rPr lang="de-DE" sz="2800" b="0" strike="noStrike" spc="-1">
                <a:solidFill>
                  <a:srgbClr val="FFFFFF"/>
                </a:solidFill>
                <a:latin typeface="Frutiger LT Com 45 Light"/>
              </a:rPr>
              <a:t>Anne Koch</a:t>
            </a:r>
            <a:endParaRPr lang="de-DE" sz="2800" b="0" strike="noStrike" spc="-1">
              <a:solidFill>
                <a:srgbClr val="000000"/>
              </a:solidFill>
              <a:latin typeface="Frutiger LT Com 45 Light"/>
            </a:endParaRPr>
          </a:p>
          <a:p>
            <a:pPr>
              <a:lnSpc>
                <a:spcPct val="100000"/>
              </a:lnSpc>
              <a:spcBef>
                <a:spcPts val="561"/>
              </a:spcBef>
              <a:tabLst>
                <a:tab pos="0" algn="l"/>
              </a:tabLst>
            </a:pPr>
            <a:r>
              <a:rPr lang="de-DE" sz="2800" b="0" strike="noStrike" spc="-1">
                <a:solidFill>
                  <a:srgbClr val="FFFFFF"/>
                </a:solidFill>
                <a:latin typeface="Frutiger LT Com 45 Light"/>
              </a:rPr>
              <a:t>Clara Jansen</a:t>
            </a:r>
            <a:endParaRPr lang="de-DE" sz="2800" b="0" strike="noStrike" spc="-1">
              <a:solidFill>
                <a:srgbClr val="000000"/>
              </a:solidFill>
              <a:latin typeface="Frutiger LT Com 45 Light"/>
            </a:endParaRPr>
          </a:p>
          <a:p>
            <a:pPr>
              <a:lnSpc>
                <a:spcPct val="100000"/>
              </a:lnSpc>
              <a:spcBef>
                <a:spcPts val="561"/>
              </a:spcBef>
              <a:tabLst>
                <a:tab pos="0" algn="l"/>
              </a:tabLst>
            </a:pPr>
            <a:r>
              <a:rPr lang="de-DE" sz="2800" b="0" strike="noStrike" spc="-1">
                <a:solidFill>
                  <a:srgbClr val="FFFFFF"/>
                </a:solidFill>
                <a:latin typeface="Frutiger LT Com 45 Light"/>
              </a:rPr>
              <a:t>Dietrich Tönnies</a:t>
            </a:r>
            <a:endParaRPr lang="de-DE" sz="2800" b="0" strike="noStrike" spc="-1">
              <a:solidFill>
                <a:srgbClr val="000000"/>
              </a:solidFill>
              <a:latin typeface="Frutiger LT Com 45 Light"/>
            </a:endParaRPr>
          </a:p>
        </p:txBody>
      </p:sp>
      <p:sp>
        <p:nvSpPr>
          <p:cNvPr id="249" name="PlaceHolder 10"/>
          <p:cNvSpPr>
            <a:spLocks noGrp="1"/>
          </p:cNvSpPr>
          <p:nvPr>
            <p:ph type="title"/>
          </p:nvPr>
        </p:nvSpPr>
        <p:spPr>
          <a:xfrm>
            <a:off x="609480" y="273600"/>
            <a:ext cx="10972440" cy="1144800"/>
          </a:xfrm>
          <a:prstGeom prst="rect">
            <a:avLst/>
          </a:prstGeom>
        </p:spPr>
        <p:txBody>
          <a:bodyPr lIns="0" tIns="0" rIns="0" bIns="0" anchor="ctr">
            <a:noAutofit/>
          </a:bodyPr>
          <a:lstStyle/>
          <a:p>
            <a:r>
              <a:rPr lang="de-DE" sz="1800" b="0" strike="noStrike" spc="-1">
                <a:solidFill>
                  <a:srgbClr val="000000"/>
                </a:solidFill>
                <a:latin typeface="Frutiger LT Com 45 Light"/>
              </a:rPr>
              <a:t>Format des Titeltextes durch Klicken bearbeiten</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287"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288" name="CustomShape 3"/>
          <p:cNvSpPr/>
          <p:nvPr/>
        </p:nvSpPr>
        <p:spPr>
          <a:xfrm>
            <a:off x="715680" y="6426000"/>
            <a:ext cx="430920" cy="2404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406D9B"/>
                </a:solidFill>
                <a:latin typeface="Frutiger LT Com 45 Light"/>
              </a:rPr>
              <a:t>Folie</a:t>
            </a:r>
            <a:endParaRPr lang="de-DE" sz="900" b="0" strike="noStrike" spc="-1">
              <a:latin typeface="Arial"/>
            </a:endParaRPr>
          </a:p>
        </p:txBody>
      </p:sp>
      <p:pic>
        <p:nvPicPr>
          <p:cNvPr id="289" name="Grafik 19"/>
          <p:cNvPicPr/>
          <p:nvPr/>
        </p:nvPicPr>
        <p:blipFill>
          <a:blip r:embed="rId14"/>
          <a:srcRect l="21079"/>
          <a:stretch/>
        </p:blipFill>
        <p:spPr>
          <a:xfrm>
            <a:off x="8976240" y="578160"/>
            <a:ext cx="1954440" cy="448560"/>
          </a:xfrm>
          <a:prstGeom prst="rect">
            <a:avLst/>
          </a:prstGeom>
          <a:ln w="0">
            <a:noFill/>
          </a:ln>
        </p:spPr>
      </p:pic>
      <p:sp>
        <p:nvSpPr>
          <p:cNvPr id="290" name="CustomShape 4"/>
          <p:cNvSpPr/>
          <p:nvPr/>
        </p:nvSpPr>
        <p:spPr>
          <a:xfrm>
            <a:off x="6961680" y="6426000"/>
            <a:ext cx="4561200" cy="21600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rPr>
              <a:t>Lehrgebiet</a:t>
            </a:r>
            <a:r>
              <a:rPr lang="de-DE" sz="1000" b="1" strike="noStrike" spc="-1">
                <a:solidFill>
                  <a:srgbClr val="406D9B"/>
                </a:solidFill>
                <a:latin typeface="Frutiger LT Com 45 Light"/>
              </a:rPr>
              <a:t> Multimedia und Internetanwendungen</a:t>
            </a:r>
            <a:endParaRPr lang="de-DE" sz="1000" b="0" strike="noStrike" spc="-1">
              <a:latin typeface="Arial"/>
            </a:endParaRPr>
          </a:p>
        </p:txBody>
      </p:sp>
      <p:pic>
        <p:nvPicPr>
          <p:cNvPr id="291" name="Grafik 12"/>
          <p:cNvPicPr/>
          <p:nvPr/>
        </p:nvPicPr>
        <p:blipFill>
          <a:blip r:embed="rId14"/>
          <a:srcRect r="79653"/>
          <a:stretch/>
        </p:blipFill>
        <p:spPr>
          <a:xfrm>
            <a:off x="11019600" y="555120"/>
            <a:ext cx="503640" cy="448560"/>
          </a:xfrm>
          <a:prstGeom prst="rect">
            <a:avLst/>
          </a:prstGeom>
          <a:ln w="0">
            <a:noFill/>
          </a:ln>
        </p:spPr>
      </p:pic>
      <p:sp>
        <p:nvSpPr>
          <p:cNvPr id="292" name="PlaceHolder 5"/>
          <p:cNvSpPr>
            <a:spLocks noGrp="1"/>
          </p:cNvSpPr>
          <p:nvPr>
            <p:ph type="body"/>
          </p:nvPr>
        </p:nvSpPr>
        <p:spPr>
          <a:xfrm>
            <a:off x="715680" y="1229400"/>
            <a:ext cx="10803960" cy="4791600"/>
          </a:xfrm>
          <a:prstGeom prst="rect">
            <a:avLst/>
          </a:prstGeom>
        </p:spPr>
        <p:txBody>
          <a:bodyPr lIns="0" tIns="0" rIns="0" bIns="0">
            <a:noAutofit/>
          </a:bodyPr>
          <a:lstStyle/>
          <a:p>
            <a:pPr marL="250200" indent="-249840">
              <a:lnSpc>
                <a:spcPct val="100000"/>
              </a:lnSpc>
              <a:spcAft>
                <a:spcPts val="1199"/>
              </a:spcAft>
              <a:buClr>
                <a:srgbClr val="5073A5"/>
              </a:buClr>
              <a:buFont typeface="Symbol"/>
              <a:buChar char="-"/>
            </a:pPr>
            <a:r>
              <a:rPr lang="de-DE" sz="1700" b="0" strike="noStrike" spc="-1">
                <a:solidFill>
                  <a:srgbClr val="000000"/>
                </a:solidFill>
                <a:latin typeface="Frutiger LT Com 45 Light"/>
              </a:rPr>
              <a:t>Textmasterformat bearbeiten</a:t>
            </a:r>
          </a:p>
          <a:p>
            <a:pPr marL="693000" lvl="1" indent="-235080">
              <a:lnSpc>
                <a:spcPct val="100000"/>
              </a:lnSpc>
              <a:spcAft>
                <a:spcPts val="1199"/>
              </a:spcAft>
              <a:buClr>
                <a:srgbClr val="5073A5"/>
              </a:buClr>
              <a:buFont typeface="Symbol"/>
              <a:buChar char="-"/>
            </a:pPr>
            <a:r>
              <a:rPr lang="de-DE" sz="1700" b="0" strike="noStrike" spc="-1">
                <a:solidFill>
                  <a:srgbClr val="000000"/>
                </a:solidFill>
                <a:latin typeface="Frutiger LT Com 45 Light"/>
              </a:rPr>
              <a:t>Zweite Ebene</a:t>
            </a:r>
          </a:p>
          <a:p>
            <a:pPr marL="1143000" lvl="2" indent="-228240">
              <a:lnSpc>
                <a:spcPct val="100000"/>
              </a:lnSpc>
              <a:spcAft>
                <a:spcPts val="1199"/>
              </a:spcAft>
              <a:buClr>
                <a:srgbClr val="5073A5"/>
              </a:buClr>
              <a:buFont typeface="Symbol"/>
              <a:buChar char="-"/>
            </a:pPr>
            <a:r>
              <a:rPr lang="de-DE" sz="1700" b="0" strike="noStrike" spc="-1">
                <a:solidFill>
                  <a:srgbClr val="000000"/>
                </a:solidFill>
                <a:latin typeface="Frutiger LT Com 45 Light"/>
              </a:rPr>
              <a:t>Dritte Ebene</a:t>
            </a:r>
          </a:p>
          <a:p>
            <a:pPr marL="1600200" lvl="3" indent="-228240">
              <a:lnSpc>
                <a:spcPct val="100000"/>
              </a:lnSpc>
              <a:spcAft>
                <a:spcPts val="1199"/>
              </a:spcAft>
              <a:buClr>
                <a:srgbClr val="5073A5"/>
              </a:buClr>
              <a:buFont typeface="Symbol"/>
              <a:buChar char="-"/>
            </a:pPr>
            <a:r>
              <a:rPr lang="de-DE" sz="1700" b="0" strike="noStrike" spc="-1">
                <a:solidFill>
                  <a:srgbClr val="000000"/>
                </a:solidFill>
                <a:latin typeface="Frutiger LT Com 45 Light"/>
              </a:rPr>
              <a:t>Vierte Ebene</a:t>
            </a:r>
          </a:p>
          <a:p>
            <a:pPr marL="2057400" lvl="4" indent="-228240">
              <a:lnSpc>
                <a:spcPct val="100000"/>
              </a:lnSpc>
              <a:spcAft>
                <a:spcPts val="1199"/>
              </a:spcAft>
              <a:buClr>
                <a:srgbClr val="5073A5"/>
              </a:buClr>
              <a:buFont typeface="Symbol"/>
              <a:buChar char="-"/>
            </a:pPr>
            <a:r>
              <a:rPr lang="de-DE" sz="1700" b="0" strike="noStrike" spc="-1">
                <a:solidFill>
                  <a:srgbClr val="000000"/>
                </a:solidFill>
                <a:latin typeface="Frutiger LT Com 45 Light"/>
              </a:rPr>
              <a:t>Fünfte Ebene</a:t>
            </a:r>
          </a:p>
        </p:txBody>
      </p:sp>
      <p:sp>
        <p:nvSpPr>
          <p:cNvPr id="293" name="PlaceHolder 6"/>
          <p:cNvSpPr>
            <a:spLocks noGrp="1"/>
          </p:cNvSpPr>
          <p:nvPr>
            <p:ph type="sldNum"/>
          </p:nvPr>
        </p:nvSpPr>
        <p:spPr>
          <a:xfrm>
            <a:off x="1055520" y="6426000"/>
            <a:ext cx="553320" cy="240480"/>
          </a:xfrm>
          <a:prstGeom prst="rect">
            <a:avLst/>
          </a:prstGeom>
        </p:spPr>
        <p:txBody>
          <a:bodyPr lIns="0" tIns="0" rIns="0" bIns="0">
            <a:noAutofit/>
          </a:bodyPr>
          <a:lstStyle/>
          <a:p>
            <a:pPr>
              <a:lnSpc>
                <a:spcPct val="100000"/>
              </a:lnSpc>
            </a:pPr>
            <a:fld id="{5A1EA883-EF57-4340-BA03-9DF57B918FCD}" type="slidenum">
              <a:rPr lang="de-DE" sz="900" b="1" strike="noStrike" spc="-1">
                <a:solidFill>
                  <a:srgbClr val="406D9B"/>
                </a:solidFill>
                <a:latin typeface="Frutiger LT Com 45 Light"/>
              </a:rPr>
              <a:t>‹Nr.›</a:t>
            </a:fld>
            <a:endParaRPr lang="de-DE" sz="900" b="0" strike="noStrike" spc="-1">
              <a:latin typeface="Times New Roman"/>
            </a:endParaRPr>
          </a:p>
        </p:txBody>
      </p:sp>
      <p:sp>
        <p:nvSpPr>
          <p:cNvPr id="294" name="PlaceHolder 7"/>
          <p:cNvSpPr>
            <a:spLocks noGrp="1"/>
          </p:cNvSpPr>
          <p:nvPr>
            <p:ph type="ftr"/>
          </p:nvPr>
        </p:nvSpPr>
        <p:spPr>
          <a:xfrm>
            <a:off x="1631520" y="6426000"/>
            <a:ext cx="4122360" cy="315000"/>
          </a:xfrm>
          <a:prstGeom prst="rect">
            <a:avLst/>
          </a:prstGeom>
        </p:spPr>
        <p:txBody>
          <a:bodyPr lIns="0" tIns="0" rIns="0" bIns="0">
            <a:noAutofit/>
          </a:bodyPr>
          <a:lstStyle/>
          <a:p>
            <a:pPr>
              <a:lnSpc>
                <a:spcPct val="100000"/>
              </a:lnSpc>
            </a:pPr>
            <a:endParaRPr lang="de-DE" sz="900" b="0" strike="noStrike" spc="-1">
              <a:latin typeface="Times New Roman"/>
            </a:endParaRPr>
          </a:p>
        </p:txBody>
      </p:sp>
      <p:sp>
        <p:nvSpPr>
          <p:cNvPr id="295" name="PlaceHolder 8"/>
          <p:cNvSpPr>
            <a:spLocks noGrp="1"/>
          </p:cNvSpPr>
          <p:nvPr>
            <p:ph type="title"/>
          </p:nvPr>
        </p:nvSpPr>
        <p:spPr>
          <a:xfrm>
            <a:off x="720000" y="260640"/>
            <a:ext cx="8183880" cy="661680"/>
          </a:xfrm>
          <a:prstGeom prst="rect">
            <a:avLst/>
          </a:prstGeom>
        </p:spPr>
        <p:txBody>
          <a:bodyPr lIns="0" tIns="0" rIns="0" bIns="0" anchor="b">
            <a:noAutofit/>
          </a:bodyPr>
          <a:lstStyle/>
          <a:p>
            <a:pPr>
              <a:lnSpc>
                <a:spcPct val="100000"/>
              </a:lnSpc>
            </a:pPr>
            <a:r>
              <a:rPr lang="de-DE" sz="2200" b="1" strike="noStrike" spc="-1">
                <a:solidFill>
                  <a:srgbClr val="406D9B"/>
                </a:solidFill>
                <a:latin typeface="Frutiger LT Com 45 Light"/>
              </a:rPr>
              <a:t>Titelmasterformat durch Klicken bearbeiten</a:t>
            </a:r>
            <a:endParaRPr lang="de-DE" sz="2200" b="0" strike="noStrike" spc="-1">
              <a:solidFill>
                <a:srgbClr val="000000"/>
              </a:solidFill>
              <a:latin typeface="Frutiger LT Com 45 Light"/>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extShape 1"/>
          <p:cNvSpPr txBox="1"/>
          <p:nvPr/>
        </p:nvSpPr>
        <p:spPr>
          <a:xfrm>
            <a:off x="1180800" y="4097520"/>
            <a:ext cx="8928720" cy="1124640"/>
          </a:xfrm>
          <a:prstGeom prst="rect">
            <a:avLst/>
          </a:prstGeom>
          <a:noFill/>
          <a:ln w="0">
            <a:noFill/>
          </a:ln>
        </p:spPr>
        <p:txBody>
          <a:bodyPr lIns="0" tIns="0" rIns="0" bIns="0" anchor="b">
            <a:noAutofit/>
          </a:bodyPr>
          <a:lstStyle/>
          <a:p>
            <a:pPr>
              <a:lnSpc>
                <a:spcPct val="100000"/>
              </a:lnSpc>
            </a:pPr>
            <a:r>
              <a:rPr lang="de-DE" sz="3600" b="0" strike="noStrike" spc="-1">
                <a:solidFill>
                  <a:srgbClr val="000000"/>
                </a:solidFill>
                <a:latin typeface="Frutiger LT Com 45 Light"/>
              </a:rPr>
              <a:t>Automatische Erstellung einer Wissensrepräsentation aus einem medizinischen Text</a:t>
            </a:r>
          </a:p>
        </p:txBody>
      </p:sp>
      <p:sp>
        <p:nvSpPr>
          <p:cNvPr id="339" name="TextShape 2"/>
          <p:cNvSpPr txBox="1"/>
          <p:nvPr/>
        </p:nvSpPr>
        <p:spPr>
          <a:xfrm>
            <a:off x="1180800" y="5321880"/>
            <a:ext cx="8928720" cy="1087200"/>
          </a:xfrm>
          <a:prstGeom prst="rect">
            <a:avLst/>
          </a:prstGeom>
          <a:noFill/>
          <a:ln w="0">
            <a:noFill/>
          </a:ln>
        </p:spPr>
        <p:txBody>
          <a:bodyPr lIns="0" tIns="0" rIns="0" bIns="0">
            <a:noAutofit/>
          </a:bodyPr>
          <a:lstStyle/>
          <a:p>
            <a:pPr>
              <a:lnSpc>
                <a:spcPct val="100000"/>
              </a:lnSpc>
              <a:spcBef>
                <a:spcPts val="479"/>
              </a:spcBef>
              <a:tabLst>
                <a:tab pos="0" algn="l"/>
              </a:tabLst>
            </a:pPr>
            <a:r>
              <a:rPr lang="de-DE" sz="2400" b="1" strike="noStrike" spc="-1">
                <a:solidFill>
                  <a:srgbClr val="004C97"/>
                </a:solidFill>
                <a:latin typeface="Frutiger LT Com 45 Light"/>
              </a:rPr>
              <a:t>Fachpraktikum Natural Language Processing, Information Extraction und Retrieval (01589)</a:t>
            </a:r>
            <a:endParaRPr lang="de-DE" sz="2400" b="0" strike="noStrike" spc="-1">
              <a:latin typeface="Arial"/>
            </a:endParaRPr>
          </a:p>
        </p:txBody>
      </p:sp>
      <p:sp>
        <p:nvSpPr>
          <p:cNvPr id="340" name="CustomShape 3"/>
          <p:cNvSpPr/>
          <p:nvPr/>
        </p:nvSpPr>
        <p:spPr>
          <a:xfrm>
            <a:off x="10116000" y="2349000"/>
            <a:ext cx="1944000" cy="1306440"/>
          </a:xfrm>
          <a:prstGeom prst="rect">
            <a:avLst/>
          </a:prstGeom>
          <a:solidFill>
            <a:srgbClr val="5073A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de-DE" sz="1600" b="0" strike="noStrike" spc="-1">
                <a:solidFill>
                  <a:srgbClr val="FFFFFF"/>
                </a:solidFill>
                <a:latin typeface="Frutiger LT Com 45 Light"/>
              </a:rPr>
              <a:t>Fakultät für</a:t>
            </a:r>
            <a:endParaRPr lang="de-DE" sz="1600" b="0" strike="noStrike" spc="-1">
              <a:latin typeface="Arial"/>
            </a:endParaRPr>
          </a:p>
          <a:p>
            <a:pPr algn="r">
              <a:lnSpc>
                <a:spcPct val="100000"/>
              </a:lnSpc>
            </a:pPr>
            <a:r>
              <a:rPr lang="de-DE" sz="1600" b="1" strike="noStrike" spc="-1">
                <a:solidFill>
                  <a:srgbClr val="FFFFFF"/>
                </a:solidFill>
                <a:latin typeface="Frutiger LT Com 45 Light"/>
              </a:rPr>
              <a:t>Mathematik und</a:t>
            </a:r>
            <a:br>
              <a:rPr/>
            </a:br>
            <a:r>
              <a:rPr lang="de-DE" sz="1600" b="1" strike="noStrike" spc="-1">
                <a:solidFill>
                  <a:srgbClr val="FFFFFF"/>
                </a:solidFill>
                <a:latin typeface="Frutiger LT Com 45 Light"/>
              </a:rPr>
              <a:t>Informatik</a:t>
            </a:r>
            <a:endParaRPr lang="de-DE" sz="1600" b="0" strike="noStrike" spc="-1">
              <a:latin typeface="Arial"/>
            </a:endParaRPr>
          </a:p>
          <a:p>
            <a:pPr algn="r">
              <a:lnSpc>
                <a:spcPct val="100000"/>
              </a:lnSpc>
            </a:pPr>
            <a:endParaRPr lang="de-DE" sz="1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extShape 1"/>
          <p:cNvSpPr txBox="1"/>
          <p:nvPr/>
        </p:nvSpPr>
        <p:spPr>
          <a:xfrm>
            <a:off x="1631520" y="6426000"/>
            <a:ext cx="7272360" cy="240480"/>
          </a:xfrm>
          <a:prstGeom prst="rect">
            <a:avLst/>
          </a:prstGeom>
          <a:noFill/>
          <a:ln w="0">
            <a:noFill/>
          </a:ln>
        </p:spPr>
        <p:txBody>
          <a:bodyPr lIns="0" tIns="0" rIns="0" bIns="0">
            <a:noAutofit/>
          </a:bodyPr>
          <a:lstStyle/>
          <a:p>
            <a:pPr>
              <a:lnSpc>
                <a:spcPct val="100000"/>
              </a:lnSpc>
            </a:pPr>
            <a:r>
              <a:rPr lang="en-US" sz="900" b="0" strike="noStrike" spc="-1">
                <a:solidFill>
                  <a:srgbClr val="5073A5"/>
                </a:solidFill>
                <a:latin typeface="Frutiger LT Com 45 Light"/>
              </a:rPr>
              <a:t>Fußzeile</a:t>
            </a:r>
            <a:endParaRPr lang="de-DE" sz="900" b="0" strike="noStrike" spc="-1">
              <a:latin typeface="Times New Roman"/>
            </a:endParaRPr>
          </a:p>
        </p:txBody>
      </p:sp>
      <p:sp>
        <p:nvSpPr>
          <p:cNvPr id="357" name="TextShape 2"/>
          <p:cNvSpPr txBox="1"/>
          <p:nvPr/>
        </p:nvSpPr>
        <p:spPr>
          <a:xfrm>
            <a:off x="1055520" y="6426000"/>
            <a:ext cx="553320" cy="240480"/>
          </a:xfrm>
          <a:prstGeom prst="rect">
            <a:avLst/>
          </a:prstGeom>
          <a:noFill/>
          <a:ln w="0">
            <a:noFill/>
          </a:ln>
        </p:spPr>
        <p:txBody>
          <a:bodyPr lIns="0" tIns="0" rIns="0" bIns="0">
            <a:noAutofit/>
          </a:bodyPr>
          <a:lstStyle/>
          <a:p>
            <a:pPr>
              <a:lnSpc>
                <a:spcPct val="100000"/>
              </a:lnSpc>
            </a:pPr>
            <a:fld id="{C5573799-0A31-401F-92C4-6705CCA6B543}" type="slidenum">
              <a:rPr lang="de-DE" sz="900" b="1" strike="noStrike" spc="-1">
                <a:solidFill>
                  <a:srgbClr val="5073A5"/>
                </a:solidFill>
                <a:latin typeface="Frutiger LT Com 45 Light"/>
              </a:rPr>
              <a:t>10</a:t>
            </a:fld>
            <a:endParaRPr lang="de-DE" sz="900" b="0" strike="noStrike" spc="-1">
              <a:latin typeface="Times New Roman"/>
            </a:endParaRPr>
          </a:p>
        </p:txBody>
      </p:sp>
      <p:sp>
        <p:nvSpPr>
          <p:cNvPr id="358" name="TextShape 3"/>
          <p:cNvSpPr txBox="1"/>
          <p:nvPr/>
        </p:nvSpPr>
        <p:spPr>
          <a:xfrm>
            <a:off x="720000" y="260640"/>
            <a:ext cx="8183880" cy="661680"/>
          </a:xfrm>
          <a:prstGeom prst="rect">
            <a:avLst/>
          </a:prstGeom>
          <a:noFill/>
          <a:ln w="0">
            <a:noFill/>
          </a:ln>
        </p:spPr>
        <p:txBody>
          <a:bodyPr lIns="0" tIns="0" rIns="0" bIns="0" anchor="b">
            <a:noAutofit/>
          </a:bodyPr>
          <a:lstStyle/>
          <a:p>
            <a:pPr>
              <a:lnSpc>
                <a:spcPct val="100000"/>
              </a:lnSpc>
            </a:pPr>
            <a:r>
              <a:rPr lang="de-DE" sz="2200" b="1" strike="noStrike" spc="-1" dirty="0">
                <a:solidFill>
                  <a:srgbClr val="5073A5"/>
                </a:solidFill>
                <a:latin typeface="Frutiger LT Com 45 Light"/>
              </a:rPr>
              <a:t>Implementierung / Klassendiagramm</a:t>
            </a:r>
            <a:endParaRPr lang="de-DE" sz="2200" b="0" strike="noStrike" spc="-1" dirty="0">
              <a:solidFill>
                <a:srgbClr val="000000"/>
              </a:solidFill>
              <a:latin typeface="Frutiger LT Com 45 Light"/>
            </a:endParaRPr>
          </a:p>
        </p:txBody>
      </p:sp>
      <p:pic>
        <p:nvPicPr>
          <p:cNvPr id="5" name="Grafik 4">
            <a:extLst>
              <a:ext uri="{FF2B5EF4-FFF2-40B4-BE49-F238E27FC236}">
                <a16:creationId xmlns:a16="http://schemas.microsoft.com/office/drawing/2014/main" id="{84BD4970-8F2D-B60F-BCF3-6835ADAA9B68}"/>
              </a:ext>
            </a:extLst>
          </p:cNvPr>
          <p:cNvPicPr>
            <a:picLocks noChangeAspect="1"/>
          </p:cNvPicPr>
          <p:nvPr/>
        </p:nvPicPr>
        <p:blipFill rotWithShape="1">
          <a:blip r:embed="rId2">
            <a:extLst>
              <a:ext uri="{28A0092B-C50C-407E-A947-70E740481C1C}">
                <a14:useLocalDpi xmlns:a14="http://schemas.microsoft.com/office/drawing/2010/main" val="0"/>
              </a:ext>
            </a:extLst>
          </a:blip>
          <a:srcRect t="6239" b="3591"/>
          <a:stretch/>
        </p:blipFill>
        <p:spPr>
          <a:xfrm>
            <a:off x="720000" y="1181528"/>
            <a:ext cx="10787296" cy="48596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TextShape 1"/>
          <p:cNvSpPr txBox="1"/>
          <p:nvPr/>
        </p:nvSpPr>
        <p:spPr>
          <a:xfrm>
            <a:off x="1631520" y="6426000"/>
            <a:ext cx="7272360" cy="240480"/>
          </a:xfrm>
          <a:prstGeom prst="rect">
            <a:avLst/>
          </a:prstGeom>
          <a:noFill/>
          <a:ln w="0">
            <a:noFill/>
          </a:ln>
        </p:spPr>
        <p:txBody>
          <a:bodyPr lIns="0" tIns="0" rIns="0" bIns="0">
            <a:noAutofit/>
          </a:bodyPr>
          <a:lstStyle/>
          <a:p>
            <a:pPr>
              <a:lnSpc>
                <a:spcPct val="100000"/>
              </a:lnSpc>
            </a:pPr>
            <a:r>
              <a:rPr lang="en-US" sz="900" b="0" strike="noStrike" spc="-1">
                <a:solidFill>
                  <a:srgbClr val="5073A5"/>
                </a:solidFill>
                <a:latin typeface="Frutiger LT Com 45 Light"/>
              </a:rPr>
              <a:t>Fußzeile</a:t>
            </a:r>
            <a:endParaRPr lang="de-DE" sz="900" b="0" strike="noStrike" spc="-1">
              <a:latin typeface="Times New Roman"/>
            </a:endParaRPr>
          </a:p>
        </p:txBody>
      </p:sp>
      <p:sp>
        <p:nvSpPr>
          <p:cNvPr id="360" name="TextShape 2"/>
          <p:cNvSpPr txBox="1"/>
          <p:nvPr/>
        </p:nvSpPr>
        <p:spPr>
          <a:xfrm>
            <a:off x="1055520" y="6426000"/>
            <a:ext cx="553320" cy="240480"/>
          </a:xfrm>
          <a:prstGeom prst="rect">
            <a:avLst/>
          </a:prstGeom>
          <a:noFill/>
          <a:ln w="0">
            <a:noFill/>
          </a:ln>
        </p:spPr>
        <p:txBody>
          <a:bodyPr lIns="0" tIns="0" rIns="0" bIns="0">
            <a:noAutofit/>
          </a:bodyPr>
          <a:lstStyle/>
          <a:p>
            <a:pPr>
              <a:lnSpc>
                <a:spcPct val="100000"/>
              </a:lnSpc>
            </a:pPr>
            <a:fld id="{810E913F-87BD-4844-914F-489A9B4C1696}" type="slidenum">
              <a:rPr lang="de-DE" sz="900" b="1" strike="noStrike" spc="-1">
                <a:solidFill>
                  <a:srgbClr val="5073A5"/>
                </a:solidFill>
                <a:latin typeface="Frutiger LT Com 45 Light"/>
              </a:rPr>
              <a:t>11</a:t>
            </a:fld>
            <a:endParaRPr lang="de-DE" sz="900" b="0" strike="noStrike" spc="-1">
              <a:latin typeface="Times New Roman"/>
            </a:endParaRPr>
          </a:p>
        </p:txBody>
      </p:sp>
      <p:sp>
        <p:nvSpPr>
          <p:cNvPr id="361" name="TextShape 3"/>
          <p:cNvSpPr txBox="1"/>
          <p:nvPr/>
        </p:nvSpPr>
        <p:spPr>
          <a:xfrm>
            <a:off x="720000" y="260640"/>
            <a:ext cx="8183880" cy="661680"/>
          </a:xfrm>
          <a:prstGeom prst="rect">
            <a:avLst/>
          </a:prstGeom>
          <a:noFill/>
          <a:ln w="0">
            <a:noFill/>
          </a:ln>
        </p:spPr>
        <p:txBody>
          <a:bodyPr lIns="0" tIns="0" rIns="0" bIns="0" anchor="b">
            <a:noAutofit/>
          </a:bodyPr>
          <a:lstStyle/>
          <a:p>
            <a:pPr>
              <a:lnSpc>
                <a:spcPct val="100000"/>
              </a:lnSpc>
            </a:pPr>
            <a:r>
              <a:rPr lang="de-DE" sz="2200" b="1" strike="noStrike" spc="-1">
                <a:solidFill>
                  <a:srgbClr val="5073A5"/>
                </a:solidFill>
                <a:latin typeface="Frutiger LT Com 45 Light"/>
              </a:rPr>
              <a:t>Evaluation</a:t>
            </a:r>
            <a:endParaRPr lang="de-DE" sz="2200" b="0" strike="noStrike" spc="-1">
              <a:solidFill>
                <a:srgbClr val="000000"/>
              </a:solidFill>
              <a:latin typeface="Frutiger LT Com 45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8960A62-B9CA-795A-1F38-120DB5286327}"/>
              </a:ext>
            </a:extLst>
          </p:cNvPr>
          <p:cNvSpPr>
            <a:spLocks noGrp="1"/>
          </p:cNvSpPr>
          <p:nvPr>
            <p:ph type="title"/>
          </p:nvPr>
        </p:nvSpPr>
        <p:spPr>
          <a:noFill/>
          <a:ln w="0">
            <a:noFill/>
          </a:ln>
        </p:spPr>
        <p:txBody>
          <a:bodyPr lIns="0" tIns="0" rIns="0" bIns="0" anchor="b">
            <a:noAutofit/>
          </a:bodyPr>
          <a:lstStyle/>
          <a:p>
            <a:pPr>
              <a:lnSpc>
                <a:spcPct val="100000"/>
              </a:lnSpc>
            </a:pPr>
            <a:r>
              <a:rPr lang="de-DE" sz="2200" b="1" spc="-1" dirty="0">
                <a:solidFill>
                  <a:srgbClr val="5073A5"/>
                </a:solidFill>
                <a:latin typeface="Frutiger LT Com 45 Light"/>
              </a:rPr>
              <a:t>Warum macht der </a:t>
            </a:r>
            <a:r>
              <a:rPr lang="de-DE" sz="2200" b="1" spc="-1" dirty="0" err="1">
                <a:solidFill>
                  <a:srgbClr val="5073A5"/>
                </a:solidFill>
                <a:latin typeface="Frutiger LT Com 45 Light"/>
              </a:rPr>
              <a:t>MedExtractor</a:t>
            </a:r>
            <a:r>
              <a:rPr lang="de-DE" sz="2200" b="1" spc="-1" dirty="0">
                <a:solidFill>
                  <a:srgbClr val="5073A5"/>
                </a:solidFill>
                <a:latin typeface="Frutiger LT Com 45 Light"/>
              </a:rPr>
              <a:t> Fehler?</a:t>
            </a:r>
            <a:endParaRPr lang="de-DE" sz="2200" b="1" spc="-1" dirty="0">
              <a:solidFill>
                <a:srgbClr val="5073A5"/>
              </a:solidFill>
              <a:latin typeface="Frutiger LT Com 45 Light"/>
              <a:ea typeface="+mn-ea"/>
              <a:cs typeface="+mn-cs"/>
            </a:endParaRPr>
          </a:p>
        </p:txBody>
      </p:sp>
      <p:sp>
        <p:nvSpPr>
          <p:cNvPr id="359" name="TextShape 1"/>
          <p:cNvSpPr txBox="1"/>
          <p:nvPr/>
        </p:nvSpPr>
        <p:spPr>
          <a:xfrm>
            <a:off x="1631520" y="6426000"/>
            <a:ext cx="7272360" cy="240480"/>
          </a:xfrm>
          <a:prstGeom prst="rect">
            <a:avLst/>
          </a:prstGeom>
          <a:noFill/>
          <a:ln w="0">
            <a:noFill/>
          </a:ln>
        </p:spPr>
        <p:txBody>
          <a:bodyPr lIns="0" tIns="0" rIns="0" bIns="0">
            <a:noAutofit/>
          </a:bodyPr>
          <a:lstStyle/>
          <a:p>
            <a:pPr>
              <a:lnSpc>
                <a:spcPct val="100000"/>
              </a:lnSpc>
            </a:pPr>
            <a:r>
              <a:rPr lang="en-US" sz="900" b="0" strike="noStrike" spc="-1">
                <a:solidFill>
                  <a:srgbClr val="5073A5"/>
                </a:solidFill>
                <a:latin typeface="Frutiger LT Com 45 Light"/>
              </a:rPr>
              <a:t>Fußzeile</a:t>
            </a:r>
            <a:endParaRPr lang="de-DE" sz="900" b="0" strike="noStrike" spc="-1">
              <a:latin typeface="Times New Roman"/>
            </a:endParaRPr>
          </a:p>
        </p:txBody>
      </p:sp>
      <p:sp>
        <p:nvSpPr>
          <p:cNvPr id="360" name="TextShape 2"/>
          <p:cNvSpPr txBox="1"/>
          <p:nvPr/>
        </p:nvSpPr>
        <p:spPr>
          <a:xfrm>
            <a:off x="1055520" y="6426000"/>
            <a:ext cx="553320" cy="240480"/>
          </a:xfrm>
          <a:prstGeom prst="rect">
            <a:avLst/>
          </a:prstGeom>
          <a:noFill/>
          <a:ln w="0">
            <a:noFill/>
          </a:ln>
        </p:spPr>
        <p:txBody>
          <a:bodyPr lIns="0" tIns="0" rIns="0" bIns="0">
            <a:noAutofit/>
          </a:bodyPr>
          <a:lstStyle/>
          <a:p>
            <a:pPr>
              <a:lnSpc>
                <a:spcPct val="100000"/>
              </a:lnSpc>
            </a:pPr>
            <a:fld id="{810E913F-87BD-4844-914F-489A9B4C1696}" type="slidenum">
              <a:rPr lang="de-DE" sz="900" b="1" strike="noStrike" spc="-1">
                <a:solidFill>
                  <a:srgbClr val="5073A5"/>
                </a:solidFill>
                <a:latin typeface="Frutiger LT Com 45 Light"/>
              </a:rPr>
              <a:t>12</a:t>
            </a:fld>
            <a:endParaRPr lang="de-DE" sz="900" b="0" strike="noStrike" spc="-1">
              <a:latin typeface="Times New Roman"/>
            </a:endParaRPr>
          </a:p>
        </p:txBody>
      </p:sp>
      <p:sp>
        <p:nvSpPr>
          <p:cNvPr id="4" name="Untertitel 3">
            <a:extLst>
              <a:ext uri="{FF2B5EF4-FFF2-40B4-BE49-F238E27FC236}">
                <a16:creationId xmlns:a16="http://schemas.microsoft.com/office/drawing/2014/main" id="{FF9FB218-6742-F661-FEC2-3D002FA83BFD}"/>
              </a:ext>
            </a:extLst>
          </p:cNvPr>
          <p:cNvSpPr>
            <a:spLocks noGrp="1"/>
          </p:cNvSpPr>
          <p:nvPr>
            <p:ph type="subTitle"/>
          </p:nvPr>
        </p:nvSpPr>
        <p:spPr>
          <a:xfrm>
            <a:off x="1279456" y="1151119"/>
            <a:ext cx="9348675" cy="5046082"/>
          </a:xfr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750" indent="-285750">
              <a:lnSpc>
                <a:spcPct val="100000"/>
              </a:lnSpc>
              <a:spcBef>
                <a:spcPts val="1800"/>
              </a:spcBef>
            </a:pPr>
            <a:r>
              <a:rPr lang="de-DE" sz="2000" spc="-1" dirty="0">
                <a:solidFill>
                  <a:srgbClr val="000000"/>
                </a:solidFill>
                <a:latin typeface="Frutiger LT Com 45 Light"/>
              </a:rPr>
              <a:t>Trainingsvokabular enthält ungeeignete Begriffe, z.B. Verben wie ‚</a:t>
            </a:r>
            <a:r>
              <a:rPr lang="de-DE" sz="2000" spc="-1" dirty="0" err="1">
                <a:solidFill>
                  <a:srgbClr val="000000"/>
                </a:solidFill>
                <a:latin typeface="Frutiger LT Com 45 Light"/>
              </a:rPr>
              <a:t>aggravate</a:t>
            </a:r>
            <a:r>
              <a:rPr lang="de-DE" sz="2000" spc="-1" dirty="0">
                <a:solidFill>
                  <a:srgbClr val="000000"/>
                </a:solidFill>
                <a:latin typeface="Frutiger LT Com 45 Light"/>
              </a:rPr>
              <a:t>‘ oder generische Überbegriffe wie ‚</a:t>
            </a:r>
            <a:r>
              <a:rPr lang="de-DE" sz="2000" spc="-1" dirty="0" err="1">
                <a:solidFill>
                  <a:srgbClr val="000000"/>
                </a:solidFill>
                <a:latin typeface="Frutiger LT Com 45 Light"/>
              </a:rPr>
              <a:t>impairment</a:t>
            </a:r>
            <a:r>
              <a:rPr lang="de-DE" sz="2000" spc="-1" dirty="0">
                <a:solidFill>
                  <a:srgbClr val="000000"/>
                </a:solidFill>
                <a:latin typeface="Frutiger LT Com 45 Light"/>
              </a:rPr>
              <a:t>‘.</a:t>
            </a:r>
          </a:p>
          <a:p>
            <a:pPr marL="285750" indent="-285750">
              <a:lnSpc>
                <a:spcPct val="100000"/>
              </a:lnSpc>
              <a:spcBef>
                <a:spcPts val="1800"/>
              </a:spcBef>
            </a:pPr>
            <a:r>
              <a:rPr lang="de-DE" sz="2000" spc="-1" dirty="0">
                <a:solidFill>
                  <a:srgbClr val="000000"/>
                </a:solidFill>
                <a:latin typeface="Frutiger LT Com 45 Light"/>
              </a:rPr>
              <a:t>Trainingsvokabular enthält doppeldeutige Begriffe, z.B. die Substantive ‚</a:t>
            </a:r>
            <a:r>
              <a:rPr lang="de-DE" sz="2000" spc="-1" dirty="0" err="1">
                <a:solidFill>
                  <a:srgbClr val="000000"/>
                </a:solidFill>
                <a:latin typeface="Frutiger LT Com 45 Light"/>
              </a:rPr>
              <a:t>cut</a:t>
            </a:r>
            <a:r>
              <a:rPr lang="de-DE" sz="2000" spc="-1" dirty="0">
                <a:solidFill>
                  <a:srgbClr val="000000"/>
                </a:solidFill>
                <a:latin typeface="Frutiger LT Com 45 Light"/>
              </a:rPr>
              <a:t>‘ oder ‚</a:t>
            </a:r>
            <a:r>
              <a:rPr lang="de-DE" sz="2000" spc="-1" dirty="0" err="1">
                <a:solidFill>
                  <a:srgbClr val="000000"/>
                </a:solidFill>
                <a:latin typeface="Frutiger LT Com 45 Light"/>
              </a:rPr>
              <a:t>cold</a:t>
            </a:r>
            <a:r>
              <a:rPr lang="de-DE" sz="2000" spc="-1" dirty="0">
                <a:solidFill>
                  <a:srgbClr val="000000"/>
                </a:solidFill>
                <a:latin typeface="Frutiger LT Com 45 Light"/>
              </a:rPr>
              <a:t>‘, die als Krankheiten interpretiert werden, auch wenn sie im Text eigentlich Verben oder Adjektive sind.</a:t>
            </a:r>
          </a:p>
          <a:p>
            <a:pPr>
              <a:spcBef>
                <a:spcPts val="1800"/>
              </a:spcBef>
            </a:pPr>
            <a:r>
              <a:rPr lang="de-DE" sz="2000" spc="-1" dirty="0">
                <a:solidFill>
                  <a:srgbClr val="000000"/>
                </a:solidFill>
                <a:latin typeface="Frutiger LT Com 45 Light"/>
              </a:rPr>
              <a:t>Negationen werden nicht richtig aus dem Kontext heraus erkannt, z.B. „</a:t>
            </a:r>
            <a:r>
              <a:rPr lang="en-US" sz="2000" spc="-1" dirty="0">
                <a:solidFill>
                  <a:srgbClr val="000000"/>
                </a:solidFill>
                <a:latin typeface="Frutiger LT Com 45 Light"/>
              </a:rPr>
              <a:t>The psychological symptoms of depression include having no motivation or interest </a:t>
            </a:r>
            <a:r>
              <a:rPr lang="de-DE" sz="2000" spc="-1" dirty="0">
                <a:solidFill>
                  <a:srgbClr val="000000"/>
                </a:solidFill>
                <a:latin typeface="Frutiger LT Com 45 Light"/>
              </a:rPr>
              <a:t>in </a:t>
            </a:r>
            <a:r>
              <a:rPr lang="de-DE" sz="2000" spc="-1" dirty="0" err="1">
                <a:solidFill>
                  <a:srgbClr val="000000"/>
                </a:solidFill>
                <a:latin typeface="Frutiger LT Com 45 Light"/>
              </a:rPr>
              <a:t>things</a:t>
            </a:r>
            <a:r>
              <a:rPr lang="de-DE" sz="2000" spc="-1" dirty="0">
                <a:solidFill>
                  <a:srgbClr val="000000"/>
                </a:solidFill>
                <a:latin typeface="Frutiger LT Com 45 Light"/>
              </a:rPr>
              <a:t>. “ Interest (anstelle von ‚</a:t>
            </a:r>
            <a:r>
              <a:rPr lang="de-DE" sz="2000" spc="-1" dirty="0" err="1">
                <a:solidFill>
                  <a:srgbClr val="000000"/>
                </a:solidFill>
                <a:latin typeface="Frutiger LT Com 45 Light"/>
              </a:rPr>
              <a:t>no</a:t>
            </a:r>
            <a:r>
              <a:rPr lang="de-DE" sz="2000" spc="-1" dirty="0">
                <a:solidFill>
                  <a:srgbClr val="000000"/>
                </a:solidFill>
                <a:latin typeface="Frutiger LT Com 45 Light"/>
              </a:rPr>
              <a:t> </a:t>
            </a:r>
            <a:r>
              <a:rPr lang="de-DE" sz="2000" spc="-1" dirty="0" err="1">
                <a:solidFill>
                  <a:srgbClr val="000000"/>
                </a:solidFill>
                <a:latin typeface="Frutiger LT Com 45 Light"/>
              </a:rPr>
              <a:t>interest</a:t>
            </a:r>
            <a:r>
              <a:rPr lang="de-DE" sz="2000" spc="-1" dirty="0">
                <a:solidFill>
                  <a:srgbClr val="000000"/>
                </a:solidFill>
                <a:latin typeface="Frutiger LT Com 45 Light"/>
              </a:rPr>
              <a:t>‘) wird als Symptom einer Depression gedeutet.</a:t>
            </a:r>
          </a:p>
          <a:p>
            <a:pPr>
              <a:spcBef>
                <a:spcPts val="1800"/>
              </a:spcBef>
            </a:pPr>
            <a:r>
              <a:rPr lang="de-DE" sz="2000" spc="-1" dirty="0">
                <a:solidFill>
                  <a:srgbClr val="000000"/>
                </a:solidFill>
                <a:latin typeface="Frutiger LT Com 45 Light"/>
              </a:rPr>
              <a:t>Bedeutung / Semantik eines Textes wird nicht erkannt: „</a:t>
            </a:r>
            <a:r>
              <a:rPr lang="en-US" sz="2000" spc="-1" dirty="0">
                <a:solidFill>
                  <a:srgbClr val="000000"/>
                </a:solidFill>
                <a:latin typeface="Frutiger LT Com 45 Light"/>
              </a:rPr>
              <a:t>These challenges came ... from gay rights activists who </a:t>
            </a:r>
            <a:r>
              <a:rPr lang="en-US" sz="2000" spc="-1" dirty="0" err="1">
                <a:solidFill>
                  <a:srgbClr val="000000"/>
                </a:solidFill>
                <a:latin typeface="Frutiger LT Com 45 Light"/>
              </a:rPr>
              <a:t>criticised</a:t>
            </a:r>
            <a:r>
              <a:rPr lang="en-US" sz="2000" spc="-1" dirty="0">
                <a:solidFill>
                  <a:srgbClr val="000000"/>
                </a:solidFill>
                <a:latin typeface="Frutiger LT Com 45 Light"/>
              </a:rPr>
              <a:t> the APA’s listing of homosexuality as a mental disorder”</a:t>
            </a:r>
          </a:p>
          <a:p>
            <a:pPr>
              <a:spcBef>
                <a:spcPts val="1800"/>
              </a:spcBef>
            </a:pPr>
            <a:r>
              <a:rPr lang="de-DE" sz="2000" spc="-1" dirty="0">
                <a:solidFill>
                  <a:srgbClr val="000000"/>
                </a:solidFill>
                <a:latin typeface="Frutiger LT Com 45 Light"/>
              </a:rPr>
              <a:t>Es werden nur Zusammenhänge gefunden, wenn die Schlüsselbegriffe exakt im Trainingsvokabular enthalten ist.</a:t>
            </a:r>
          </a:p>
        </p:txBody>
      </p:sp>
    </p:spTree>
    <p:extLst>
      <p:ext uri="{BB962C8B-B14F-4D97-AF65-F5344CB8AC3E}">
        <p14:creationId xmlns:p14="http://schemas.microsoft.com/office/powerpoint/2010/main" val="1611029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8960A62-B9CA-795A-1F38-120DB5286327}"/>
              </a:ext>
            </a:extLst>
          </p:cNvPr>
          <p:cNvSpPr>
            <a:spLocks noGrp="1"/>
          </p:cNvSpPr>
          <p:nvPr>
            <p:ph type="title"/>
          </p:nvPr>
        </p:nvSpPr>
        <p:spPr>
          <a:noFill/>
          <a:ln w="0">
            <a:noFill/>
          </a:ln>
        </p:spPr>
        <p:txBody>
          <a:bodyPr lIns="0" tIns="0" rIns="0" bIns="0" anchor="b">
            <a:noAutofit/>
          </a:bodyPr>
          <a:lstStyle/>
          <a:p>
            <a:pPr>
              <a:lnSpc>
                <a:spcPct val="100000"/>
              </a:lnSpc>
            </a:pPr>
            <a:r>
              <a:rPr lang="de-DE" sz="2200" b="1" spc="-1" dirty="0">
                <a:solidFill>
                  <a:srgbClr val="5073A5"/>
                </a:solidFill>
                <a:latin typeface="Frutiger LT Com 45 Light"/>
              </a:rPr>
              <a:t>Wie kann der </a:t>
            </a:r>
            <a:r>
              <a:rPr lang="de-DE" sz="2200" b="1" spc="-1" dirty="0" err="1">
                <a:solidFill>
                  <a:srgbClr val="5073A5"/>
                </a:solidFill>
                <a:latin typeface="Frutiger LT Com 45 Light"/>
              </a:rPr>
              <a:t>MedExtractor</a:t>
            </a:r>
            <a:r>
              <a:rPr lang="de-DE" sz="2200" b="1" spc="-1" dirty="0">
                <a:solidFill>
                  <a:srgbClr val="5073A5"/>
                </a:solidFill>
                <a:latin typeface="Frutiger LT Com 45 Light"/>
              </a:rPr>
              <a:t> verbessert werden?</a:t>
            </a:r>
            <a:endParaRPr lang="de-DE" sz="2200" b="1" spc="-1" dirty="0">
              <a:solidFill>
                <a:srgbClr val="5073A5"/>
              </a:solidFill>
              <a:latin typeface="Frutiger LT Com 45 Light"/>
              <a:ea typeface="+mn-ea"/>
              <a:cs typeface="+mn-cs"/>
            </a:endParaRPr>
          </a:p>
        </p:txBody>
      </p:sp>
      <p:sp>
        <p:nvSpPr>
          <p:cNvPr id="359" name="TextShape 1"/>
          <p:cNvSpPr txBox="1"/>
          <p:nvPr/>
        </p:nvSpPr>
        <p:spPr>
          <a:xfrm>
            <a:off x="1631520" y="6426000"/>
            <a:ext cx="7272360" cy="240480"/>
          </a:xfrm>
          <a:prstGeom prst="rect">
            <a:avLst/>
          </a:prstGeom>
          <a:noFill/>
          <a:ln w="0">
            <a:noFill/>
          </a:ln>
        </p:spPr>
        <p:txBody>
          <a:bodyPr lIns="0" tIns="0" rIns="0" bIns="0">
            <a:noAutofit/>
          </a:bodyPr>
          <a:lstStyle/>
          <a:p>
            <a:pPr>
              <a:lnSpc>
                <a:spcPct val="100000"/>
              </a:lnSpc>
            </a:pPr>
            <a:r>
              <a:rPr lang="en-US" sz="900" b="0" strike="noStrike" spc="-1">
                <a:solidFill>
                  <a:srgbClr val="5073A5"/>
                </a:solidFill>
                <a:latin typeface="Frutiger LT Com 45 Light"/>
              </a:rPr>
              <a:t>Fußzeile</a:t>
            </a:r>
            <a:endParaRPr lang="de-DE" sz="900" b="0" strike="noStrike" spc="-1">
              <a:latin typeface="Times New Roman"/>
            </a:endParaRPr>
          </a:p>
        </p:txBody>
      </p:sp>
      <p:sp>
        <p:nvSpPr>
          <p:cNvPr id="360" name="TextShape 2"/>
          <p:cNvSpPr txBox="1"/>
          <p:nvPr/>
        </p:nvSpPr>
        <p:spPr>
          <a:xfrm>
            <a:off x="1055520" y="6426000"/>
            <a:ext cx="553320" cy="240480"/>
          </a:xfrm>
          <a:prstGeom prst="rect">
            <a:avLst/>
          </a:prstGeom>
          <a:noFill/>
          <a:ln w="0">
            <a:noFill/>
          </a:ln>
        </p:spPr>
        <p:txBody>
          <a:bodyPr lIns="0" tIns="0" rIns="0" bIns="0">
            <a:noAutofit/>
          </a:bodyPr>
          <a:lstStyle/>
          <a:p>
            <a:pPr>
              <a:lnSpc>
                <a:spcPct val="100000"/>
              </a:lnSpc>
            </a:pPr>
            <a:fld id="{810E913F-87BD-4844-914F-489A9B4C1696}" type="slidenum">
              <a:rPr lang="de-DE" sz="900" b="1" strike="noStrike" spc="-1">
                <a:solidFill>
                  <a:srgbClr val="5073A5"/>
                </a:solidFill>
                <a:latin typeface="Frutiger LT Com 45 Light"/>
              </a:rPr>
              <a:t>13</a:t>
            </a:fld>
            <a:endParaRPr lang="de-DE" sz="900" b="0" strike="noStrike" spc="-1">
              <a:latin typeface="Times New Roman"/>
            </a:endParaRPr>
          </a:p>
        </p:txBody>
      </p:sp>
      <p:sp>
        <p:nvSpPr>
          <p:cNvPr id="4" name="Untertitel 3">
            <a:extLst>
              <a:ext uri="{FF2B5EF4-FFF2-40B4-BE49-F238E27FC236}">
                <a16:creationId xmlns:a16="http://schemas.microsoft.com/office/drawing/2014/main" id="{FF9FB218-6742-F661-FEC2-3D002FA83BFD}"/>
              </a:ext>
            </a:extLst>
          </p:cNvPr>
          <p:cNvSpPr>
            <a:spLocks noGrp="1"/>
          </p:cNvSpPr>
          <p:nvPr>
            <p:ph type="subTitle"/>
          </p:nvPr>
        </p:nvSpPr>
        <p:spPr>
          <a:xfrm>
            <a:off x="1018836" y="1204980"/>
            <a:ext cx="10154328" cy="4938360"/>
          </a:xfr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342900" indent="-342900">
              <a:lnSpc>
                <a:spcPct val="100000"/>
              </a:lnSpc>
              <a:spcBef>
                <a:spcPts val="1800"/>
              </a:spcBef>
              <a:buFont typeface="Arial" panose="020B0604020202020204" pitchFamily="34" charset="0"/>
              <a:buChar char="•"/>
            </a:pPr>
            <a:r>
              <a:rPr lang="de-DE" sz="2000" spc="-1" dirty="0">
                <a:solidFill>
                  <a:srgbClr val="000000"/>
                </a:solidFill>
                <a:latin typeface="Frutiger LT Com 45 Light"/>
              </a:rPr>
              <a:t>Zusätzlich zur </a:t>
            </a:r>
            <a:r>
              <a:rPr lang="de-DE" sz="2000" spc="-1" dirty="0" err="1">
                <a:solidFill>
                  <a:srgbClr val="000000"/>
                </a:solidFill>
                <a:latin typeface="Frutiger LT Com 45 Light"/>
              </a:rPr>
              <a:t>Named</a:t>
            </a:r>
            <a:r>
              <a:rPr lang="de-DE" sz="2000" spc="-1" dirty="0">
                <a:solidFill>
                  <a:srgbClr val="000000"/>
                </a:solidFill>
                <a:latin typeface="Frutiger LT Com 45 Light"/>
              </a:rPr>
              <a:t> Entity Recognition kann die grammatikalische Analyse der </a:t>
            </a:r>
            <a:r>
              <a:rPr lang="de-DE" sz="2000" i="1" spc="-1" dirty="0" err="1">
                <a:solidFill>
                  <a:srgbClr val="000000"/>
                </a:solidFill>
                <a:latin typeface="Frutiger LT Com 45 Light"/>
              </a:rPr>
              <a:t>spaCy</a:t>
            </a:r>
            <a:r>
              <a:rPr lang="de-DE" sz="2000" spc="-1" dirty="0">
                <a:solidFill>
                  <a:srgbClr val="000000"/>
                </a:solidFill>
                <a:latin typeface="Frutiger LT Com 45 Light"/>
              </a:rPr>
              <a:t>-Pipeline genutzt werden</a:t>
            </a:r>
          </a:p>
          <a:p>
            <a:pPr marL="342900" indent="-342900">
              <a:lnSpc>
                <a:spcPct val="100000"/>
              </a:lnSpc>
              <a:spcBef>
                <a:spcPts val="1800"/>
              </a:spcBef>
              <a:buFont typeface="Arial" panose="020B0604020202020204" pitchFamily="34" charset="0"/>
              <a:buChar char="•"/>
            </a:pPr>
            <a:r>
              <a:rPr lang="de-DE" sz="2000" spc="-1" dirty="0">
                <a:solidFill>
                  <a:srgbClr val="000000"/>
                </a:solidFill>
                <a:latin typeface="Frutiger LT Com 45 Light"/>
              </a:rPr>
              <a:t>Alleinstehende </a:t>
            </a:r>
            <a:r>
              <a:rPr lang="de-DE" sz="2000" spc="-1" dirty="0" err="1">
                <a:solidFill>
                  <a:srgbClr val="000000"/>
                </a:solidFill>
                <a:latin typeface="Frutiger LT Com 45 Light"/>
              </a:rPr>
              <a:t>Named</a:t>
            </a:r>
            <a:r>
              <a:rPr lang="de-DE" sz="2000" spc="-1" dirty="0">
                <a:solidFill>
                  <a:srgbClr val="000000"/>
                </a:solidFill>
                <a:latin typeface="Frutiger LT Com 45 Light"/>
              </a:rPr>
              <a:t> </a:t>
            </a:r>
            <a:r>
              <a:rPr lang="de-DE" sz="2000" spc="-1" dirty="0" err="1">
                <a:solidFill>
                  <a:srgbClr val="000000"/>
                </a:solidFill>
                <a:latin typeface="Frutiger LT Com 45 Light"/>
              </a:rPr>
              <a:t>Entities</a:t>
            </a:r>
            <a:r>
              <a:rPr lang="de-DE" sz="2000" spc="-1" dirty="0">
                <a:solidFill>
                  <a:srgbClr val="000000"/>
                </a:solidFill>
                <a:latin typeface="Frutiger LT Com 45 Light"/>
              </a:rPr>
              <a:t>, die in einem Satz als Verb fungieren (z.B. ‚</a:t>
            </a:r>
            <a:r>
              <a:rPr lang="de-DE" sz="2000" spc="-1" dirty="0" err="1">
                <a:solidFill>
                  <a:srgbClr val="000000"/>
                </a:solidFill>
                <a:latin typeface="Frutiger LT Com 45 Light"/>
              </a:rPr>
              <a:t>aggravate</a:t>
            </a:r>
            <a:r>
              <a:rPr lang="de-DE" sz="2000" spc="-1" dirty="0">
                <a:solidFill>
                  <a:srgbClr val="000000"/>
                </a:solidFill>
                <a:latin typeface="Frutiger LT Com 45 Light"/>
              </a:rPr>
              <a:t>‘), können sowohl als Krankheit und Symptom verworfen werden.</a:t>
            </a:r>
          </a:p>
          <a:p>
            <a:pPr marL="342900" indent="-342900">
              <a:lnSpc>
                <a:spcPct val="100000"/>
              </a:lnSpc>
              <a:spcBef>
                <a:spcPts val="1800"/>
              </a:spcBef>
              <a:buFont typeface="Arial" panose="020B0604020202020204" pitchFamily="34" charset="0"/>
              <a:buChar char="•"/>
            </a:pPr>
            <a:r>
              <a:rPr lang="de-DE" sz="2000" spc="-1" dirty="0">
                <a:solidFill>
                  <a:srgbClr val="000000"/>
                </a:solidFill>
                <a:latin typeface="Frutiger LT Com 45 Light"/>
              </a:rPr>
              <a:t>Alleinstehende </a:t>
            </a:r>
            <a:r>
              <a:rPr lang="de-DE" sz="2000" spc="-1" dirty="0" err="1">
                <a:solidFill>
                  <a:srgbClr val="000000"/>
                </a:solidFill>
                <a:latin typeface="Frutiger LT Com 45 Light"/>
              </a:rPr>
              <a:t>Named</a:t>
            </a:r>
            <a:r>
              <a:rPr lang="de-DE" sz="2000" spc="-1" dirty="0">
                <a:solidFill>
                  <a:srgbClr val="000000"/>
                </a:solidFill>
                <a:latin typeface="Frutiger LT Com 45 Light"/>
              </a:rPr>
              <a:t> </a:t>
            </a:r>
            <a:r>
              <a:rPr lang="de-DE" sz="2000" spc="-1" dirty="0" err="1">
                <a:solidFill>
                  <a:srgbClr val="000000"/>
                </a:solidFill>
                <a:latin typeface="Frutiger LT Com 45 Light"/>
              </a:rPr>
              <a:t>Entities</a:t>
            </a:r>
            <a:r>
              <a:rPr lang="de-DE" sz="2000" spc="-1" dirty="0">
                <a:solidFill>
                  <a:srgbClr val="000000"/>
                </a:solidFill>
                <a:latin typeface="Frutiger LT Com 45 Light"/>
              </a:rPr>
              <a:t>, die in einem Satz als Adjektiv ‚</a:t>
            </a:r>
            <a:r>
              <a:rPr lang="de-DE" sz="2000" spc="-1" dirty="0" err="1">
                <a:solidFill>
                  <a:srgbClr val="000000"/>
                </a:solidFill>
                <a:latin typeface="Frutiger LT Com 45 Light"/>
              </a:rPr>
              <a:t>cold</a:t>
            </a:r>
            <a:r>
              <a:rPr lang="de-DE" sz="2000" spc="-1" dirty="0">
                <a:solidFill>
                  <a:srgbClr val="000000"/>
                </a:solidFill>
                <a:latin typeface="Frutiger LT Com 45 Light"/>
              </a:rPr>
              <a:t>‘ fungieren, können als Krankheit verworfen werden.</a:t>
            </a:r>
          </a:p>
          <a:p>
            <a:pPr marL="342900" indent="-342900">
              <a:lnSpc>
                <a:spcPct val="100000"/>
              </a:lnSpc>
              <a:spcBef>
                <a:spcPts val="1800"/>
              </a:spcBef>
              <a:buFont typeface="Arial" panose="020B0604020202020204" pitchFamily="34" charset="0"/>
              <a:buChar char="•"/>
            </a:pPr>
            <a:r>
              <a:rPr lang="de-DE" sz="2000" spc="-1" dirty="0">
                <a:solidFill>
                  <a:srgbClr val="000000"/>
                </a:solidFill>
                <a:latin typeface="Frutiger LT Com 45 Light"/>
              </a:rPr>
              <a:t>Text and Trainingsvokabular kann mit dem </a:t>
            </a:r>
            <a:r>
              <a:rPr lang="de-DE" sz="2000" spc="-1" dirty="0" err="1">
                <a:solidFill>
                  <a:srgbClr val="000000"/>
                </a:solidFill>
                <a:latin typeface="Frutiger LT Com 45 Light"/>
              </a:rPr>
              <a:t>Lemmatizer</a:t>
            </a:r>
            <a:r>
              <a:rPr lang="de-DE" sz="2000" spc="-1" dirty="0">
                <a:solidFill>
                  <a:srgbClr val="000000"/>
                </a:solidFill>
                <a:latin typeface="Frutiger LT Com 45 Light"/>
              </a:rPr>
              <a:t> normiert werden.</a:t>
            </a:r>
          </a:p>
          <a:p>
            <a:pPr marL="342900" indent="-342900">
              <a:lnSpc>
                <a:spcPct val="100000"/>
              </a:lnSpc>
              <a:spcBef>
                <a:spcPts val="1800"/>
              </a:spcBef>
              <a:buFont typeface="Arial" panose="020B0604020202020204" pitchFamily="34" charset="0"/>
              <a:buChar char="•"/>
            </a:pPr>
            <a:r>
              <a:rPr lang="de-DE" sz="2000" spc="-1" dirty="0">
                <a:solidFill>
                  <a:srgbClr val="000000"/>
                </a:solidFill>
                <a:latin typeface="Frutiger LT Com 45 Light"/>
              </a:rPr>
              <a:t>Ausdrücke wie ‚</a:t>
            </a:r>
            <a:r>
              <a:rPr lang="de-DE" sz="2000" spc="-1" dirty="0" err="1">
                <a:solidFill>
                  <a:srgbClr val="000000"/>
                </a:solidFill>
                <a:latin typeface="Frutiger LT Com 45 Light"/>
              </a:rPr>
              <a:t>feeling</a:t>
            </a:r>
            <a:r>
              <a:rPr lang="de-DE" sz="2000" spc="-1" dirty="0">
                <a:solidFill>
                  <a:srgbClr val="000000"/>
                </a:solidFill>
                <a:latin typeface="Frutiger LT Com 45 Light"/>
              </a:rPr>
              <a:t> +  Adjektive‘   können auch ohne Entity Recognition als Symptom gedeutet werden.</a:t>
            </a:r>
          </a:p>
          <a:p>
            <a:pPr marL="342900" indent="-342900">
              <a:lnSpc>
                <a:spcPct val="100000"/>
              </a:lnSpc>
              <a:spcBef>
                <a:spcPts val="1800"/>
              </a:spcBef>
              <a:buFont typeface="Arial" panose="020B0604020202020204" pitchFamily="34" charset="0"/>
              <a:buChar char="•"/>
            </a:pPr>
            <a:r>
              <a:rPr lang="de-DE" sz="2000" spc="-1" dirty="0">
                <a:solidFill>
                  <a:srgbClr val="000000"/>
                </a:solidFill>
                <a:latin typeface="Frutiger LT Com 45 Light"/>
              </a:rPr>
              <a:t>Über die grammatikalische Analyse können Standard-Formulierungen wie „The </a:t>
            </a:r>
            <a:r>
              <a:rPr lang="de-DE" sz="2000" spc="-1" dirty="0" err="1">
                <a:solidFill>
                  <a:srgbClr val="000000"/>
                </a:solidFill>
                <a:latin typeface="Frutiger LT Com 45 Light"/>
              </a:rPr>
              <a:t>symptoms</a:t>
            </a:r>
            <a:r>
              <a:rPr lang="de-DE" sz="2000" spc="-1" dirty="0">
                <a:solidFill>
                  <a:srgbClr val="000000"/>
                </a:solidFill>
                <a:latin typeface="Frutiger LT Com 45 Light"/>
              </a:rPr>
              <a:t> of ... </a:t>
            </a:r>
            <a:r>
              <a:rPr lang="de-DE" sz="2000" spc="-1" dirty="0" err="1">
                <a:solidFill>
                  <a:srgbClr val="000000"/>
                </a:solidFill>
                <a:latin typeface="Frutiger LT Com 45 Light"/>
              </a:rPr>
              <a:t>include</a:t>
            </a:r>
            <a:r>
              <a:rPr lang="de-DE" sz="2000" spc="-1" dirty="0">
                <a:solidFill>
                  <a:srgbClr val="000000"/>
                </a:solidFill>
                <a:latin typeface="Frutiger LT Com 45 Light"/>
              </a:rPr>
              <a:t> ...“ suchen und daraus auch ohne </a:t>
            </a:r>
            <a:r>
              <a:rPr lang="de-DE" sz="2000" spc="-1" dirty="0" err="1">
                <a:solidFill>
                  <a:srgbClr val="000000"/>
                </a:solidFill>
                <a:latin typeface="Frutiger LT Com 45 Light"/>
              </a:rPr>
              <a:t>Named</a:t>
            </a:r>
            <a:r>
              <a:rPr lang="de-DE" sz="2000" spc="-1" dirty="0">
                <a:solidFill>
                  <a:srgbClr val="000000"/>
                </a:solidFill>
                <a:latin typeface="Frutiger LT Com 45 Light"/>
              </a:rPr>
              <a:t> Entity Recognition Krankheiten und ihre Symptome identifizieren.</a:t>
            </a:r>
          </a:p>
        </p:txBody>
      </p:sp>
    </p:spTree>
    <p:extLst>
      <p:ext uri="{BB962C8B-B14F-4D97-AF65-F5344CB8AC3E}">
        <p14:creationId xmlns:p14="http://schemas.microsoft.com/office/powerpoint/2010/main" val="3612312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TextShape 1"/>
          <p:cNvSpPr txBox="1"/>
          <p:nvPr/>
        </p:nvSpPr>
        <p:spPr>
          <a:xfrm>
            <a:off x="1631520" y="6426000"/>
            <a:ext cx="7272360" cy="240480"/>
          </a:xfrm>
          <a:prstGeom prst="rect">
            <a:avLst/>
          </a:prstGeom>
          <a:noFill/>
          <a:ln w="0">
            <a:noFill/>
          </a:ln>
        </p:spPr>
        <p:txBody>
          <a:bodyPr lIns="0" tIns="0" rIns="0" bIns="0">
            <a:noAutofit/>
          </a:bodyPr>
          <a:lstStyle/>
          <a:p>
            <a:pPr>
              <a:lnSpc>
                <a:spcPct val="100000"/>
              </a:lnSpc>
            </a:pPr>
            <a:r>
              <a:rPr lang="en-US" sz="900" b="0" strike="noStrike" spc="-1">
                <a:solidFill>
                  <a:srgbClr val="5073A5"/>
                </a:solidFill>
                <a:latin typeface="Frutiger LT Com 45 Light"/>
              </a:rPr>
              <a:t>Fußzeile</a:t>
            </a:r>
            <a:endParaRPr lang="de-DE" sz="900" b="0" strike="noStrike" spc="-1">
              <a:latin typeface="Times New Roman"/>
            </a:endParaRPr>
          </a:p>
        </p:txBody>
      </p:sp>
      <p:sp>
        <p:nvSpPr>
          <p:cNvPr id="363" name="TextShape 2"/>
          <p:cNvSpPr txBox="1"/>
          <p:nvPr/>
        </p:nvSpPr>
        <p:spPr>
          <a:xfrm>
            <a:off x="1055520" y="6426000"/>
            <a:ext cx="553320" cy="240480"/>
          </a:xfrm>
          <a:prstGeom prst="rect">
            <a:avLst/>
          </a:prstGeom>
          <a:noFill/>
          <a:ln w="0">
            <a:noFill/>
          </a:ln>
        </p:spPr>
        <p:txBody>
          <a:bodyPr lIns="0" tIns="0" rIns="0" bIns="0">
            <a:noAutofit/>
          </a:bodyPr>
          <a:lstStyle/>
          <a:p>
            <a:pPr>
              <a:lnSpc>
                <a:spcPct val="100000"/>
              </a:lnSpc>
            </a:pPr>
            <a:fld id="{B3AA2393-6CAD-47F5-B2B4-97C89E117396}" type="slidenum">
              <a:rPr lang="de-DE" sz="900" b="1" strike="noStrike" spc="-1">
                <a:solidFill>
                  <a:srgbClr val="5073A5"/>
                </a:solidFill>
                <a:latin typeface="Frutiger LT Com 45 Light"/>
              </a:rPr>
              <a:t>14</a:t>
            </a:fld>
            <a:endParaRPr lang="de-DE" sz="900" b="0" strike="noStrike" spc="-1">
              <a:latin typeface="Times New Roman"/>
            </a:endParaRPr>
          </a:p>
        </p:txBody>
      </p:sp>
      <p:sp>
        <p:nvSpPr>
          <p:cNvPr id="364" name="TextShape 3"/>
          <p:cNvSpPr txBox="1"/>
          <p:nvPr/>
        </p:nvSpPr>
        <p:spPr>
          <a:xfrm>
            <a:off x="720000" y="260640"/>
            <a:ext cx="8183880" cy="661680"/>
          </a:xfrm>
          <a:prstGeom prst="rect">
            <a:avLst/>
          </a:prstGeom>
          <a:noFill/>
          <a:ln w="0">
            <a:noFill/>
          </a:ln>
        </p:spPr>
        <p:txBody>
          <a:bodyPr lIns="0" tIns="0" rIns="0" bIns="0" anchor="b">
            <a:noAutofit/>
          </a:bodyPr>
          <a:lstStyle/>
          <a:p>
            <a:pPr>
              <a:lnSpc>
                <a:spcPct val="100000"/>
              </a:lnSpc>
            </a:pPr>
            <a:r>
              <a:rPr lang="de-DE" sz="2200" b="1" strike="noStrike" spc="-1">
                <a:solidFill>
                  <a:srgbClr val="5073A5"/>
                </a:solidFill>
                <a:latin typeface="Frutiger LT Com 45 Light"/>
              </a:rPr>
              <a:t>Zusammenfassung</a:t>
            </a:r>
            <a:endParaRPr lang="de-DE" sz="2200" b="0" strike="noStrike" spc="-1">
              <a:solidFill>
                <a:srgbClr val="000000"/>
              </a:solidFill>
              <a:latin typeface="Frutiger LT Com 45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TextShape 1"/>
          <p:cNvSpPr txBox="1"/>
          <p:nvPr/>
        </p:nvSpPr>
        <p:spPr>
          <a:xfrm>
            <a:off x="720000" y="260640"/>
            <a:ext cx="8183880" cy="661680"/>
          </a:xfrm>
          <a:prstGeom prst="rect">
            <a:avLst/>
          </a:prstGeom>
          <a:noFill/>
          <a:ln w="0">
            <a:noFill/>
          </a:ln>
        </p:spPr>
        <p:txBody>
          <a:bodyPr lIns="0" tIns="0" rIns="0" bIns="0" anchor="b">
            <a:noAutofit/>
          </a:bodyPr>
          <a:lstStyle/>
          <a:p>
            <a:pPr>
              <a:lnSpc>
                <a:spcPct val="100000"/>
              </a:lnSpc>
            </a:pPr>
            <a:r>
              <a:rPr lang="de-DE" sz="2200" b="1" strike="noStrike" spc="-1">
                <a:solidFill>
                  <a:srgbClr val="5073A5"/>
                </a:solidFill>
                <a:latin typeface="Frutiger LT Com 45 Light"/>
              </a:rPr>
              <a:t>Folie mit Agenda</a:t>
            </a:r>
            <a:endParaRPr lang="de-DE" sz="2200" b="0" strike="noStrike" spc="-1">
              <a:solidFill>
                <a:srgbClr val="000000"/>
              </a:solidFill>
              <a:latin typeface="Frutiger LT Com 45 Light"/>
            </a:endParaRPr>
          </a:p>
        </p:txBody>
      </p:sp>
      <p:sp>
        <p:nvSpPr>
          <p:cNvPr id="366" name="TextShape 2"/>
          <p:cNvSpPr txBox="1"/>
          <p:nvPr/>
        </p:nvSpPr>
        <p:spPr>
          <a:xfrm>
            <a:off x="715680" y="1700640"/>
            <a:ext cx="10803960" cy="4320000"/>
          </a:xfrm>
          <a:prstGeom prst="rect">
            <a:avLst/>
          </a:prstGeom>
          <a:noFill/>
          <a:ln w="0">
            <a:noFill/>
          </a:ln>
        </p:spPr>
        <p:txBody>
          <a:bodyPr lIns="0" tIns="0" rIns="0" bIns="0">
            <a:noAutofit/>
          </a:bodyPr>
          <a:lstStyle/>
          <a:p>
            <a:endParaRPr lang="de-DE" sz="1700" b="0" strike="noStrike" spc="-1">
              <a:solidFill>
                <a:srgbClr val="000000"/>
              </a:solidFill>
              <a:latin typeface="Frutiger LT Com 45 Light"/>
            </a:endParaRPr>
          </a:p>
        </p:txBody>
      </p:sp>
      <p:sp>
        <p:nvSpPr>
          <p:cNvPr id="367" name="TextShape 3"/>
          <p:cNvSpPr txBox="1"/>
          <p:nvPr/>
        </p:nvSpPr>
        <p:spPr>
          <a:xfrm>
            <a:off x="1631520" y="6426000"/>
            <a:ext cx="7272360" cy="240480"/>
          </a:xfrm>
          <a:prstGeom prst="rect">
            <a:avLst/>
          </a:prstGeom>
          <a:noFill/>
          <a:ln w="0">
            <a:noFill/>
          </a:ln>
        </p:spPr>
        <p:txBody>
          <a:bodyPr lIns="0" tIns="0" rIns="0" bIns="0">
            <a:noAutofit/>
          </a:bodyPr>
          <a:lstStyle/>
          <a:p>
            <a:pPr>
              <a:lnSpc>
                <a:spcPct val="100000"/>
              </a:lnSpc>
            </a:pPr>
            <a:r>
              <a:rPr lang="en-US" sz="900" b="0" strike="noStrike" spc="-1">
                <a:solidFill>
                  <a:srgbClr val="5073A5"/>
                </a:solidFill>
                <a:latin typeface="Frutiger LT Com 45 Light"/>
              </a:rPr>
              <a:t>Fußzeile</a:t>
            </a:r>
            <a:endParaRPr lang="de-DE" sz="900" b="0" strike="noStrike" spc="-1">
              <a:latin typeface="Times New Roman"/>
            </a:endParaRPr>
          </a:p>
        </p:txBody>
      </p:sp>
      <p:sp>
        <p:nvSpPr>
          <p:cNvPr id="368" name="TextShape 4"/>
          <p:cNvSpPr txBox="1"/>
          <p:nvPr/>
        </p:nvSpPr>
        <p:spPr>
          <a:xfrm>
            <a:off x="1055520" y="6426000"/>
            <a:ext cx="553320" cy="240480"/>
          </a:xfrm>
          <a:prstGeom prst="rect">
            <a:avLst/>
          </a:prstGeom>
          <a:noFill/>
          <a:ln w="0">
            <a:noFill/>
          </a:ln>
        </p:spPr>
        <p:txBody>
          <a:bodyPr lIns="0" tIns="0" rIns="0" bIns="0">
            <a:noAutofit/>
          </a:bodyPr>
          <a:lstStyle/>
          <a:p>
            <a:pPr>
              <a:lnSpc>
                <a:spcPct val="100000"/>
              </a:lnSpc>
            </a:pPr>
            <a:fld id="{564F56BD-C8EE-4DE2-BD40-0964940A191E}" type="slidenum">
              <a:rPr lang="de-DE" sz="900" b="1" strike="noStrike" spc="-1">
                <a:solidFill>
                  <a:srgbClr val="5073A5"/>
                </a:solidFill>
                <a:latin typeface="Frutiger LT Com 45 Light"/>
              </a:rPr>
              <a:t>15</a:t>
            </a:fld>
            <a:endParaRPr lang="de-DE" sz="900" b="0" strike="noStrike" spc="-1">
              <a:latin typeface="Times New Roman"/>
            </a:endParaRPr>
          </a:p>
        </p:txBody>
      </p:sp>
      <p:sp>
        <p:nvSpPr>
          <p:cNvPr id="369" name="CustomShape 5"/>
          <p:cNvSpPr/>
          <p:nvPr/>
        </p:nvSpPr>
        <p:spPr>
          <a:xfrm>
            <a:off x="1032480" y="1087560"/>
            <a:ext cx="249552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de-DE" sz="1200" b="0" strike="noStrike" spc="-1">
                <a:solidFill>
                  <a:srgbClr val="000000"/>
                </a:solidFill>
                <a:latin typeface="Frutiger LT Com 45 Light"/>
              </a:rPr>
              <a:t>Thema 1</a:t>
            </a:r>
            <a:endParaRPr lang="de-DE" sz="1200" b="0" strike="noStrike" spc="-1">
              <a:latin typeface="Arial"/>
            </a:endParaRPr>
          </a:p>
        </p:txBody>
      </p:sp>
      <p:sp>
        <p:nvSpPr>
          <p:cNvPr id="370" name="CustomShape 6"/>
          <p:cNvSpPr/>
          <p:nvPr/>
        </p:nvSpPr>
        <p:spPr>
          <a:xfrm>
            <a:off x="3529080" y="1072080"/>
            <a:ext cx="163116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de-DE" sz="1200" b="0" strike="noStrike" spc="-1">
                <a:solidFill>
                  <a:srgbClr val="B1B3B3"/>
                </a:solidFill>
                <a:latin typeface="Frutiger LT Com 45 Light"/>
              </a:rPr>
              <a:t>Aspekt 1</a:t>
            </a:r>
            <a:endParaRPr lang="de-DE" sz="1200" b="0" strike="noStrike" spc="-1">
              <a:latin typeface="Arial"/>
            </a:endParaRPr>
          </a:p>
        </p:txBody>
      </p:sp>
      <p:sp>
        <p:nvSpPr>
          <p:cNvPr id="371" name="CustomShape 7"/>
          <p:cNvSpPr/>
          <p:nvPr/>
        </p:nvSpPr>
        <p:spPr>
          <a:xfrm>
            <a:off x="5313240" y="1087560"/>
            <a:ext cx="138384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200" b="0" strike="noStrike" spc="-1">
                <a:solidFill>
                  <a:srgbClr val="B1B3B3"/>
                </a:solidFill>
                <a:latin typeface="Frutiger LT Com 45 Light"/>
              </a:rPr>
              <a:t>Aspekt 2</a:t>
            </a:r>
            <a:endParaRPr lang="de-DE" sz="1200" b="0" strike="noStrike" spc="-1">
              <a:latin typeface="Arial"/>
            </a:endParaRPr>
          </a:p>
        </p:txBody>
      </p:sp>
      <p:sp>
        <p:nvSpPr>
          <p:cNvPr id="372" name="CustomShape 8"/>
          <p:cNvSpPr/>
          <p:nvPr/>
        </p:nvSpPr>
        <p:spPr>
          <a:xfrm>
            <a:off x="8460000" y="1082880"/>
            <a:ext cx="217224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de-DE" sz="1200" b="0" strike="noStrike" spc="-1">
                <a:solidFill>
                  <a:srgbClr val="B1B3B3"/>
                </a:solidFill>
                <a:latin typeface="Frutiger LT Com 45 Light"/>
              </a:rPr>
              <a:t>Thema 3</a:t>
            </a:r>
            <a:endParaRPr lang="de-DE" sz="1200" b="0" strike="noStrike" spc="-1">
              <a:latin typeface="Arial"/>
            </a:endParaRPr>
          </a:p>
        </p:txBody>
      </p:sp>
      <p:sp>
        <p:nvSpPr>
          <p:cNvPr id="373" name="Line 9"/>
          <p:cNvSpPr/>
          <p:nvPr/>
        </p:nvSpPr>
        <p:spPr>
          <a:xfrm>
            <a:off x="1079640" y="1395000"/>
            <a:ext cx="9840600" cy="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374" name="CustomShape 10"/>
          <p:cNvSpPr/>
          <p:nvPr/>
        </p:nvSpPr>
        <p:spPr>
          <a:xfrm>
            <a:off x="6876360" y="1072080"/>
            <a:ext cx="138384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200" b="0" strike="noStrike" spc="-1">
                <a:solidFill>
                  <a:srgbClr val="B1B3B3"/>
                </a:solidFill>
                <a:latin typeface="Frutiger LT Com 45 Light"/>
              </a:rPr>
              <a:t>Aspekt 3</a:t>
            </a:r>
            <a:endParaRPr lang="de-DE" sz="1200" b="0" strike="noStrike" spc="-1">
              <a:latin typeface="Arial"/>
            </a:endParaRPr>
          </a:p>
        </p:txBody>
      </p:sp>
      <p:sp>
        <p:nvSpPr>
          <p:cNvPr id="375" name="CustomShape 11"/>
          <p:cNvSpPr/>
          <p:nvPr/>
        </p:nvSpPr>
        <p:spPr>
          <a:xfrm>
            <a:off x="1944000" y="1316520"/>
            <a:ext cx="143640" cy="126000"/>
          </a:xfrm>
          <a:prstGeom prst="triangle">
            <a:avLst>
              <a:gd name="adj" fmla="val 50000"/>
            </a:avLst>
          </a:prstGeom>
          <a:solidFill>
            <a:srgbClr val="000000"/>
          </a:solidFill>
          <a:ln>
            <a:noFill/>
          </a:ln>
        </p:spPr>
        <p:style>
          <a:lnRef idx="2">
            <a:schemeClr val="dk1">
              <a:shade val="50000"/>
            </a:schemeClr>
          </a:lnRef>
          <a:fillRef idx="1">
            <a:schemeClr val="dk1"/>
          </a:fillRef>
          <a:effectRef idx="0">
            <a:schemeClr val="dk1"/>
          </a:effectRef>
          <a:fontRef idx="minor"/>
        </p:style>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extShape 1"/>
          <p:cNvSpPr txBox="1"/>
          <p:nvPr/>
        </p:nvSpPr>
        <p:spPr>
          <a:xfrm>
            <a:off x="720000" y="260640"/>
            <a:ext cx="8183880" cy="661680"/>
          </a:xfrm>
          <a:prstGeom prst="rect">
            <a:avLst/>
          </a:prstGeom>
          <a:noFill/>
          <a:ln w="0">
            <a:noFill/>
          </a:ln>
        </p:spPr>
        <p:txBody>
          <a:bodyPr lIns="0" tIns="0" rIns="0" bIns="0" anchor="b">
            <a:noAutofit/>
          </a:bodyPr>
          <a:lstStyle/>
          <a:p>
            <a:endParaRPr lang="de-DE" sz="1800" b="0" strike="noStrike" spc="-1">
              <a:solidFill>
                <a:srgbClr val="000000"/>
              </a:solidFill>
              <a:latin typeface="Frutiger LT Com 45 Light"/>
            </a:endParaRPr>
          </a:p>
        </p:txBody>
      </p:sp>
      <p:sp>
        <p:nvSpPr>
          <p:cNvPr id="377" name="TextShape 2"/>
          <p:cNvSpPr txBox="1"/>
          <p:nvPr/>
        </p:nvSpPr>
        <p:spPr>
          <a:xfrm>
            <a:off x="715680" y="1700640"/>
            <a:ext cx="10803960" cy="4320000"/>
          </a:xfrm>
          <a:prstGeom prst="rect">
            <a:avLst/>
          </a:prstGeom>
          <a:noFill/>
          <a:ln w="0">
            <a:noFill/>
          </a:ln>
        </p:spPr>
        <p:txBody>
          <a:bodyPr lIns="0" tIns="0" rIns="0" bIns="0">
            <a:noAutofit/>
          </a:bodyPr>
          <a:lstStyle/>
          <a:p>
            <a:endParaRPr lang="de-DE" sz="1700" b="0" strike="noStrike" spc="-1">
              <a:solidFill>
                <a:srgbClr val="000000"/>
              </a:solidFill>
              <a:latin typeface="Frutiger LT Com 45 Light"/>
            </a:endParaRPr>
          </a:p>
        </p:txBody>
      </p:sp>
      <p:sp>
        <p:nvSpPr>
          <p:cNvPr id="378" name="TextShape 3"/>
          <p:cNvSpPr txBox="1"/>
          <p:nvPr/>
        </p:nvSpPr>
        <p:spPr>
          <a:xfrm>
            <a:off x="1631520" y="6426000"/>
            <a:ext cx="7272360" cy="240480"/>
          </a:xfrm>
          <a:prstGeom prst="rect">
            <a:avLst/>
          </a:prstGeom>
          <a:noFill/>
          <a:ln w="0">
            <a:noFill/>
          </a:ln>
        </p:spPr>
        <p:txBody>
          <a:bodyPr lIns="0" tIns="0" rIns="0" bIns="0">
            <a:noAutofit/>
          </a:bodyPr>
          <a:lstStyle/>
          <a:p>
            <a:pPr>
              <a:lnSpc>
                <a:spcPct val="100000"/>
              </a:lnSpc>
            </a:pPr>
            <a:r>
              <a:rPr lang="en-US" sz="900" b="0" strike="noStrike" spc="-1">
                <a:solidFill>
                  <a:srgbClr val="5073A5"/>
                </a:solidFill>
                <a:latin typeface="Frutiger LT Com 45 Light"/>
              </a:rPr>
              <a:t>Fußzeile</a:t>
            </a:r>
            <a:endParaRPr lang="de-DE" sz="900" b="0" strike="noStrike" spc="-1">
              <a:latin typeface="Times New Roman"/>
            </a:endParaRPr>
          </a:p>
        </p:txBody>
      </p:sp>
      <p:sp>
        <p:nvSpPr>
          <p:cNvPr id="379" name="TextShape 4"/>
          <p:cNvSpPr txBox="1"/>
          <p:nvPr/>
        </p:nvSpPr>
        <p:spPr>
          <a:xfrm>
            <a:off x="1055520" y="6426000"/>
            <a:ext cx="553320" cy="240480"/>
          </a:xfrm>
          <a:prstGeom prst="rect">
            <a:avLst/>
          </a:prstGeom>
          <a:noFill/>
          <a:ln w="0">
            <a:noFill/>
          </a:ln>
        </p:spPr>
        <p:txBody>
          <a:bodyPr lIns="0" tIns="0" rIns="0" bIns="0">
            <a:noAutofit/>
          </a:bodyPr>
          <a:lstStyle/>
          <a:p>
            <a:pPr>
              <a:lnSpc>
                <a:spcPct val="100000"/>
              </a:lnSpc>
            </a:pPr>
            <a:fld id="{A166BCBF-12C0-4AD0-A267-CFCE4CA92B89}" type="slidenum">
              <a:rPr lang="de-DE" sz="900" b="1" strike="noStrike" spc="-1">
                <a:solidFill>
                  <a:srgbClr val="5073A5"/>
                </a:solidFill>
                <a:latin typeface="Frutiger LT Com 45 Light"/>
              </a:rPr>
              <a:t>16</a:t>
            </a:fld>
            <a:endParaRPr lang="de-DE" sz="900" b="0" strike="noStrike" spc="-1">
              <a:latin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extShape 1"/>
          <p:cNvSpPr txBox="1"/>
          <p:nvPr/>
        </p:nvSpPr>
        <p:spPr>
          <a:xfrm>
            <a:off x="8859240" y="2148480"/>
            <a:ext cx="3213000" cy="2132280"/>
          </a:xfrm>
          <a:prstGeom prst="rect">
            <a:avLst/>
          </a:prstGeom>
          <a:noFill/>
          <a:ln w="0">
            <a:noFill/>
          </a:ln>
        </p:spPr>
        <p:txBody>
          <a:bodyPr lIns="0" tIns="0" rIns="0" bIns="0">
            <a:noAutofit/>
          </a:bodyPr>
          <a:lstStyle/>
          <a:p>
            <a:pPr>
              <a:lnSpc>
                <a:spcPct val="100000"/>
              </a:lnSpc>
              <a:spcBef>
                <a:spcPts val="561"/>
              </a:spcBef>
              <a:tabLst>
                <a:tab pos="0" algn="l"/>
              </a:tabLst>
            </a:pPr>
            <a:r>
              <a:rPr lang="de-DE" sz="2800" b="0" strike="noStrike" spc="-1">
                <a:solidFill>
                  <a:srgbClr val="FFFFFF"/>
                </a:solidFill>
                <a:latin typeface="Frutiger LT Com 45 Light"/>
              </a:rPr>
              <a:t>Anne Koch</a:t>
            </a:r>
            <a:endParaRPr lang="de-DE" sz="2800" b="0" strike="noStrike" spc="-1">
              <a:solidFill>
                <a:srgbClr val="000000"/>
              </a:solidFill>
              <a:latin typeface="Frutiger LT Com 45 Light"/>
            </a:endParaRPr>
          </a:p>
          <a:p>
            <a:pPr>
              <a:lnSpc>
                <a:spcPct val="100000"/>
              </a:lnSpc>
              <a:spcBef>
                <a:spcPts val="561"/>
              </a:spcBef>
              <a:tabLst>
                <a:tab pos="0" algn="l"/>
              </a:tabLst>
            </a:pPr>
            <a:r>
              <a:rPr lang="de-DE" sz="2800" b="0" strike="noStrike" spc="-1">
                <a:solidFill>
                  <a:srgbClr val="FFFFFF"/>
                </a:solidFill>
                <a:latin typeface="Frutiger LT Com 45 Light"/>
              </a:rPr>
              <a:t>Clara Jansen</a:t>
            </a:r>
            <a:endParaRPr lang="de-DE" sz="2800" b="0" strike="noStrike" spc="-1">
              <a:solidFill>
                <a:srgbClr val="000000"/>
              </a:solidFill>
              <a:latin typeface="Frutiger LT Com 45 Light"/>
            </a:endParaRPr>
          </a:p>
          <a:p>
            <a:pPr>
              <a:lnSpc>
                <a:spcPct val="100000"/>
              </a:lnSpc>
              <a:spcBef>
                <a:spcPts val="561"/>
              </a:spcBef>
              <a:tabLst>
                <a:tab pos="0" algn="l"/>
              </a:tabLst>
            </a:pPr>
            <a:r>
              <a:rPr lang="de-DE" sz="2800" b="0" strike="noStrike" spc="-1">
                <a:solidFill>
                  <a:srgbClr val="FFFFFF"/>
                </a:solidFill>
                <a:latin typeface="Frutiger LT Com 45 Light"/>
              </a:rPr>
              <a:t>Dietrich Tönnies</a:t>
            </a:r>
            <a:endParaRPr lang="de-DE" sz="2800" b="0" strike="noStrike" spc="-1">
              <a:solidFill>
                <a:srgbClr val="000000"/>
              </a:solidFill>
              <a:latin typeface="Frutiger LT Com 45 Light"/>
            </a:endParaRPr>
          </a:p>
        </p:txBody>
      </p:sp>
      <p:sp>
        <p:nvSpPr>
          <p:cNvPr id="381" name="Line 2"/>
          <p:cNvSpPr/>
          <p:nvPr/>
        </p:nvSpPr>
        <p:spPr>
          <a:xfrm>
            <a:off x="1037520" y="1520640"/>
            <a:ext cx="17640" cy="381636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382" name="CustomShape 3"/>
          <p:cNvSpPr/>
          <p:nvPr/>
        </p:nvSpPr>
        <p:spPr>
          <a:xfrm>
            <a:off x="1145160" y="1746720"/>
            <a:ext cx="401436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rPr>
              <a:t>Thema 1</a:t>
            </a:r>
            <a:endParaRPr lang="de-DE" sz="1800" b="0" strike="noStrike" spc="-1">
              <a:latin typeface="Arial"/>
            </a:endParaRPr>
          </a:p>
        </p:txBody>
      </p:sp>
      <p:sp>
        <p:nvSpPr>
          <p:cNvPr id="383" name="CustomShape 4"/>
          <p:cNvSpPr/>
          <p:nvPr/>
        </p:nvSpPr>
        <p:spPr>
          <a:xfrm>
            <a:off x="1145160" y="2445120"/>
            <a:ext cx="228600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rPr>
              <a:t>Thema 2</a:t>
            </a:r>
            <a:endParaRPr lang="de-DE" sz="1800" b="0" strike="noStrike" spc="-1">
              <a:latin typeface="Arial"/>
            </a:endParaRPr>
          </a:p>
        </p:txBody>
      </p:sp>
      <p:sp>
        <p:nvSpPr>
          <p:cNvPr id="384" name="CustomShape 5"/>
          <p:cNvSpPr/>
          <p:nvPr/>
        </p:nvSpPr>
        <p:spPr>
          <a:xfrm>
            <a:off x="1131480" y="4281120"/>
            <a:ext cx="365436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rPr>
              <a:t>Thema 3</a:t>
            </a:r>
            <a:endParaRPr lang="de-DE" sz="1800" b="0" strike="noStrike" spc="-1">
              <a:latin typeface="Arial"/>
            </a:endParaRPr>
          </a:p>
        </p:txBody>
      </p:sp>
      <p:sp>
        <p:nvSpPr>
          <p:cNvPr id="385" name="CustomShape 6"/>
          <p:cNvSpPr/>
          <p:nvPr/>
        </p:nvSpPr>
        <p:spPr>
          <a:xfrm>
            <a:off x="1487520" y="3219840"/>
            <a:ext cx="228600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rPr>
              <a:t>Aspekt 2</a:t>
            </a:r>
            <a:endParaRPr lang="de-DE" sz="1800" b="0" strike="noStrike" spc="-1">
              <a:latin typeface="Arial"/>
            </a:endParaRPr>
          </a:p>
        </p:txBody>
      </p:sp>
      <p:sp>
        <p:nvSpPr>
          <p:cNvPr id="386" name="CustomShape 7"/>
          <p:cNvSpPr/>
          <p:nvPr/>
        </p:nvSpPr>
        <p:spPr>
          <a:xfrm>
            <a:off x="1487520" y="2814120"/>
            <a:ext cx="228600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rPr>
              <a:t>Aspekt 1</a:t>
            </a:r>
            <a:endParaRPr lang="de-DE" sz="1800" b="0" strike="noStrike" spc="-1">
              <a:latin typeface="Arial"/>
            </a:endParaRPr>
          </a:p>
        </p:txBody>
      </p:sp>
      <p:sp>
        <p:nvSpPr>
          <p:cNvPr id="387" name="CustomShape 8"/>
          <p:cNvSpPr/>
          <p:nvPr/>
        </p:nvSpPr>
        <p:spPr>
          <a:xfrm>
            <a:off x="1487520" y="3625560"/>
            <a:ext cx="228600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rPr>
              <a:t>Aspekt 3</a:t>
            </a:r>
            <a:endParaRPr lang="de-DE" sz="1800" b="0" strike="noStrike" spc="-1">
              <a:latin typeface="Arial"/>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extShape 1"/>
          <p:cNvSpPr txBox="1"/>
          <p:nvPr/>
        </p:nvSpPr>
        <p:spPr>
          <a:xfrm>
            <a:off x="715680" y="1229400"/>
            <a:ext cx="10803960" cy="4791600"/>
          </a:xfrm>
          <a:prstGeom prst="rect">
            <a:avLst/>
          </a:prstGeom>
          <a:noFill/>
          <a:ln w="0">
            <a:noFill/>
          </a:ln>
        </p:spPr>
        <p:txBody>
          <a:bodyPr lIns="0" tIns="0" rIns="0" bIns="0">
            <a:noAutofit/>
          </a:bodyPr>
          <a:lstStyle/>
          <a:p>
            <a:pPr marL="250200" indent="-249840">
              <a:lnSpc>
                <a:spcPct val="100000"/>
              </a:lnSpc>
              <a:spcAft>
                <a:spcPts val="1199"/>
              </a:spcAft>
              <a:buClr>
                <a:srgbClr val="5073A5"/>
              </a:buClr>
              <a:buFont typeface="Symbol"/>
              <a:buChar char="-"/>
            </a:pPr>
            <a:r>
              <a:rPr lang="de-DE" sz="1700" b="0" strike="noStrike" spc="-1">
                <a:solidFill>
                  <a:srgbClr val="000000"/>
                </a:solidFill>
                <a:latin typeface="Frutiger LT Com 45 Light"/>
              </a:rPr>
              <a:t>Quelle 1</a:t>
            </a:r>
          </a:p>
          <a:p>
            <a:pPr marL="250200" indent="-249840">
              <a:lnSpc>
                <a:spcPct val="100000"/>
              </a:lnSpc>
              <a:spcAft>
                <a:spcPts val="1199"/>
              </a:spcAft>
              <a:buClr>
                <a:srgbClr val="5073A5"/>
              </a:buClr>
              <a:buFont typeface="Symbol"/>
              <a:buChar char="-"/>
            </a:pPr>
            <a:r>
              <a:rPr lang="en-US" sz="1700" b="0" strike="noStrike" spc="-1">
                <a:solidFill>
                  <a:srgbClr val="000000"/>
                </a:solidFill>
                <a:latin typeface="Frutiger LT Com 45 Light"/>
              </a:rPr>
              <a:t>Quelle 2</a:t>
            </a:r>
            <a:endParaRPr lang="de-DE" sz="1700" b="0" strike="noStrike" spc="-1">
              <a:solidFill>
                <a:srgbClr val="000000"/>
              </a:solidFill>
              <a:latin typeface="Frutiger LT Com 45 Light"/>
            </a:endParaRPr>
          </a:p>
          <a:p>
            <a:pPr marL="250200" indent="-249840">
              <a:lnSpc>
                <a:spcPct val="100000"/>
              </a:lnSpc>
              <a:spcAft>
                <a:spcPts val="1199"/>
              </a:spcAft>
              <a:buClr>
                <a:srgbClr val="5073A5"/>
              </a:buClr>
              <a:buFont typeface="Symbol"/>
              <a:buChar char="-"/>
            </a:pPr>
            <a:r>
              <a:rPr lang="de-DE" sz="1700" b="0" strike="noStrike" spc="-1">
                <a:solidFill>
                  <a:srgbClr val="000000"/>
                </a:solidFill>
                <a:latin typeface="Frutiger LT Com 45 Light"/>
              </a:rPr>
              <a:t>…</a:t>
            </a:r>
          </a:p>
        </p:txBody>
      </p:sp>
      <p:sp>
        <p:nvSpPr>
          <p:cNvPr id="389" name="TextShape 2"/>
          <p:cNvSpPr txBox="1"/>
          <p:nvPr/>
        </p:nvSpPr>
        <p:spPr>
          <a:xfrm>
            <a:off x="720000" y="260640"/>
            <a:ext cx="8183880" cy="661680"/>
          </a:xfrm>
          <a:prstGeom prst="rect">
            <a:avLst/>
          </a:prstGeom>
          <a:noFill/>
          <a:ln w="0">
            <a:noFill/>
          </a:ln>
        </p:spPr>
        <p:txBody>
          <a:bodyPr lIns="0" tIns="0" rIns="0" bIns="0" anchor="b">
            <a:noAutofit/>
          </a:bodyPr>
          <a:lstStyle/>
          <a:p>
            <a:pPr>
              <a:lnSpc>
                <a:spcPct val="100000"/>
              </a:lnSpc>
            </a:pPr>
            <a:r>
              <a:rPr lang="de-DE" sz="2200" b="1" strike="noStrike" spc="-1">
                <a:solidFill>
                  <a:srgbClr val="406D9B"/>
                </a:solidFill>
                <a:latin typeface="Frutiger LT Com 45 Light"/>
              </a:rPr>
              <a:t>Quellen</a:t>
            </a:r>
            <a:endParaRPr lang="de-DE" sz="2200" b="0" strike="noStrike" spc="-1">
              <a:solidFill>
                <a:srgbClr val="000000"/>
              </a:solidFill>
              <a:latin typeface="Frutiger LT Com 45 Light"/>
            </a:endParaRPr>
          </a:p>
        </p:txBody>
      </p:sp>
      <p:sp>
        <p:nvSpPr>
          <p:cNvPr id="390" name="CustomShape 3"/>
          <p:cNvSpPr/>
          <p:nvPr/>
        </p:nvSpPr>
        <p:spPr>
          <a:xfrm>
            <a:off x="479520" y="6381360"/>
            <a:ext cx="719640" cy="21564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391" name="TextShape 4"/>
          <p:cNvSpPr txBox="1"/>
          <p:nvPr/>
        </p:nvSpPr>
        <p:spPr>
          <a:xfrm>
            <a:off x="1631520" y="6426000"/>
            <a:ext cx="4122360" cy="315000"/>
          </a:xfrm>
          <a:prstGeom prst="rect">
            <a:avLst/>
          </a:prstGeom>
          <a:noFill/>
          <a:ln w="0">
            <a:noFill/>
          </a:ln>
        </p:spPr>
        <p:txBody>
          <a:bodyPr lIns="0" tIns="0" rIns="0" bIns="0">
            <a:noAutofit/>
          </a:bodyPr>
          <a:lstStyle/>
          <a:p>
            <a:pPr>
              <a:lnSpc>
                <a:spcPct val="100000"/>
              </a:lnSpc>
            </a:pPr>
            <a:r>
              <a:rPr lang="en-US" sz="900" b="0" strike="noStrike" spc="-1">
                <a:solidFill>
                  <a:srgbClr val="406D9B"/>
                </a:solidFill>
                <a:latin typeface="Frutiger LT Com 45 Light"/>
              </a:rPr>
              <a:t>Fußzeile</a:t>
            </a:r>
            <a:endParaRPr lang="de-DE" sz="9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extShape 1"/>
          <p:cNvSpPr txBox="1"/>
          <p:nvPr/>
        </p:nvSpPr>
        <p:spPr>
          <a:xfrm>
            <a:off x="720000" y="260640"/>
            <a:ext cx="8183880" cy="661680"/>
          </a:xfrm>
          <a:prstGeom prst="rect">
            <a:avLst/>
          </a:prstGeom>
          <a:noFill/>
          <a:ln w="0">
            <a:noFill/>
          </a:ln>
        </p:spPr>
        <p:txBody>
          <a:bodyPr lIns="0" tIns="0" rIns="0" bIns="0" anchor="b">
            <a:noAutofit/>
          </a:bodyPr>
          <a:lstStyle/>
          <a:p>
            <a:pPr>
              <a:lnSpc>
                <a:spcPct val="100000"/>
              </a:lnSpc>
            </a:pPr>
            <a:r>
              <a:rPr lang="de-DE" sz="2200" b="1" strike="noStrike" spc="-1">
                <a:solidFill>
                  <a:srgbClr val="406D9B"/>
                </a:solidFill>
                <a:latin typeface="Frutiger LT Com 45 Light"/>
              </a:rPr>
              <a:t>Agenda</a:t>
            </a:r>
            <a:endParaRPr lang="de-DE" sz="2200" b="0" strike="noStrike" spc="-1">
              <a:solidFill>
                <a:srgbClr val="000000"/>
              </a:solidFill>
              <a:latin typeface="Frutiger LT Com 45 Light"/>
            </a:endParaRPr>
          </a:p>
        </p:txBody>
      </p:sp>
      <p:sp>
        <p:nvSpPr>
          <p:cNvPr id="342" name="TextShape 2"/>
          <p:cNvSpPr txBox="1"/>
          <p:nvPr/>
        </p:nvSpPr>
        <p:spPr>
          <a:xfrm>
            <a:off x="1631520" y="6426000"/>
            <a:ext cx="4122360" cy="315000"/>
          </a:xfrm>
          <a:prstGeom prst="rect">
            <a:avLst/>
          </a:prstGeom>
          <a:noFill/>
          <a:ln w="0">
            <a:noFill/>
          </a:ln>
        </p:spPr>
        <p:txBody>
          <a:bodyPr lIns="0" tIns="0" rIns="0" bIns="0">
            <a:noAutofit/>
          </a:bodyPr>
          <a:lstStyle/>
          <a:p>
            <a:pPr>
              <a:lnSpc>
                <a:spcPct val="100000"/>
              </a:lnSpc>
            </a:pPr>
            <a:r>
              <a:rPr lang="en-US" sz="900" b="0" strike="noStrike" spc="-1">
                <a:solidFill>
                  <a:srgbClr val="004C97"/>
                </a:solidFill>
                <a:latin typeface="Frutiger LT Com 45 Light"/>
              </a:rPr>
              <a:t>Fußzeile</a:t>
            </a:r>
            <a:endParaRPr lang="de-DE" sz="900" b="0" strike="noStrike" spc="-1">
              <a:latin typeface="Times New Roman"/>
            </a:endParaRPr>
          </a:p>
        </p:txBody>
      </p:sp>
      <p:sp>
        <p:nvSpPr>
          <p:cNvPr id="343" name="CustomShape 3"/>
          <p:cNvSpPr/>
          <p:nvPr/>
        </p:nvSpPr>
        <p:spPr>
          <a:xfrm>
            <a:off x="1260000" y="1564200"/>
            <a:ext cx="9000000" cy="420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rPr>
              <a:t>1. Aufgabenstellung</a:t>
            </a:r>
            <a:endParaRPr lang="de-DE" sz="1800" b="0" strike="noStrike" spc="-1">
              <a:latin typeface="Arial"/>
            </a:endParaRPr>
          </a:p>
          <a:p>
            <a:pPr>
              <a:lnSpc>
                <a:spcPct val="100000"/>
              </a:lnSpc>
            </a:pPr>
            <a:r>
              <a:rPr lang="de-DE" sz="1800" b="0" strike="noStrike" spc="-1">
                <a:solidFill>
                  <a:srgbClr val="000000"/>
                </a:solidFill>
                <a:latin typeface="Frutiger LT Com 45 Light"/>
              </a:rPr>
              <a:t>2. Probleme</a:t>
            </a:r>
            <a:endParaRPr lang="de-DE" sz="1800" b="0" strike="noStrike" spc="-1">
              <a:latin typeface="Arial"/>
            </a:endParaRPr>
          </a:p>
          <a:p>
            <a:pPr>
              <a:lnSpc>
                <a:spcPct val="100000"/>
              </a:lnSpc>
            </a:pPr>
            <a:r>
              <a:rPr lang="de-DE" sz="1800" b="0" strike="noStrike" spc="-1">
                <a:solidFill>
                  <a:srgbClr val="000000"/>
                </a:solidFill>
                <a:latin typeface="Frutiger LT Com 45 Light"/>
              </a:rPr>
              <a:t>	2.1 Aspekt 1</a:t>
            </a:r>
            <a:endParaRPr lang="de-DE" sz="1800" b="0" strike="noStrike" spc="-1">
              <a:latin typeface="Arial"/>
            </a:endParaRPr>
          </a:p>
          <a:p>
            <a:pPr>
              <a:lnSpc>
                <a:spcPct val="100000"/>
              </a:lnSpc>
            </a:pPr>
            <a:r>
              <a:rPr lang="de-DE" sz="1800" b="0" strike="noStrike" spc="-1">
                <a:solidFill>
                  <a:srgbClr val="000000"/>
                </a:solidFill>
                <a:latin typeface="Frutiger LT Com 45 Light"/>
              </a:rPr>
              <a:t>	2.2 Aspekt 2</a:t>
            </a:r>
            <a:endParaRPr lang="de-DE" sz="1800" b="0" strike="noStrike" spc="-1">
              <a:latin typeface="Arial"/>
            </a:endParaRPr>
          </a:p>
          <a:p>
            <a:pPr>
              <a:lnSpc>
                <a:spcPct val="100000"/>
              </a:lnSpc>
            </a:pPr>
            <a:r>
              <a:rPr lang="de-DE" sz="1800" b="0" strike="noStrike" spc="-1">
                <a:solidFill>
                  <a:srgbClr val="000000"/>
                </a:solidFill>
                <a:latin typeface="Frutiger LT Com 45 Light"/>
              </a:rPr>
              <a:t>3. Forschungsziele</a:t>
            </a:r>
            <a:endParaRPr lang="de-DE" sz="1800" b="0" strike="noStrike" spc="-1">
              <a:latin typeface="Arial"/>
            </a:endParaRPr>
          </a:p>
          <a:p>
            <a:pPr>
              <a:lnSpc>
                <a:spcPct val="100000"/>
              </a:lnSpc>
            </a:pPr>
            <a:r>
              <a:rPr lang="de-DE" sz="1800" b="0" strike="noStrike" spc="-1">
                <a:solidFill>
                  <a:srgbClr val="000000"/>
                </a:solidFill>
                <a:latin typeface="Frutiger LT Com 45 Light"/>
              </a:rPr>
              <a:t>4. Lösungsansatz</a:t>
            </a:r>
            <a:endParaRPr lang="de-DE" sz="1800" b="0" strike="noStrike" spc="-1">
              <a:latin typeface="Arial"/>
            </a:endParaRPr>
          </a:p>
          <a:p>
            <a:pPr>
              <a:lnSpc>
                <a:spcPct val="100000"/>
              </a:lnSpc>
            </a:pPr>
            <a:r>
              <a:rPr lang="de-DE" sz="1800" b="0" strike="noStrike" spc="-1">
                <a:solidFill>
                  <a:srgbClr val="000000"/>
                </a:solidFill>
                <a:latin typeface="Frutiger LT Com 45 Light"/>
              </a:rPr>
              <a:t>5. Modelle und Implementierung</a:t>
            </a:r>
            <a:endParaRPr lang="de-DE" sz="1800" b="0" strike="noStrike" spc="-1">
              <a:latin typeface="Arial"/>
            </a:endParaRPr>
          </a:p>
          <a:p>
            <a:pPr>
              <a:lnSpc>
                <a:spcPct val="100000"/>
              </a:lnSpc>
            </a:pPr>
            <a:r>
              <a:rPr lang="de-DE" sz="1800" b="0" strike="noStrike" spc="-1">
                <a:solidFill>
                  <a:srgbClr val="000000"/>
                </a:solidFill>
                <a:latin typeface="Frutiger LT Com 45 Light"/>
              </a:rPr>
              <a:t>	5.1 Allgemein (SpaCy, EntityLinker, …)</a:t>
            </a:r>
            <a:endParaRPr lang="de-DE" sz="1800" b="0" strike="noStrike" spc="-1">
              <a:latin typeface="Arial"/>
            </a:endParaRPr>
          </a:p>
          <a:p>
            <a:pPr>
              <a:lnSpc>
                <a:spcPct val="100000"/>
              </a:lnSpc>
            </a:pPr>
            <a:r>
              <a:rPr lang="de-DE" sz="1800" b="0" strike="noStrike" spc="-1">
                <a:solidFill>
                  <a:srgbClr val="000000"/>
                </a:solidFill>
                <a:latin typeface="Frutiger LT Com 45 Light"/>
              </a:rPr>
              <a:t>	5.2 Vorstellung der prototypischen Software</a:t>
            </a:r>
            <a:endParaRPr lang="de-DE" sz="1800" b="0" strike="noStrike" spc="-1">
              <a:latin typeface="Arial"/>
            </a:endParaRPr>
          </a:p>
          <a:p>
            <a:pPr>
              <a:lnSpc>
                <a:spcPct val="100000"/>
              </a:lnSpc>
            </a:pPr>
            <a:r>
              <a:rPr lang="de-DE" sz="1800" b="0" strike="noStrike" spc="-1">
                <a:solidFill>
                  <a:srgbClr val="000000"/>
                </a:solidFill>
                <a:latin typeface="Frutiger LT Com 45 Light"/>
              </a:rPr>
              <a:t>		5.2.1 Struktur / UML-Diagramme</a:t>
            </a:r>
            <a:endParaRPr lang="de-DE" sz="1800" b="0" strike="noStrike" spc="-1">
              <a:latin typeface="Arial"/>
            </a:endParaRPr>
          </a:p>
          <a:p>
            <a:pPr>
              <a:lnSpc>
                <a:spcPct val="100000"/>
              </a:lnSpc>
            </a:pPr>
            <a:r>
              <a:rPr lang="de-DE" sz="1800" b="0" strike="noStrike" spc="-1">
                <a:solidFill>
                  <a:srgbClr val="000000"/>
                </a:solidFill>
                <a:latin typeface="Frutiger LT Com 45 Light"/>
              </a:rPr>
              <a:t>		5.2.2 Preprocessor</a:t>
            </a:r>
            <a:endParaRPr lang="de-DE" sz="1800" b="0" strike="noStrike" spc="-1">
              <a:latin typeface="Arial"/>
            </a:endParaRPr>
          </a:p>
          <a:p>
            <a:pPr>
              <a:lnSpc>
                <a:spcPct val="100000"/>
              </a:lnSpc>
            </a:pPr>
            <a:r>
              <a:rPr lang="de-DE" sz="1800" b="0" strike="noStrike" spc="-1">
                <a:solidFill>
                  <a:srgbClr val="000000"/>
                </a:solidFill>
                <a:latin typeface="Frutiger LT Com 45 Light"/>
              </a:rPr>
              <a:t>		5.2.3 Knowledge-Extractor</a:t>
            </a:r>
            <a:endParaRPr lang="de-DE" sz="1800" b="0" strike="noStrike" spc="-1">
              <a:latin typeface="Arial"/>
            </a:endParaRPr>
          </a:p>
          <a:p>
            <a:pPr>
              <a:lnSpc>
                <a:spcPct val="100000"/>
              </a:lnSpc>
            </a:pPr>
            <a:r>
              <a:rPr lang="de-DE" sz="1800" b="0" strike="noStrike" spc="-1">
                <a:solidFill>
                  <a:srgbClr val="000000"/>
                </a:solidFill>
                <a:latin typeface="Frutiger LT Com 45 Light"/>
              </a:rPr>
              <a:t>		5.2.4 RDF-Serializer</a:t>
            </a:r>
            <a:endParaRPr lang="de-DE" sz="1800" b="0" strike="noStrike" spc="-1">
              <a:latin typeface="Arial"/>
            </a:endParaRPr>
          </a:p>
          <a:p>
            <a:pPr>
              <a:lnSpc>
                <a:spcPct val="100000"/>
              </a:lnSpc>
            </a:pPr>
            <a:r>
              <a:rPr lang="de-DE" sz="1800" b="0" strike="noStrike" spc="-1">
                <a:solidFill>
                  <a:srgbClr val="000000"/>
                </a:solidFill>
                <a:latin typeface="Frutiger LT Com 45 Light"/>
              </a:rPr>
              <a:t>6. Evaluation</a:t>
            </a:r>
            <a:endParaRPr lang="de-DE" sz="1800" b="0" strike="noStrike" spc="-1">
              <a:latin typeface="Arial"/>
            </a:endParaRPr>
          </a:p>
          <a:p>
            <a:pPr>
              <a:lnSpc>
                <a:spcPct val="100000"/>
              </a:lnSpc>
            </a:pPr>
            <a:r>
              <a:rPr lang="de-DE" sz="1800" b="0" strike="noStrike" spc="-1">
                <a:solidFill>
                  <a:srgbClr val="000000"/>
                </a:solidFill>
                <a:latin typeface="Frutiger LT Com 45 Light"/>
              </a:rPr>
              <a:t>7. Zusammenfassung</a:t>
            </a:r>
            <a:endParaRPr lang="de-DE" sz="1800" b="0" strike="noStrike" spc="-1">
              <a:latin typeface="Arial"/>
            </a:endParaRPr>
          </a:p>
        </p:txBody>
      </p:sp>
      <p:sp>
        <p:nvSpPr>
          <p:cNvPr id="344" name="Line 4"/>
          <p:cNvSpPr/>
          <p:nvPr/>
        </p:nvSpPr>
        <p:spPr>
          <a:xfrm>
            <a:off x="1037520" y="1520640"/>
            <a:ext cx="17640" cy="381636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345" name="TextShape 5"/>
          <p:cNvSpPr txBox="1"/>
          <p:nvPr/>
        </p:nvSpPr>
        <p:spPr>
          <a:xfrm>
            <a:off x="1055520" y="6426000"/>
            <a:ext cx="553320" cy="240480"/>
          </a:xfrm>
          <a:prstGeom prst="rect">
            <a:avLst/>
          </a:prstGeom>
          <a:noFill/>
          <a:ln w="0">
            <a:noFill/>
          </a:ln>
        </p:spPr>
        <p:txBody>
          <a:bodyPr lIns="0" tIns="0" rIns="0" bIns="0">
            <a:noAutofit/>
          </a:bodyPr>
          <a:lstStyle/>
          <a:p>
            <a:pPr>
              <a:lnSpc>
                <a:spcPct val="100000"/>
              </a:lnSpc>
            </a:pPr>
            <a:fld id="{47580363-051C-4EC9-A389-BDE383F70A03}" type="slidenum">
              <a:rPr lang="de-DE" sz="900" b="1" strike="noStrike" spc="-1">
                <a:solidFill>
                  <a:srgbClr val="406D9B"/>
                </a:solidFill>
                <a:latin typeface="Frutiger LT Com 45 Light"/>
              </a:rPr>
              <a:t>2</a:t>
            </a:fld>
            <a:endParaRPr lang="de-DE" sz="90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extShape 1"/>
          <p:cNvSpPr txBox="1"/>
          <p:nvPr/>
        </p:nvSpPr>
        <p:spPr>
          <a:xfrm>
            <a:off x="1631520" y="6426000"/>
            <a:ext cx="7272360" cy="240480"/>
          </a:xfrm>
          <a:prstGeom prst="rect">
            <a:avLst/>
          </a:prstGeom>
          <a:noFill/>
          <a:ln w="0">
            <a:noFill/>
          </a:ln>
        </p:spPr>
        <p:txBody>
          <a:bodyPr lIns="0" tIns="0" rIns="0" bIns="0">
            <a:noAutofit/>
          </a:bodyPr>
          <a:lstStyle/>
          <a:p>
            <a:pPr>
              <a:lnSpc>
                <a:spcPct val="100000"/>
              </a:lnSpc>
            </a:pPr>
            <a:r>
              <a:rPr lang="en-US" sz="900" b="0" strike="noStrike" spc="-1">
                <a:solidFill>
                  <a:srgbClr val="5073A5"/>
                </a:solidFill>
                <a:latin typeface="Frutiger LT Com 45 Light"/>
              </a:rPr>
              <a:t>Fußzeile</a:t>
            </a:r>
            <a:endParaRPr lang="de-DE" sz="900" b="0" strike="noStrike" spc="-1">
              <a:latin typeface="Times New Roman"/>
            </a:endParaRPr>
          </a:p>
        </p:txBody>
      </p:sp>
      <p:sp>
        <p:nvSpPr>
          <p:cNvPr id="347" name="TextShape 2"/>
          <p:cNvSpPr txBox="1"/>
          <p:nvPr/>
        </p:nvSpPr>
        <p:spPr>
          <a:xfrm>
            <a:off x="1055520" y="6426000"/>
            <a:ext cx="553320" cy="240480"/>
          </a:xfrm>
          <a:prstGeom prst="rect">
            <a:avLst/>
          </a:prstGeom>
          <a:noFill/>
          <a:ln w="0">
            <a:noFill/>
          </a:ln>
        </p:spPr>
        <p:txBody>
          <a:bodyPr lIns="0" tIns="0" rIns="0" bIns="0">
            <a:noAutofit/>
          </a:bodyPr>
          <a:lstStyle/>
          <a:p>
            <a:pPr>
              <a:lnSpc>
                <a:spcPct val="100000"/>
              </a:lnSpc>
            </a:pPr>
            <a:fld id="{70F38376-4304-4895-A509-0FB3E27C3C74}" type="slidenum">
              <a:rPr lang="de-DE" sz="900" b="1" strike="noStrike" spc="-1">
                <a:solidFill>
                  <a:srgbClr val="5073A5"/>
                </a:solidFill>
                <a:latin typeface="Frutiger LT Com 45 Light"/>
              </a:rPr>
              <a:t>3</a:t>
            </a:fld>
            <a:endParaRPr lang="de-DE" sz="900" b="0" strike="noStrike" spc="-1">
              <a:latin typeface="Times New Roman"/>
            </a:endParaRPr>
          </a:p>
        </p:txBody>
      </p:sp>
      <p:sp>
        <p:nvSpPr>
          <p:cNvPr id="348" name="TextShape 3"/>
          <p:cNvSpPr txBox="1"/>
          <p:nvPr/>
        </p:nvSpPr>
        <p:spPr>
          <a:xfrm>
            <a:off x="720000" y="260640"/>
            <a:ext cx="8183880" cy="661680"/>
          </a:xfrm>
          <a:prstGeom prst="rect">
            <a:avLst/>
          </a:prstGeom>
          <a:noFill/>
          <a:ln w="0">
            <a:noFill/>
          </a:ln>
        </p:spPr>
        <p:txBody>
          <a:bodyPr lIns="0" tIns="0" rIns="0" bIns="0" anchor="b">
            <a:noAutofit/>
          </a:bodyPr>
          <a:lstStyle/>
          <a:p>
            <a:pPr>
              <a:lnSpc>
                <a:spcPct val="100000"/>
              </a:lnSpc>
            </a:pPr>
            <a:r>
              <a:rPr lang="de-DE" sz="2200" b="1" strike="noStrike" spc="-1">
                <a:solidFill>
                  <a:srgbClr val="5073A5"/>
                </a:solidFill>
                <a:latin typeface="Frutiger LT Com 45 Light"/>
              </a:rPr>
              <a:t>Aufgabenstellung</a:t>
            </a:r>
            <a:endParaRPr lang="de-DE" sz="2200" b="0" strike="noStrike" spc="-1">
              <a:solidFill>
                <a:srgbClr val="000000"/>
              </a:solidFill>
              <a:latin typeface="Frutiger LT Com 45 Light"/>
            </a:endParaRPr>
          </a:p>
        </p:txBody>
      </p:sp>
      <p:sp>
        <p:nvSpPr>
          <p:cNvPr id="349" name="CustomShape 4"/>
          <p:cNvSpPr/>
          <p:nvPr/>
        </p:nvSpPr>
        <p:spPr>
          <a:xfrm>
            <a:off x="1608840" y="1898538"/>
            <a:ext cx="9197442" cy="306092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lnSpc>
                <a:spcPct val="100000"/>
              </a:lnSpc>
              <a:spcBef>
                <a:spcPts val="600"/>
              </a:spcBef>
              <a:buFont typeface="Arial" panose="020B0604020202020204" pitchFamily="34" charset="0"/>
              <a:buChar char="•"/>
            </a:pPr>
            <a:r>
              <a:rPr lang="de-DE" sz="2400" b="0" strike="noStrike" spc="-1" dirty="0">
                <a:solidFill>
                  <a:srgbClr val="000000"/>
                </a:solidFill>
                <a:latin typeface="Frutiger LT Com 45 Light"/>
              </a:rPr>
              <a:t>Automatische Erstellung einer Wissensrepräsentation aus einem medizinischen Text (als Grundlage für einen Chatbot)</a:t>
            </a:r>
          </a:p>
          <a:p>
            <a:pPr marL="285750" indent="-285750">
              <a:lnSpc>
                <a:spcPct val="100000"/>
              </a:lnSpc>
              <a:spcBef>
                <a:spcPts val="600"/>
              </a:spcBef>
              <a:buFont typeface="Arial" panose="020B0604020202020204" pitchFamily="34" charset="0"/>
              <a:buChar char="•"/>
            </a:pPr>
            <a:r>
              <a:rPr lang="de-DE" sz="2400" spc="-1" dirty="0">
                <a:solidFill>
                  <a:srgbClr val="000000"/>
                </a:solidFill>
                <a:latin typeface="Frutiger LT Com 45 Light"/>
              </a:rPr>
              <a:t>Wissensrepräsentation im RDF-Format</a:t>
            </a:r>
          </a:p>
          <a:p>
            <a:pPr marL="285750" indent="-285750">
              <a:lnSpc>
                <a:spcPct val="100000"/>
              </a:lnSpc>
              <a:spcBef>
                <a:spcPts val="600"/>
              </a:spcBef>
              <a:buFont typeface="Arial" panose="020B0604020202020204" pitchFamily="34" charset="0"/>
              <a:buChar char="•"/>
            </a:pPr>
            <a:r>
              <a:rPr lang="de-DE" sz="2400" b="0" strike="noStrike" spc="-1" dirty="0">
                <a:solidFill>
                  <a:srgbClr val="000000"/>
                </a:solidFill>
                <a:latin typeface="Frutiger LT Com 45 Light"/>
              </a:rPr>
              <a:t>Konsolenapplikation in Python</a:t>
            </a:r>
          </a:p>
          <a:p>
            <a:pPr marL="285750" indent="-285750">
              <a:lnSpc>
                <a:spcPct val="100000"/>
              </a:lnSpc>
              <a:spcBef>
                <a:spcPts val="600"/>
              </a:spcBef>
              <a:buFont typeface="Arial" panose="020B0604020202020204" pitchFamily="34" charset="0"/>
              <a:buChar char="•"/>
            </a:pPr>
            <a:r>
              <a:rPr lang="de-DE" sz="2400" b="0" strike="noStrike" spc="-1" dirty="0">
                <a:solidFill>
                  <a:srgbClr val="000000"/>
                </a:solidFill>
                <a:latin typeface="Frutiger LT Com 45 Light"/>
              </a:rPr>
              <a:t>Natural Language Processing (NLP)-Bibliothek </a:t>
            </a:r>
            <a:r>
              <a:rPr lang="de-DE" sz="2400" b="0" i="1" strike="noStrike" spc="-1" dirty="0" err="1">
                <a:solidFill>
                  <a:srgbClr val="000000"/>
                </a:solidFill>
                <a:latin typeface="Frutiger LT Com 45 Light"/>
              </a:rPr>
              <a:t>spaCy</a:t>
            </a:r>
            <a:r>
              <a:rPr lang="de-DE" sz="2400" b="0" i="1" strike="noStrike" spc="-1" dirty="0">
                <a:solidFill>
                  <a:srgbClr val="000000"/>
                </a:solidFill>
                <a:latin typeface="Frutiger LT Com 45 Light"/>
              </a:rPr>
              <a:t> </a:t>
            </a:r>
          </a:p>
          <a:p>
            <a:pPr marL="285750" indent="-285750">
              <a:lnSpc>
                <a:spcPct val="100000"/>
              </a:lnSpc>
              <a:spcBef>
                <a:spcPts val="600"/>
              </a:spcBef>
              <a:buFont typeface="Arial" panose="020B0604020202020204" pitchFamily="34" charset="0"/>
              <a:buChar char="•"/>
            </a:pPr>
            <a:r>
              <a:rPr lang="de-DE" sz="2400" b="0" strike="noStrike" spc="-1" dirty="0">
                <a:latin typeface="Frutiger LT Com 45 Light"/>
              </a:rPr>
              <a:t>Nutzung des </a:t>
            </a:r>
            <a:r>
              <a:rPr lang="de-DE" sz="2400" b="0" i="1" strike="noStrike" spc="-1" dirty="0" err="1">
                <a:latin typeface="Frutiger LT Com 45 Light"/>
              </a:rPr>
              <a:t>Named</a:t>
            </a:r>
            <a:r>
              <a:rPr lang="de-DE" sz="2400" b="0" i="1" strike="noStrike" spc="-1" dirty="0">
                <a:latin typeface="Frutiger LT Com 45 Light"/>
              </a:rPr>
              <a:t> Entity Recognition</a:t>
            </a:r>
            <a:r>
              <a:rPr lang="de-DE" sz="2400" b="0" strike="noStrike" spc="-1" dirty="0">
                <a:latin typeface="Frutiger LT Com 45 Light"/>
              </a:rPr>
              <a:t>-Verfahren</a:t>
            </a:r>
          </a:p>
          <a:p>
            <a:pPr marL="285750" indent="-285750">
              <a:lnSpc>
                <a:spcPct val="100000"/>
              </a:lnSpc>
              <a:spcBef>
                <a:spcPts val="600"/>
              </a:spcBef>
              <a:buFont typeface="Arial" panose="020B0604020202020204" pitchFamily="34" charset="0"/>
              <a:buChar char="•"/>
            </a:pPr>
            <a:r>
              <a:rPr lang="de-DE" sz="2400" b="0" strike="noStrike" spc="-1" dirty="0">
                <a:latin typeface="Frutiger LT Com 45 Light"/>
              </a:rPr>
              <a:t>Trainingsvokabular für </a:t>
            </a:r>
            <a:r>
              <a:rPr lang="de-DE" sz="2400" b="0" i="1" strike="noStrike" spc="-1" dirty="0" err="1">
                <a:latin typeface="Frutiger LT Com 45 Light"/>
              </a:rPr>
              <a:t>Named</a:t>
            </a:r>
            <a:r>
              <a:rPr lang="de-DE" sz="2400" b="0" i="1" strike="noStrike" spc="-1" dirty="0">
                <a:latin typeface="Frutiger LT Com 45 Light"/>
              </a:rPr>
              <a:t> Entity Recognition</a:t>
            </a:r>
            <a:r>
              <a:rPr lang="de-DE" sz="2400" b="0" strike="noStrike" spc="-1" dirty="0">
                <a:latin typeface="Frutiger LT Com 45 Light"/>
              </a:rPr>
              <a:t> finden / aufbereiten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extShape 1"/>
          <p:cNvSpPr txBox="1"/>
          <p:nvPr/>
        </p:nvSpPr>
        <p:spPr>
          <a:xfrm>
            <a:off x="1631520" y="6426000"/>
            <a:ext cx="7272360" cy="240480"/>
          </a:xfrm>
          <a:prstGeom prst="rect">
            <a:avLst/>
          </a:prstGeom>
          <a:noFill/>
          <a:ln w="0">
            <a:noFill/>
          </a:ln>
        </p:spPr>
        <p:txBody>
          <a:bodyPr lIns="0" tIns="0" rIns="0" bIns="0">
            <a:noAutofit/>
          </a:bodyPr>
          <a:lstStyle/>
          <a:p>
            <a:pPr>
              <a:lnSpc>
                <a:spcPct val="100000"/>
              </a:lnSpc>
            </a:pPr>
            <a:r>
              <a:rPr lang="en-US" sz="900" b="0" strike="noStrike" spc="-1">
                <a:solidFill>
                  <a:srgbClr val="5073A5"/>
                </a:solidFill>
                <a:latin typeface="Frutiger LT Com 45 Light"/>
              </a:rPr>
              <a:t>Fußzeile</a:t>
            </a:r>
            <a:endParaRPr lang="de-DE" sz="900" b="0" strike="noStrike" spc="-1">
              <a:latin typeface="Times New Roman"/>
            </a:endParaRPr>
          </a:p>
        </p:txBody>
      </p:sp>
      <p:sp>
        <p:nvSpPr>
          <p:cNvPr id="347" name="TextShape 2"/>
          <p:cNvSpPr txBox="1"/>
          <p:nvPr/>
        </p:nvSpPr>
        <p:spPr>
          <a:xfrm>
            <a:off x="1055520" y="6426000"/>
            <a:ext cx="553320" cy="240480"/>
          </a:xfrm>
          <a:prstGeom prst="rect">
            <a:avLst/>
          </a:prstGeom>
          <a:noFill/>
          <a:ln w="0">
            <a:noFill/>
          </a:ln>
        </p:spPr>
        <p:txBody>
          <a:bodyPr lIns="0" tIns="0" rIns="0" bIns="0">
            <a:noAutofit/>
          </a:bodyPr>
          <a:lstStyle/>
          <a:p>
            <a:pPr>
              <a:lnSpc>
                <a:spcPct val="100000"/>
              </a:lnSpc>
            </a:pPr>
            <a:fld id="{70F38376-4304-4895-A509-0FB3E27C3C74}" type="slidenum">
              <a:rPr lang="de-DE" sz="900" b="1" strike="noStrike" spc="-1">
                <a:solidFill>
                  <a:srgbClr val="5073A5"/>
                </a:solidFill>
                <a:latin typeface="Frutiger LT Com 45 Light"/>
              </a:rPr>
              <a:t>4</a:t>
            </a:fld>
            <a:endParaRPr lang="de-DE" sz="900" b="0" strike="noStrike" spc="-1">
              <a:latin typeface="Times New Roman"/>
            </a:endParaRPr>
          </a:p>
        </p:txBody>
      </p:sp>
      <p:sp>
        <p:nvSpPr>
          <p:cNvPr id="348" name="TextShape 3"/>
          <p:cNvSpPr txBox="1"/>
          <p:nvPr/>
        </p:nvSpPr>
        <p:spPr>
          <a:xfrm>
            <a:off x="720000" y="260640"/>
            <a:ext cx="8183880" cy="661680"/>
          </a:xfrm>
          <a:prstGeom prst="rect">
            <a:avLst/>
          </a:prstGeom>
          <a:noFill/>
          <a:ln w="0">
            <a:noFill/>
          </a:ln>
        </p:spPr>
        <p:txBody>
          <a:bodyPr lIns="0" tIns="0" rIns="0" bIns="0" anchor="b">
            <a:noAutofit/>
          </a:bodyPr>
          <a:lstStyle/>
          <a:p>
            <a:pPr>
              <a:lnSpc>
                <a:spcPct val="100000"/>
              </a:lnSpc>
            </a:pPr>
            <a:r>
              <a:rPr lang="de-DE" sz="2200" b="1" strike="noStrike" spc="-1" dirty="0">
                <a:solidFill>
                  <a:srgbClr val="5073A5"/>
                </a:solidFill>
                <a:latin typeface="Frutiger LT Com 45 Light"/>
              </a:rPr>
              <a:t>Konkrete Zielsetzung: Krankheiten und Symptome</a:t>
            </a:r>
            <a:endParaRPr lang="de-DE" sz="2200" b="0" strike="noStrike" spc="-1" dirty="0">
              <a:solidFill>
                <a:srgbClr val="000000"/>
              </a:solidFill>
              <a:latin typeface="Frutiger LT Com 45 Light"/>
            </a:endParaRPr>
          </a:p>
        </p:txBody>
      </p:sp>
      <p:sp>
        <p:nvSpPr>
          <p:cNvPr id="2" name="Textfeld 1">
            <a:extLst>
              <a:ext uri="{FF2B5EF4-FFF2-40B4-BE49-F238E27FC236}">
                <a16:creationId xmlns:a16="http://schemas.microsoft.com/office/drawing/2014/main" id="{14C939DB-B3F4-C9B4-24FA-BCA8B18C5A56}"/>
              </a:ext>
            </a:extLst>
          </p:cNvPr>
          <p:cNvSpPr txBox="1"/>
          <p:nvPr/>
        </p:nvSpPr>
        <p:spPr>
          <a:xfrm>
            <a:off x="720000" y="1391692"/>
            <a:ext cx="3656791" cy="4401205"/>
          </a:xfrm>
          <a:prstGeom prst="rect">
            <a:avLst/>
          </a:prstGeom>
          <a:solidFill>
            <a:schemeClr val="bg1"/>
          </a:solidFill>
          <a:ln>
            <a:solidFill>
              <a:schemeClr val="tx1"/>
            </a:solidFill>
            <a:prstDash val="sysDash"/>
          </a:ln>
          <a:effectLst>
            <a:outerShdw blurRad="50800" dist="38100" dir="2700000" algn="tl" rotWithShape="0">
              <a:prstClr val="black">
                <a:alpha val="40000"/>
              </a:prstClr>
            </a:outerShdw>
          </a:effectLst>
        </p:spPr>
        <p:txBody>
          <a:bodyPr wrap="square" rtlCol="0">
            <a:spAutoFit/>
          </a:bodyPr>
          <a:lstStyle/>
          <a:p>
            <a:r>
              <a:rPr lang="en-US" sz="800" dirty="0"/>
              <a:t>Symptoms - Clinical depression</a:t>
            </a:r>
          </a:p>
          <a:p>
            <a:endParaRPr lang="en-US" sz="800" dirty="0"/>
          </a:p>
          <a:p>
            <a:r>
              <a:rPr lang="en-US" sz="800" dirty="0"/>
              <a:t>The symptoms of depression can be complex and vary widely between people. If you're depressed, you may feel sad, hopeless and lose interest in things you used to enjoy. The symptoms persist for weeks or months and are bad enough to interfere with your work, social life and family life. There are many other symptoms of this disease and you're unlikely to have all of those listed on this page.</a:t>
            </a:r>
          </a:p>
          <a:p>
            <a:endParaRPr lang="en-US" sz="800" dirty="0"/>
          </a:p>
          <a:p>
            <a:r>
              <a:rPr lang="en-US" sz="800" dirty="0"/>
              <a:t>Psychological symptoms</a:t>
            </a:r>
          </a:p>
          <a:p>
            <a:endParaRPr lang="en-US" sz="800" dirty="0"/>
          </a:p>
          <a:p>
            <a:r>
              <a:rPr lang="en-US" sz="800" dirty="0"/>
              <a:t>The psychological symptoms of depression include:</a:t>
            </a:r>
          </a:p>
          <a:p>
            <a:r>
              <a:rPr lang="en-US" sz="800" dirty="0"/>
              <a:t>- continuous low mood or sadness</a:t>
            </a:r>
          </a:p>
          <a:p>
            <a:r>
              <a:rPr lang="en-US" sz="800" dirty="0"/>
              <a:t>- feeling hopeless and helpless</a:t>
            </a:r>
          </a:p>
          <a:p>
            <a:r>
              <a:rPr lang="en-US" sz="800" dirty="0"/>
              <a:t>- having low self-esteem</a:t>
            </a:r>
          </a:p>
          <a:p>
            <a:r>
              <a:rPr lang="en-US" sz="800" dirty="0"/>
              <a:t>- feeling tearful</a:t>
            </a:r>
          </a:p>
          <a:p>
            <a:r>
              <a:rPr lang="en-US" sz="800" dirty="0"/>
              <a:t>- feeling guilt-ridden</a:t>
            </a:r>
          </a:p>
          <a:p>
            <a:r>
              <a:rPr lang="en-US" sz="800" dirty="0"/>
              <a:t>- feeling irritable and intolerant of others</a:t>
            </a:r>
          </a:p>
          <a:p>
            <a:r>
              <a:rPr lang="en-US" sz="800" dirty="0"/>
              <a:t>- having no motivation or interest in things</a:t>
            </a:r>
          </a:p>
          <a:p>
            <a:r>
              <a:rPr lang="en-US" sz="800" dirty="0"/>
              <a:t>- finding it difficult to make decisions</a:t>
            </a:r>
          </a:p>
          <a:p>
            <a:r>
              <a:rPr lang="en-US" sz="800" dirty="0"/>
              <a:t>- not getting any enjoyment out of life</a:t>
            </a:r>
          </a:p>
          <a:p>
            <a:r>
              <a:rPr lang="en-US" sz="800" dirty="0"/>
              <a:t>- feeling anxious or worried</a:t>
            </a:r>
          </a:p>
          <a:p>
            <a:r>
              <a:rPr lang="en-US" sz="800" dirty="0"/>
              <a:t>- having suicidal thoughts or thoughts of harming yourself</a:t>
            </a:r>
          </a:p>
          <a:p>
            <a:endParaRPr lang="en-US" sz="800" dirty="0"/>
          </a:p>
          <a:p>
            <a:r>
              <a:rPr lang="en-US" sz="800" dirty="0"/>
              <a:t>Physical symptoms</a:t>
            </a:r>
          </a:p>
          <a:p>
            <a:endParaRPr lang="en-US" sz="800" dirty="0"/>
          </a:p>
          <a:p>
            <a:r>
              <a:rPr lang="en-US" sz="800" dirty="0"/>
              <a:t>The physical symptoms of depression include:</a:t>
            </a:r>
          </a:p>
          <a:p>
            <a:r>
              <a:rPr lang="en-US" sz="800" dirty="0"/>
              <a:t>- moving or speaking more slowly than usual</a:t>
            </a:r>
          </a:p>
          <a:p>
            <a:r>
              <a:rPr lang="en-US" sz="800" dirty="0"/>
              <a:t>- changes in appetite or weight (usually decreased, but sometimes increased)</a:t>
            </a:r>
          </a:p>
          <a:p>
            <a:r>
              <a:rPr lang="en-US" sz="800" dirty="0"/>
              <a:t>- constipation</a:t>
            </a:r>
          </a:p>
          <a:p>
            <a:r>
              <a:rPr lang="en-US" sz="800" dirty="0"/>
              <a:t>- unexplained aches and pains</a:t>
            </a:r>
          </a:p>
          <a:p>
            <a:r>
              <a:rPr lang="en-US" sz="800" dirty="0"/>
              <a:t>- lack of energy</a:t>
            </a:r>
          </a:p>
          <a:p>
            <a:r>
              <a:rPr lang="en-US" sz="800" dirty="0"/>
              <a:t>- low sex drive (loss of libido)</a:t>
            </a:r>
          </a:p>
          <a:p>
            <a:r>
              <a:rPr lang="en-US" sz="800" dirty="0"/>
              <a:t>- changes to your menstrual cycle</a:t>
            </a:r>
          </a:p>
        </p:txBody>
      </p:sp>
      <p:pic>
        <p:nvPicPr>
          <p:cNvPr id="4" name="Grafik 3">
            <a:extLst>
              <a:ext uri="{FF2B5EF4-FFF2-40B4-BE49-F238E27FC236}">
                <a16:creationId xmlns:a16="http://schemas.microsoft.com/office/drawing/2014/main" id="{9C00D220-04B0-5FA3-AC07-B4723BC69AC9}"/>
              </a:ext>
            </a:extLst>
          </p:cNvPr>
          <p:cNvPicPr>
            <a:picLocks noChangeAspect="1"/>
          </p:cNvPicPr>
          <p:nvPr/>
        </p:nvPicPr>
        <p:blipFill>
          <a:blip r:embed="rId2"/>
          <a:stretch>
            <a:fillRect/>
          </a:stretch>
        </p:blipFill>
        <p:spPr>
          <a:xfrm>
            <a:off x="4786546" y="1789052"/>
            <a:ext cx="7151102" cy="3931063"/>
          </a:xfrm>
          <a:prstGeom prst="rect">
            <a:avLst/>
          </a:prstGeom>
        </p:spPr>
      </p:pic>
      <p:sp>
        <p:nvSpPr>
          <p:cNvPr id="5" name="Pfeil: nach rechts 4">
            <a:extLst>
              <a:ext uri="{FF2B5EF4-FFF2-40B4-BE49-F238E27FC236}">
                <a16:creationId xmlns:a16="http://schemas.microsoft.com/office/drawing/2014/main" id="{7F11D6EB-E501-5599-C7A2-AE0407B11589}"/>
              </a:ext>
            </a:extLst>
          </p:cNvPr>
          <p:cNvSpPr/>
          <p:nvPr/>
        </p:nvSpPr>
        <p:spPr>
          <a:xfrm>
            <a:off x="4550240" y="3438181"/>
            <a:ext cx="277402" cy="30822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9B443FF5-0105-8139-F899-AA83238DE961}"/>
              </a:ext>
            </a:extLst>
          </p:cNvPr>
          <p:cNvSpPr txBox="1"/>
          <p:nvPr/>
        </p:nvSpPr>
        <p:spPr>
          <a:xfrm>
            <a:off x="3804200" y="1266424"/>
            <a:ext cx="439544" cy="246221"/>
          </a:xfrm>
          <a:prstGeom prst="rect">
            <a:avLst/>
          </a:prstGeom>
          <a:solidFill>
            <a:schemeClr val="accent1">
              <a:lumMod val="60000"/>
              <a:lumOff val="40000"/>
            </a:schemeClr>
          </a:solidFill>
        </p:spPr>
        <p:txBody>
          <a:bodyPr wrap="none" rtlCol="0">
            <a:spAutoFit/>
          </a:bodyPr>
          <a:lstStyle/>
          <a:p>
            <a:r>
              <a:rPr lang="de-DE" sz="1000" dirty="0">
                <a:solidFill>
                  <a:schemeClr val="bg1"/>
                </a:solidFill>
                <a:latin typeface="Frutiger LT Com 45 Light"/>
              </a:rPr>
              <a:t>TEXT</a:t>
            </a:r>
          </a:p>
        </p:txBody>
      </p:sp>
      <p:sp>
        <p:nvSpPr>
          <p:cNvPr id="7" name="Textfeld 6">
            <a:extLst>
              <a:ext uri="{FF2B5EF4-FFF2-40B4-BE49-F238E27FC236}">
                <a16:creationId xmlns:a16="http://schemas.microsoft.com/office/drawing/2014/main" id="{DA4CCBFB-8457-7E8F-69BD-45E1DB244E73}"/>
              </a:ext>
            </a:extLst>
          </p:cNvPr>
          <p:cNvSpPr txBox="1"/>
          <p:nvPr/>
        </p:nvSpPr>
        <p:spPr>
          <a:xfrm>
            <a:off x="9032033" y="1391692"/>
            <a:ext cx="2185214" cy="246221"/>
          </a:xfrm>
          <a:prstGeom prst="rect">
            <a:avLst/>
          </a:prstGeom>
          <a:solidFill>
            <a:schemeClr val="accent1">
              <a:lumMod val="60000"/>
              <a:lumOff val="40000"/>
            </a:schemeClr>
          </a:solidFill>
        </p:spPr>
        <p:txBody>
          <a:bodyPr wrap="none" rtlCol="0">
            <a:spAutoFit/>
          </a:bodyPr>
          <a:lstStyle/>
          <a:p>
            <a:r>
              <a:rPr lang="de-DE" sz="1000" dirty="0">
                <a:solidFill>
                  <a:schemeClr val="bg1"/>
                </a:solidFill>
                <a:latin typeface="Frutiger LT Com 45 Light"/>
              </a:rPr>
              <a:t>Wissensrepräsentation im RDF Format</a:t>
            </a:r>
          </a:p>
        </p:txBody>
      </p:sp>
    </p:spTree>
    <p:extLst>
      <p:ext uri="{BB962C8B-B14F-4D97-AF65-F5344CB8AC3E}">
        <p14:creationId xmlns:p14="http://schemas.microsoft.com/office/powerpoint/2010/main" val="2420730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TextShape 1"/>
          <p:cNvSpPr txBox="1"/>
          <p:nvPr/>
        </p:nvSpPr>
        <p:spPr>
          <a:xfrm>
            <a:off x="1631520" y="6426000"/>
            <a:ext cx="7272360" cy="240480"/>
          </a:xfrm>
          <a:prstGeom prst="rect">
            <a:avLst/>
          </a:prstGeom>
          <a:noFill/>
          <a:ln w="0">
            <a:noFill/>
          </a:ln>
        </p:spPr>
        <p:txBody>
          <a:bodyPr lIns="0" tIns="0" rIns="0" bIns="0">
            <a:noAutofit/>
          </a:bodyPr>
          <a:lstStyle/>
          <a:p>
            <a:pPr>
              <a:lnSpc>
                <a:spcPct val="100000"/>
              </a:lnSpc>
            </a:pPr>
            <a:r>
              <a:rPr lang="en-US" sz="900" b="0" strike="noStrike" spc="-1">
                <a:solidFill>
                  <a:srgbClr val="5073A5"/>
                </a:solidFill>
                <a:latin typeface="Frutiger LT Com 45 Light"/>
              </a:rPr>
              <a:t>Fußzeile</a:t>
            </a:r>
            <a:endParaRPr lang="de-DE" sz="900" b="0" strike="noStrike" spc="-1">
              <a:latin typeface="Times New Roman"/>
            </a:endParaRPr>
          </a:p>
        </p:txBody>
      </p:sp>
      <p:sp>
        <p:nvSpPr>
          <p:cNvPr id="354" name="TextShape 2"/>
          <p:cNvSpPr txBox="1"/>
          <p:nvPr/>
        </p:nvSpPr>
        <p:spPr>
          <a:xfrm>
            <a:off x="1055520" y="6426000"/>
            <a:ext cx="553320" cy="240480"/>
          </a:xfrm>
          <a:prstGeom prst="rect">
            <a:avLst/>
          </a:prstGeom>
          <a:noFill/>
          <a:ln w="0">
            <a:noFill/>
          </a:ln>
        </p:spPr>
        <p:txBody>
          <a:bodyPr lIns="0" tIns="0" rIns="0" bIns="0">
            <a:noAutofit/>
          </a:bodyPr>
          <a:lstStyle/>
          <a:p>
            <a:pPr>
              <a:lnSpc>
                <a:spcPct val="100000"/>
              </a:lnSpc>
            </a:pPr>
            <a:fld id="{C7F92E6A-7C08-4387-9A61-38A5C525E660}" type="slidenum">
              <a:rPr lang="de-DE" sz="900" b="1" strike="noStrike" spc="-1">
                <a:solidFill>
                  <a:srgbClr val="5073A5"/>
                </a:solidFill>
                <a:latin typeface="Frutiger LT Com 45 Light"/>
              </a:rPr>
              <a:t>5</a:t>
            </a:fld>
            <a:endParaRPr lang="de-DE" sz="900" b="0" strike="noStrike" spc="-1">
              <a:latin typeface="Times New Roman"/>
            </a:endParaRPr>
          </a:p>
        </p:txBody>
      </p:sp>
      <p:sp>
        <p:nvSpPr>
          <p:cNvPr id="355" name="TextShape 3"/>
          <p:cNvSpPr txBox="1"/>
          <p:nvPr/>
        </p:nvSpPr>
        <p:spPr>
          <a:xfrm>
            <a:off x="720000" y="260640"/>
            <a:ext cx="8183880" cy="661680"/>
          </a:xfrm>
          <a:prstGeom prst="rect">
            <a:avLst/>
          </a:prstGeom>
          <a:noFill/>
          <a:ln w="0">
            <a:noFill/>
          </a:ln>
        </p:spPr>
        <p:txBody>
          <a:bodyPr lIns="0" tIns="0" rIns="0" bIns="0" anchor="b">
            <a:noAutofit/>
          </a:bodyPr>
          <a:lstStyle/>
          <a:p>
            <a:pPr>
              <a:lnSpc>
                <a:spcPct val="100000"/>
              </a:lnSpc>
            </a:pPr>
            <a:r>
              <a:rPr lang="de-DE" sz="2200" b="1" strike="noStrike" spc="-1" dirty="0" err="1">
                <a:solidFill>
                  <a:srgbClr val="5073A5"/>
                </a:solidFill>
                <a:latin typeface="Frutiger LT Com 45 Light"/>
              </a:rPr>
              <a:t>Named</a:t>
            </a:r>
            <a:r>
              <a:rPr lang="de-DE" sz="2200" b="1" strike="noStrike" spc="-1" dirty="0">
                <a:solidFill>
                  <a:srgbClr val="5073A5"/>
                </a:solidFill>
                <a:latin typeface="Frutiger LT Com 45 Light"/>
              </a:rPr>
              <a:t> Entity Recognition</a:t>
            </a:r>
            <a:endParaRPr lang="de-DE" sz="2200" b="0" strike="noStrike" spc="-1" dirty="0">
              <a:solidFill>
                <a:srgbClr val="000000"/>
              </a:solidFill>
              <a:latin typeface="Frutiger LT Com 45 Light"/>
            </a:endParaRPr>
          </a:p>
        </p:txBody>
      </p:sp>
    </p:spTree>
    <p:extLst>
      <p:ext uri="{BB962C8B-B14F-4D97-AF65-F5344CB8AC3E}">
        <p14:creationId xmlns:p14="http://schemas.microsoft.com/office/powerpoint/2010/main" val="2823999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TextShape 1"/>
          <p:cNvSpPr txBox="1"/>
          <p:nvPr/>
        </p:nvSpPr>
        <p:spPr>
          <a:xfrm>
            <a:off x="1631520" y="6426000"/>
            <a:ext cx="7272360" cy="240480"/>
          </a:xfrm>
          <a:prstGeom prst="rect">
            <a:avLst/>
          </a:prstGeom>
          <a:noFill/>
          <a:ln w="0">
            <a:noFill/>
          </a:ln>
        </p:spPr>
        <p:txBody>
          <a:bodyPr lIns="0" tIns="0" rIns="0" bIns="0">
            <a:noAutofit/>
          </a:bodyPr>
          <a:lstStyle/>
          <a:p>
            <a:pPr>
              <a:lnSpc>
                <a:spcPct val="100000"/>
              </a:lnSpc>
            </a:pPr>
            <a:r>
              <a:rPr lang="en-US" sz="900" b="0" strike="noStrike" spc="-1">
                <a:solidFill>
                  <a:srgbClr val="5073A5"/>
                </a:solidFill>
                <a:latin typeface="Frutiger LT Com 45 Light"/>
              </a:rPr>
              <a:t>Fußzeile</a:t>
            </a:r>
            <a:endParaRPr lang="de-DE" sz="900" b="0" strike="noStrike" spc="-1">
              <a:latin typeface="Times New Roman"/>
            </a:endParaRPr>
          </a:p>
        </p:txBody>
      </p:sp>
      <p:sp>
        <p:nvSpPr>
          <p:cNvPr id="351" name="TextShape 2"/>
          <p:cNvSpPr txBox="1"/>
          <p:nvPr/>
        </p:nvSpPr>
        <p:spPr>
          <a:xfrm>
            <a:off x="1055520" y="6426000"/>
            <a:ext cx="553320" cy="240480"/>
          </a:xfrm>
          <a:prstGeom prst="rect">
            <a:avLst/>
          </a:prstGeom>
          <a:noFill/>
          <a:ln w="0">
            <a:noFill/>
          </a:ln>
        </p:spPr>
        <p:txBody>
          <a:bodyPr lIns="0" tIns="0" rIns="0" bIns="0">
            <a:noAutofit/>
          </a:bodyPr>
          <a:lstStyle/>
          <a:p>
            <a:pPr>
              <a:lnSpc>
                <a:spcPct val="100000"/>
              </a:lnSpc>
            </a:pPr>
            <a:fld id="{4AAE7838-D0A7-41A9-880C-F3895D508CFD}" type="slidenum">
              <a:rPr lang="de-DE" sz="900" b="1" strike="noStrike" spc="-1">
                <a:solidFill>
                  <a:srgbClr val="5073A5"/>
                </a:solidFill>
                <a:latin typeface="Frutiger LT Com 45 Light"/>
              </a:rPr>
              <a:t>6</a:t>
            </a:fld>
            <a:endParaRPr lang="de-DE" sz="900" b="0" strike="noStrike" spc="-1">
              <a:latin typeface="Times New Roman"/>
            </a:endParaRPr>
          </a:p>
        </p:txBody>
      </p:sp>
      <p:sp>
        <p:nvSpPr>
          <p:cNvPr id="352" name="TextShape 3"/>
          <p:cNvSpPr txBox="1"/>
          <p:nvPr/>
        </p:nvSpPr>
        <p:spPr>
          <a:xfrm>
            <a:off x="720000" y="260640"/>
            <a:ext cx="8183880" cy="661680"/>
          </a:xfrm>
          <a:prstGeom prst="rect">
            <a:avLst/>
          </a:prstGeom>
          <a:noFill/>
          <a:ln w="0">
            <a:noFill/>
          </a:ln>
        </p:spPr>
        <p:txBody>
          <a:bodyPr lIns="0" tIns="0" rIns="0" bIns="0" anchor="b">
            <a:noAutofit/>
          </a:bodyPr>
          <a:lstStyle/>
          <a:p>
            <a:pPr>
              <a:lnSpc>
                <a:spcPct val="100000"/>
              </a:lnSpc>
            </a:pPr>
            <a:r>
              <a:rPr lang="de-DE" sz="2200" b="1" strike="noStrike" spc="-1">
                <a:solidFill>
                  <a:srgbClr val="5073A5"/>
                </a:solidFill>
                <a:latin typeface="Frutiger LT Com 45 Light"/>
              </a:rPr>
              <a:t>Probleme</a:t>
            </a:r>
            <a:endParaRPr lang="de-DE" sz="2200" b="0" strike="noStrike" spc="-1">
              <a:solidFill>
                <a:srgbClr val="000000"/>
              </a:solidFill>
              <a:latin typeface="Frutiger LT Com 45 Light"/>
            </a:endParaRPr>
          </a:p>
        </p:txBody>
      </p:sp>
      <p:sp>
        <p:nvSpPr>
          <p:cNvPr id="2" name="CustomShape 3">
            <a:extLst>
              <a:ext uri="{FF2B5EF4-FFF2-40B4-BE49-F238E27FC236}">
                <a16:creationId xmlns:a16="http://schemas.microsoft.com/office/drawing/2014/main" id="{299BA837-0F97-2FC5-E106-7B6F8FB450B5}"/>
              </a:ext>
            </a:extLst>
          </p:cNvPr>
          <p:cNvSpPr/>
          <p:nvPr/>
        </p:nvSpPr>
        <p:spPr>
          <a:xfrm>
            <a:off x="720000" y="1269464"/>
            <a:ext cx="10252800" cy="226070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lnSpc>
                <a:spcPct val="100000"/>
              </a:lnSpc>
              <a:spcBef>
                <a:spcPts val="600"/>
              </a:spcBef>
              <a:buFont typeface="Arial" panose="020B0604020202020204" pitchFamily="34" charset="0"/>
              <a:buChar char="•"/>
            </a:pPr>
            <a:r>
              <a:rPr lang="de-DE" spc="-1" dirty="0">
                <a:solidFill>
                  <a:srgbClr val="000000"/>
                </a:solidFill>
                <a:latin typeface="Frutiger LT Com 45 Light"/>
              </a:rPr>
              <a:t>Standard-</a:t>
            </a:r>
            <a:r>
              <a:rPr lang="de-DE" i="1" spc="-1" dirty="0" err="1">
                <a:solidFill>
                  <a:srgbClr val="000000"/>
                </a:solidFill>
                <a:latin typeface="Frutiger LT Com 45 Light"/>
              </a:rPr>
              <a:t>spaCy</a:t>
            </a:r>
            <a:r>
              <a:rPr lang="de-DE" spc="-1" dirty="0">
                <a:solidFill>
                  <a:srgbClr val="000000"/>
                </a:solidFill>
                <a:latin typeface="Frutiger LT Com 45 Light"/>
              </a:rPr>
              <a:t> bietet keine auf medizinisches Fachvokabular trainierte </a:t>
            </a:r>
            <a:r>
              <a:rPr lang="de-DE" i="1" spc="-1" dirty="0" err="1">
                <a:solidFill>
                  <a:srgbClr val="000000"/>
                </a:solidFill>
                <a:latin typeface="Frutiger LT Com 45 Light"/>
              </a:rPr>
              <a:t>Named</a:t>
            </a:r>
            <a:r>
              <a:rPr lang="de-DE" i="1" spc="-1" dirty="0">
                <a:solidFill>
                  <a:srgbClr val="000000"/>
                </a:solidFill>
                <a:latin typeface="Frutiger LT Com 45 Light"/>
              </a:rPr>
              <a:t>-Entity-Recognition</a:t>
            </a:r>
            <a:r>
              <a:rPr lang="de-DE" spc="-1" dirty="0">
                <a:solidFill>
                  <a:srgbClr val="000000"/>
                </a:solidFill>
                <a:latin typeface="Frutiger LT Com 45 Light"/>
              </a:rPr>
              <a:t>-Komponente.</a:t>
            </a:r>
          </a:p>
          <a:p>
            <a:pPr marL="285750" indent="-285750">
              <a:spcBef>
                <a:spcPts val="600"/>
              </a:spcBef>
              <a:buFont typeface="Arial" panose="020B0604020202020204" pitchFamily="34" charset="0"/>
              <a:buChar char="•"/>
            </a:pPr>
            <a:r>
              <a:rPr lang="de-DE" spc="-1" dirty="0">
                <a:solidFill>
                  <a:srgbClr val="000000"/>
                </a:solidFill>
                <a:latin typeface="Frutiger LT Com 45 Light"/>
              </a:rPr>
              <a:t>Geeignete </a:t>
            </a:r>
            <a:r>
              <a:rPr lang="de-DE" i="1" spc="-1" dirty="0" err="1">
                <a:solidFill>
                  <a:srgbClr val="000000"/>
                </a:solidFill>
                <a:latin typeface="Frutiger LT Com 45 Light"/>
              </a:rPr>
              <a:t>Named</a:t>
            </a:r>
            <a:r>
              <a:rPr lang="de-DE" i="1" spc="-1" dirty="0">
                <a:solidFill>
                  <a:srgbClr val="000000"/>
                </a:solidFill>
                <a:latin typeface="Frutiger LT Com 45 Light"/>
              </a:rPr>
              <a:t>-Entity-Recognition-Komponente</a:t>
            </a:r>
            <a:r>
              <a:rPr lang="de-DE" spc="-1" dirty="0">
                <a:solidFill>
                  <a:srgbClr val="000000"/>
                </a:solidFill>
                <a:latin typeface="Frutiger LT Com 45 Light"/>
              </a:rPr>
              <a:t> aus der </a:t>
            </a:r>
            <a:r>
              <a:rPr lang="de-DE" i="1" spc="-1" dirty="0" err="1">
                <a:solidFill>
                  <a:srgbClr val="000000"/>
                </a:solidFill>
                <a:latin typeface="Frutiger LT Com 45 Light"/>
              </a:rPr>
              <a:t>spaCy</a:t>
            </a:r>
            <a:r>
              <a:rPr lang="de-DE" spc="-1" dirty="0">
                <a:solidFill>
                  <a:srgbClr val="000000"/>
                </a:solidFill>
                <a:latin typeface="Frutiger LT Com 45 Light"/>
              </a:rPr>
              <a:t>-Pipeline identifizieren (Entity </a:t>
            </a:r>
            <a:r>
              <a:rPr lang="de-DE" spc="-1" dirty="0" err="1">
                <a:solidFill>
                  <a:srgbClr val="000000"/>
                </a:solidFill>
                <a:latin typeface="Frutiger LT Com 45 Light"/>
              </a:rPr>
              <a:t>Ruler</a:t>
            </a:r>
            <a:r>
              <a:rPr lang="de-DE" spc="-1" dirty="0">
                <a:solidFill>
                  <a:srgbClr val="000000"/>
                </a:solidFill>
                <a:latin typeface="Frutiger LT Com 45 Light"/>
              </a:rPr>
              <a:t>, Entity </a:t>
            </a:r>
            <a:r>
              <a:rPr lang="de-DE" spc="-1" dirty="0" err="1">
                <a:solidFill>
                  <a:srgbClr val="000000"/>
                </a:solidFill>
                <a:latin typeface="Frutiger LT Com 45 Light"/>
              </a:rPr>
              <a:t>Recognizer</a:t>
            </a:r>
            <a:r>
              <a:rPr lang="de-DE" spc="-1" dirty="0">
                <a:solidFill>
                  <a:srgbClr val="000000"/>
                </a:solidFill>
                <a:latin typeface="Frutiger LT Com 45 Light"/>
              </a:rPr>
              <a:t>, Entity Linker)</a:t>
            </a:r>
          </a:p>
          <a:p>
            <a:pPr marL="285750" indent="-285750">
              <a:lnSpc>
                <a:spcPct val="100000"/>
              </a:lnSpc>
              <a:spcBef>
                <a:spcPts val="600"/>
              </a:spcBef>
              <a:buFont typeface="Arial" panose="020B0604020202020204" pitchFamily="34" charset="0"/>
              <a:buChar char="•"/>
            </a:pPr>
            <a:r>
              <a:rPr lang="de-DE" spc="-1" dirty="0">
                <a:solidFill>
                  <a:srgbClr val="000000"/>
                </a:solidFill>
                <a:latin typeface="Frutiger LT Com 45 Light"/>
              </a:rPr>
              <a:t>Aus welcher Quelle kann geeignetes medizinisches Fachvokabular bezogen werden, in dem Begriffe kategorisiert (Krankheit, Symptom, Therapie, Medikament, ...) sind.</a:t>
            </a:r>
          </a:p>
          <a:p>
            <a:pPr marL="285750" indent="-285750">
              <a:lnSpc>
                <a:spcPct val="100000"/>
              </a:lnSpc>
              <a:spcBef>
                <a:spcPts val="600"/>
              </a:spcBef>
              <a:buFont typeface="Arial" panose="020B0604020202020204" pitchFamily="34" charset="0"/>
              <a:buChar char="•"/>
            </a:pPr>
            <a:endParaRPr lang="de-DE" sz="18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TextShape 1"/>
          <p:cNvSpPr txBox="1"/>
          <p:nvPr/>
        </p:nvSpPr>
        <p:spPr>
          <a:xfrm>
            <a:off x="1631520" y="6426000"/>
            <a:ext cx="7272360" cy="240480"/>
          </a:xfrm>
          <a:prstGeom prst="rect">
            <a:avLst/>
          </a:prstGeom>
          <a:noFill/>
          <a:ln w="0">
            <a:noFill/>
          </a:ln>
        </p:spPr>
        <p:txBody>
          <a:bodyPr lIns="0" tIns="0" rIns="0" bIns="0">
            <a:noAutofit/>
          </a:bodyPr>
          <a:lstStyle/>
          <a:p>
            <a:pPr>
              <a:lnSpc>
                <a:spcPct val="100000"/>
              </a:lnSpc>
            </a:pPr>
            <a:r>
              <a:rPr lang="en-US" sz="900" b="0" strike="noStrike" spc="-1">
                <a:solidFill>
                  <a:srgbClr val="5073A5"/>
                </a:solidFill>
                <a:latin typeface="Frutiger LT Com 45 Light"/>
              </a:rPr>
              <a:t>Fußzeile</a:t>
            </a:r>
            <a:endParaRPr lang="de-DE" sz="900" b="0" strike="noStrike" spc="-1">
              <a:latin typeface="Times New Roman"/>
            </a:endParaRPr>
          </a:p>
        </p:txBody>
      </p:sp>
      <p:sp>
        <p:nvSpPr>
          <p:cNvPr id="354" name="TextShape 2"/>
          <p:cNvSpPr txBox="1"/>
          <p:nvPr/>
        </p:nvSpPr>
        <p:spPr>
          <a:xfrm>
            <a:off x="1055520" y="6426000"/>
            <a:ext cx="553320" cy="240480"/>
          </a:xfrm>
          <a:prstGeom prst="rect">
            <a:avLst/>
          </a:prstGeom>
          <a:noFill/>
          <a:ln w="0">
            <a:noFill/>
          </a:ln>
        </p:spPr>
        <p:txBody>
          <a:bodyPr lIns="0" tIns="0" rIns="0" bIns="0">
            <a:noAutofit/>
          </a:bodyPr>
          <a:lstStyle/>
          <a:p>
            <a:pPr>
              <a:lnSpc>
                <a:spcPct val="100000"/>
              </a:lnSpc>
            </a:pPr>
            <a:fld id="{C7F92E6A-7C08-4387-9A61-38A5C525E660}" type="slidenum">
              <a:rPr lang="de-DE" sz="900" b="1" strike="noStrike" spc="-1">
                <a:solidFill>
                  <a:srgbClr val="5073A5"/>
                </a:solidFill>
                <a:latin typeface="Frutiger LT Com 45 Light"/>
              </a:rPr>
              <a:t>7</a:t>
            </a:fld>
            <a:endParaRPr lang="de-DE" sz="900" b="0" strike="noStrike" spc="-1">
              <a:latin typeface="Times New Roman"/>
            </a:endParaRPr>
          </a:p>
        </p:txBody>
      </p:sp>
      <p:sp>
        <p:nvSpPr>
          <p:cNvPr id="355" name="TextShape 3"/>
          <p:cNvSpPr txBox="1"/>
          <p:nvPr/>
        </p:nvSpPr>
        <p:spPr>
          <a:xfrm>
            <a:off x="720000" y="260640"/>
            <a:ext cx="8183880" cy="661680"/>
          </a:xfrm>
          <a:prstGeom prst="rect">
            <a:avLst/>
          </a:prstGeom>
          <a:noFill/>
          <a:ln w="0">
            <a:noFill/>
          </a:ln>
        </p:spPr>
        <p:txBody>
          <a:bodyPr lIns="0" tIns="0" rIns="0" bIns="0" anchor="b">
            <a:noAutofit/>
          </a:bodyPr>
          <a:lstStyle/>
          <a:p>
            <a:pPr>
              <a:lnSpc>
                <a:spcPct val="100000"/>
              </a:lnSpc>
            </a:pPr>
            <a:r>
              <a:rPr lang="de-DE" sz="2200" b="1" strike="noStrike" spc="-1" dirty="0">
                <a:solidFill>
                  <a:srgbClr val="5073A5"/>
                </a:solidFill>
                <a:latin typeface="Frutiger LT Com 45 Light"/>
              </a:rPr>
              <a:t>Lösungsansatz</a:t>
            </a:r>
            <a:endParaRPr lang="de-DE" sz="2200" b="0" strike="noStrike" spc="-1" dirty="0">
              <a:solidFill>
                <a:srgbClr val="000000"/>
              </a:solidFill>
              <a:latin typeface="Frutiger LT Com 45 Light"/>
            </a:endParaRPr>
          </a:p>
        </p:txBody>
      </p:sp>
      <p:pic>
        <p:nvPicPr>
          <p:cNvPr id="3" name="Grafik 2">
            <a:extLst>
              <a:ext uri="{FF2B5EF4-FFF2-40B4-BE49-F238E27FC236}">
                <a16:creationId xmlns:a16="http://schemas.microsoft.com/office/drawing/2014/main" id="{42D0AE9F-BFDB-86F2-E8D1-B1C1276F55F6}"/>
              </a:ext>
            </a:extLst>
          </p:cNvPr>
          <p:cNvPicPr>
            <a:picLocks noChangeAspect="1"/>
          </p:cNvPicPr>
          <p:nvPr/>
        </p:nvPicPr>
        <p:blipFill>
          <a:blip r:embed="rId2"/>
          <a:stretch>
            <a:fillRect/>
          </a:stretch>
        </p:blipFill>
        <p:spPr>
          <a:xfrm>
            <a:off x="7239784" y="1269464"/>
            <a:ext cx="4212505" cy="4809391"/>
          </a:xfrm>
          <a:prstGeom prst="rect">
            <a:avLst/>
          </a:prstGeom>
        </p:spPr>
      </p:pic>
      <p:sp>
        <p:nvSpPr>
          <p:cNvPr id="7" name="CustomShape 3">
            <a:extLst>
              <a:ext uri="{FF2B5EF4-FFF2-40B4-BE49-F238E27FC236}">
                <a16:creationId xmlns:a16="http://schemas.microsoft.com/office/drawing/2014/main" id="{BD95B691-6302-F0A8-98C0-4C85043C3A01}"/>
              </a:ext>
            </a:extLst>
          </p:cNvPr>
          <p:cNvSpPr/>
          <p:nvPr/>
        </p:nvSpPr>
        <p:spPr>
          <a:xfrm>
            <a:off x="720000" y="1269464"/>
            <a:ext cx="6170994" cy="486141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lnSpc>
                <a:spcPct val="100000"/>
              </a:lnSpc>
              <a:spcBef>
                <a:spcPts val="600"/>
              </a:spcBef>
              <a:buFont typeface="Arial" panose="020B0604020202020204" pitchFamily="34" charset="0"/>
              <a:buChar char="•"/>
            </a:pPr>
            <a:r>
              <a:rPr lang="de-DE" spc="-1" dirty="0">
                <a:solidFill>
                  <a:srgbClr val="000000"/>
                </a:solidFill>
                <a:latin typeface="Frutiger LT Com 45 Light"/>
              </a:rPr>
              <a:t>National Library of Medicine (NLM) stellt </a:t>
            </a:r>
            <a:r>
              <a:rPr lang="de-DE" spc="-1" dirty="0" err="1">
                <a:solidFill>
                  <a:srgbClr val="000000"/>
                </a:solidFill>
                <a:latin typeface="Frutiger LT Com 45 Light"/>
              </a:rPr>
              <a:t>Named</a:t>
            </a:r>
            <a:r>
              <a:rPr lang="de-DE" spc="-1" dirty="0">
                <a:solidFill>
                  <a:srgbClr val="000000"/>
                </a:solidFill>
                <a:latin typeface="Frutiger LT Com 45 Light"/>
              </a:rPr>
              <a:t> Entity Recognition Tools auf ihrer Webseite zu Verfügung *)</a:t>
            </a:r>
          </a:p>
          <a:p>
            <a:pPr marL="285750" indent="-285750">
              <a:lnSpc>
                <a:spcPct val="100000"/>
              </a:lnSpc>
              <a:spcBef>
                <a:spcPts val="600"/>
              </a:spcBef>
              <a:buFont typeface="Arial" panose="020B0604020202020204" pitchFamily="34" charset="0"/>
              <a:buChar char="•"/>
            </a:pPr>
            <a:r>
              <a:rPr lang="de-DE" spc="-1" dirty="0">
                <a:solidFill>
                  <a:srgbClr val="000000"/>
                </a:solidFill>
                <a:latin typeface="Frutiger LT Com 45 Light"/>
              </a:rPr>
              <a:t>Vokabular: </a:t>
            </a:r>
            <a:r>
              <a:rPr lang="de-DE" spc="-1" dirty="0" err="1">
                <a:solidFill>
                  <a:srgbClr val="000000"/>
                </a:solidFill>
                <a:latin typeface="Frutiger LT Com 45 Light"/>
              </a:rPr>
              <a:t>MetaMap</a:t>
            </a:r>
            <a:r>
              <a:rPr lang="de-DE" spc="-1" dirty="0">
                <a:solidFill>
                  <a:srgbClr val="000000"/>
                </a:solidFill>
                <a:latin typeface="Frutiger LT Com 45 Light"/>
              </a:rPr>
              <a:t> bzw. </a:t>
            </a:r>
            <a:r>
              <a:rPr lang="de-DE" spc="-1" dirty="0" err="1">
                <a:solidFill>
                  <a:srgbClr val="000000"/>
                </a:solidFill>
                <a:latin typeface="Frutiger LT Com 45 Light"/>
              </a:rPr>
              <a:t>MetaMapLite</a:t>
            </a:r>
            <a:endParaRPr lang="de-DE" spc="-1" dirty="0">
              <a:solidFill>
                <a:srgbClr val="000000"/>
              </a:solidFill>
              <a:latin typeface="Frutiger LT Com 45 Light"/>
            </a:endParaRPr>
          </a:p>
          <a:p>
            <a:pPr marL="285750" indent="-285750">
              <a:lnSpc>
                <a:spcPct val="100000"/>
              </a:lnSpc>
              <a:spcBef>
                <a:spcPts val="600"/>
              </a:spcBef>
              <a:buFont typeface="Arial" panose="020B0604020202020204" pitchFamily="34" charset="0"/>
              <a:buChar char="•"/>
            </a:pPr>
            <a:r>
              <a:rPr lang="de-DE" spc="-1" dirty="0">
                <a:solidFill>
                  <a:srgbClr val="000000"/>
                </a:solidFill>
                <a:latin typeface="Frutiger LT Com 45 Light"/>
              </a:rPr>
              <a:t>Für das Training des </a:t>
            </a:r>
            <a:r>
              <a:rPr lang="de-DE" spc="-1" dirty="0" err="1">
                <a:solidFill>
                  <a:srgbClr val="000000"/>
                </a:solidFill>
                <a:latin typeface="Frutiger LT Com 45 Light"/>
              </a:rPr>
              <a:t>spaCy</a:t>
            </a:r>
            <a:r>
              <a:rPr lang="de-DE" spc="-1" dirty="0">
                <a:solidFill>
                  <a:srgbClr val="000000"/>
                </a:solidFill>
                <a:latin typeface="Frutiger LT Com 45 Light"/>
              </a:rPr>
              <a:t> Entity </a:t>
            </a:r>
            <a:r>
              <a:rPr lang="de-DE" spc="-1" dirty="0" err="1">
                <a:solidFill>
                  <a:srgbClr val="000000"/>
                </a:solidFill>
                <a:latin typeface="Frutiger LT Com 45 Light"/>
              </a:rPr>
              <a:t>Rulers</a:t>
            </a:r>
            <a:r>
              <a:rPr lang="de-DE" spc="-1" dirty="0">
                <a:solidFill>
                  <a:srgbClr val="000000"/>
                </a:solidFill>
                <a:latin typeface="Frutiger LT Com 45 Light"/>
              </a:rPr>
              <a:t> wurde das Vokabular aus dem </a:t>
            </a:r>
            <a:r>
              <a:rPr lang="de-DE" spc="-1" dirty="0" err="1">
                <a:solidFill>
                  <a:srgbClr val="000000"/>
                </a:solidFill>
                <a:latin typeface="Frutiger LT Com 45 Light"/>
              </a:rPr>
              <a:t>MetaMapLite</a:t>
            </a:r>
            <a:r>
              <a:rPr lang="de-DE" spc="-1" dirty="0">
                <a:solidFill>
                  <a:srgbClr val="000000"/>
                </a:solidFill>
                <a:latin typeface="Frutiger LT Com 45 Light"/>
              </a:rPr>
              <a:t>-Projekt verwendet.</a:t>
            </a:r>
          </a:p>
          <a:p>
            <a:pPr marL="285750" indent="-285750">
              <a:lnSpc>
                <a:spcPct val="100000"/>
              </a:lnSpc>
              <a:spcBef>
                <a:spcPts val="600"/>
              </a:spcBef>
              <a:buFont typeface="Arial" panose="020B0604020202020204" pitchFamily="34" charset="0"/>
              <a:buChar char="•"/>
            </a:pPr>
            <a:r>
              <a:rPr lang="de-DE" spc="-1" dirty="0">
                <a:solidFill>
                  <a:srgbClr val="000000"/>
                </a:solidFill>
                <a:latin typeface="Frutiger LT Com 45 Light"/>
              </a:rPr>
              <a:t>Der Concept Unified Identifier (CUI) ermöglicht die Suche nach Synonymen.</a:t>
            </a:r>
          </a:p>
          <a:p>
            <a:pPr marL="285750" indent="-285750">
              <a:lnSpc>
                <a:spcPct val="100000"/>
              </a:lnSpc>
              <a:spcBef>
                <a:spcPts val="600"/>
              </a:spcBef>
              <a:buFont typeface="Arial" panose="020B0604020202020204" pitchFamily="34" charset="0"/>
              <a:buChar char="•"/>
            </a:pPr>
            <a:r>
              <a:rPr lang="de-DE" spc="-1" dirty="0">
                <a:solidFill>
                  <a:srgbClr val="000000"/>
                </a:solidFill>
                <a:latin typeface="Frutiger LT Com 45 Light"/>
              </a:rPr>
              <a:t>Viele Begriffe des Vokabulars enthalten eine Kategorisierung wie </a:t>
            </a:r>
            <a:r>
              <a:rPr lang="de-DE" i="1" spc="-1" dirty="0" err="1">
                <a:solidFill>
                  <a:srgbClr val="000000"/>
                </a:solidFill>
                <a:latin typeface="Frutiger LT Com 45 Light"/>
              </a:rPr>
              <a:t>disease</a:t>
            </a:r>
            <a:r>
              <a:rPr lang="de-DE" spc="-1" dirty="0">
                <a:solidFill>
                  <a:srgbClr val="000000"/>
                </a:solidFill>
                <a:latin typeface="Frutiger LT Com 45 Light"/>
              </a:rPr>
              <a:t>, </a:t>
            </a:r>
            <a:r>
              <a:rPr lang="de-DE" i="1" spc="-1" dirty="0" err="1">
                <a:solidFill>
                  <a:srgbClr val="000000"/>
                </a:solidFill>
                <a:latin typeface="Frutiger LT Com 45 Light"/>
              </a:rPr>
              <a:t>disorder</a:t>
            </a:r>
            <a:r>
              <a:rPr lang="de-DE" spc="-1" dirty="0">
                <a:solidFill>
                  <a:srgbClr val="000000"/>
                </a:solidFill>
                <a:latin typeface="Frutiger LT Com 45 Light"/>
              </a:rPr>
              <a:t>, </a:t>
            </a:r>
            <a:r>
              <a:rPr lang="de-DE" i="1" spc="-1" dirty="0" err="1">
                <a:solidFill>
                  <a:srgbClr val="000000"/>
                </a:solidFill>
                <a:latin typeface="Frutiger LT Com 45 Light"/>
              </a:rPr>
              <a:t>finding</a:t>
            </a:r>
            <a:r>
              <a:rPr lang="de-DE" spc="-1" dirty="0">
                <a:solidFill>
                  <a:srgbClr val="000000"/>
                </a:solidFill>
                <a:latin typeface="Frutiger LT Com 45 Light"/>
              </a:rPr>
              <a:t>, etc.</a:t>
            </a:r>
          </a:p>
          <a:p>
            <a:pPr marL="285750" indent="-285750">
              <a:lnSpc>
                <a:spcPct val="100000"/>
              </a:lnSpc>
              <a:spcBef>
                <a:spcPts val="600"/>
              </a:spcBef>
              <a:buFont typeface="Arial" panose="020B0604020202020204" pitchFamily="34" charset="0"/>
              <a:buChar char="•"/>
            </a:pPr>
            <a:r>
              <a:rPr lang="de-DE" spc="-1" dirty="0">
                <a:solidFill>
                  <a:srgbClr val="000000"/>
                </a:solidFill>
                <a:latin typeface="Frutiger LT Com 45 Light"/>
              </a:rPr>
              <a:t>Fehlt eine Kategorisierung, kann über die Synonymen-Suche ein Begriff mit Kategorisierung gesucht werden.</a:t>
            </a:r>
          </a:p>
          <a:p>
            <a:pPr marL="285750" indent="-285750">
              <a:lnSpc>
                <a:spcPct val="100000"/>
              </a:lnSpc>
              <a:spcBef>
                <a:spcPts val="600"/>
              </a:spcBef>
              <a:buFont typeface="Arial" panose="020B0604020202020204" pitchFamily="34" charset="0"/>
              <a:buChar char="•"/>
            </a:pPr>
            <a:r>
              <a:rPr lang="de-DE" spc="-1" dirty="0">
                <a:solidFill>
                  <a:srgbClr val="000000"/>
                </a:solidFill>
                <a:latin typeface="Frutiger LT Com 45 Light"/>
              </a:rPr>
              <a:t>Diese Kategorisierung wird für das Training des Entity </a:t>
            </a:r>
            <a:r>
              <a:rPr lang="de-DE" spc="-1" dirty="0" err="1">
                <a:solidFill>
                  <a:srgbClr val="000000"/>
                </a:solidFill>
                <a:latin typeface="Frutiger LT Com 45 Light"/>
              </a:rPr>
              <a:t>Rulers</a:t>
            </a:r>
            <a:r>
              <a:rPr lang="de-DE" spc="-1" dirty="0">
                <a:solidFill>
                  <a:srgbClr val="000000"/>
                </a:solidFill>
                <a:latin typeface="Frutiger LT Com 45 Light"/>
              </a:rPr>
              <a:t> übernommen.</a:t>
            </a:r>
          </a:p>
          <a:p>
            <a:pPr marL="285750" indent="-285750">
              <a:lnSpc>
                <a:spcPct val="100000"/>
              </a:lnSpc>
              <a:spcBef>
                <a:spcPts val="600"/>
              </a:spcBef>
              <a:buFont typeface="Arial" panose="020B0604020202020204" pitchFamily="34" charset="0"/>
              <a:buChar char="•"/>
            </a:pPr>
            <a:r>
              <a:rPr lang="de-DE" spc="-1" dirty="0">
                <a:solidFill>
                  <a:srgbClr val="000000"/>
                </a:solidFill>
                <a:latin typeface="Frutiger LT Com 45 Light"/>
              </a:rPr>
              <a:t>126.485 </a:t>
            </a:r>
            <a:r>
              <a:rPr lang="de-DE" i="1" spc="-1" dirty="0" err="1">
                <a:solidFill>
                  <a:srgbClr val="000000"/>
                </a:solidFill>
                <a:latin typeface="Frutiger LT Com 45 Light"/>
              </a:rPr>
              <a:t>diseases</a:t>
            </a:r>
            <a:r>
              <a:rPr lang="de-DE" spc="-1" dirty="0">
                <a:solidFill>
                  <a:srgbClr val="000000"/>
                </a:solidFill>
                <a:latin typeface="Frutiger LT Com 45 Light"/>
              </a:rPr>
              <a:t> / </a:t>
            </a:r>
            <a:r>
              <a:rPr lang="de-DE" i="1" spc="-1" dirty="0" err="1">
                <a:solidFill>
                  <a:srgbClr val="000000"/>
                </a:solidFill>
                <a:latin typeface="Frutiger LT Com 45 Light"/>
              </a:rPr>
              <a:t>disorders</a:t>
            </a:r>
            <a:r>
              <a:rPr lang="de-DE" spc="-1" dirty="0">
                <a:solidFill>
                  <a:srgbClr val="000000"/>
                </a:solidFill>
                <a:latin typeface="Frutiger LT Com 45 Light"/>
              </a:rPr>
              <a:t>, 60.423 </a:t>
            </a:r>
            <a:r>
              <a:rPr lang="de-DE" i="1" spc="-1" dirty="0" err="1">
                <a:solidFill>
                  <a:srgbClr val="000000"/>
                </a:solidFill>
                <a:latin typeface="Frutiger LT Com 45 Light"/>
              </a:rPr>
              <a:t>findings</a:t>
            </a:r>
            <a:endParaRPr lang="de-DE" i="1" spc="-1" dirty="0">
              <a:solidFill>
                <a:srgbClr val="000000"/>
              </a:solidFill>
              <a:latin typeface="Frutiger LT Com 45 Light"/>
            </a:endParaRPr>
          </a:p>
          <a:p>
            <a:pPr marL="285750" indent="-285750">
              <a:lnSpc>
                <a:spcPct val="100000"/>
              </a:lnSpc>
              <a:spcBef>
                <a:spcPts val="600"/>
              </a:spcBef>
              <a:buFont typeface="Arial" panose="020B0604020202020204" pitchFamily="34" charset="0"/>
              <a:buChar char="•"/>
            </a:pPr>
            <a:endParaRPr lang="de-DE" sz="1800" b="0" strike="noStrike" spc="-1" dirty="0">
              <a:latin typeface="Arial"/>
            </a:endParaRPr>
          </a:p>
        </p:txBody>
      </p:sp>
      <p:sp>
        <p:nvSpPr>
          <p:cNvPr id="8" name="Textfeld 7">
            <a:extLst>
              <a:ext uri="{FF2B5EF4-FFF2-40B4-BE49-F238E27FC236}">
                <a16:creationId xmlns:a16="http://schemas.microsoft.com/office/drawing/2014/main" id="{2267F54D-8227-6A89-78DA-EE4F5B60AFC1}"/>
              </a:ext>
            </a:extLst>
          </p:cNvPr>
          <p:cNvSpPr txBox="1"/>
          <p:nvPr/>
        </p:nvSpPr>
        <p:spPr>
          <a:xfrm>
            <a:off x="651827" y="5948050"/>
            <a:ext cx="4160113" cy="261610"/>
          </a:xfrm>
          <a:prstGeom prst="rect">
            <a:avLst/>
          </a:prstGeom>
          <a:noFill/>
        </p:spPr>
        <p:txBody>
          <a:bodyPr wrap="none" rtlCol="0">
            <a:spAutoFit/>
          </a:bodyPr>
          <a:lstStyle/>
          <a:p>
            <a:r>
              <a:rPr lang="de-DE" sz="1100"/>
              <a:t>*) https://ii.nlm.nih.gov/Interactive/UTS_Required/MetaMap.html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TextShape 1"/>
          <p:cNvSpPr txBox="1"/>
          <p:nvPr/>
        </p:nvSpPr>
        <p:spPr>
          <a:xfrm>
            <a:off x="1631520" y="6426000"/>
            <a:ext cx="7272360" cy="240480"/>
          </a:xfrm>
          <a:prstGeom prst="rect">
            <a:avLst/>
          </a:prstGeom>
          <a:noFill/>
          <a:ln w="0">
            <a:noFill/>
          </a:ln>
        </p:spPr>
        <p:txBody>
          <a:bodyPr lIns="0" tIns="0" rIns="0" bIns="0">
            <a:noAutofit/>
          </a:bodyPr>
          <a:lstStyle/>
          <a:p>
            <a:pPr>
              <a:lnSpc>
                <a:spcPct val="100000"/>
              </a:lnSpc>
            </a:pPr>
            <a:r>
              <a:rPr lang="en-US" sz="900" b="0" strike="noStrike" spc="-1">
                <a:solidFill>
                  <a:srgbClr val="5073A5"/>
                </a:solidFill>
                <a:latin typeface="Frutiger LT Com 45 Light"/>
              </a:rPr>
              <a:t>Fußzeile</a:t>
            </a:r>
            <a:endParaRPr lang="de-DE" sz="900" b="0" strike="noStrike" spc="-1">
              <a:latin typeface="Times New Roman"/>
            </a:endParaRPr>
          </a:p>
        </p:txBody>
      </p:sp>
      <p:sp>
        <p:nvSpPr>
          <p:cNvPr id="354" name="TextShape 2"/>
          <p:cNvSpPr txBox="1"/>
          <p:nvPr/>
        </p:nvSpPr>
        <p:spPr>
          <a:xfrm>
            <a:off x="1055520" y="6426000"/>
            <a:ext cx="553320" cy="240480"/>
          </a:xfrm>
          <a:prstGeom prst="rect">
            <a:avLst/>
          </a:prstGeom>
          <a:noFill/>
          <a:ln w="0">
            <a:noFill/>
          </a:ln>
        </p:spPr>
        <p:txBody>
          <a:bodyPr lIns="0" tIns="0" rIns="0" bIns="0">
            <a:noAutofit/>
          </a:bodyPr>
          <a:lstStyle/>
          <a:p>
            <a:pPr>
              <a:lnSpc>
                <a:spcPct val="100000"/>
              </a:lnSpc>
            </a:pPr>
            <a:fld id="{C7F92E6A-7C08-4387-9A61-38A5C525E660}" type="slidenum">
              <a:rPr lang="de-DE" sz="900" b="1" strike="noStrike" spc="-1">
                <a:solidFill>
                  <a:srgbClr val="5073A5"/>
                </a:solidFill>
                <a:latin typeface="Frutiger LT Com 45 Light"/>
              </a:rPr>
              <a:t>8</a:t>
            </a:fld>
            <a:endParaRPr lang="de-DE" sz="900" b="0" strike="noStrike" spc="-1">
              <a:latin typeface="Times New Roman"/>
            </a:endParaRPr>
          </a:p>
        </p:txBody>
      </p:sp>
      <p:sp>
        <p:nvSpPr>
          <p:cNvPr id="355" name="TextShape 3"/>
          <p:cNvSpPr txBox="1"/>
          <p:nvPr/>
        </p:nvSpPr>
        <p:spPr>
          <a:xfrm>
            <a:off x="720000" y="260640"/>
            <a:ext cx="8183880" cy="661680"/>
          </a:xfrm>
          <a:prstGeom prst="rect">
            <a:avLst/>
          </a:prstGeom>
          <a:noFill/>
          <a:ln w="0">
            <a:noFill/>
          </a:ln>
        </p:spPr>
        <p:txBody>
          <a:bodyPr lIns="0" tIns="0" rIns="0" bIns="0" anchor="b">
            <a:noAutofit/>
          </a:bodyPr>
          <a:lstStyle/>
          <a:p>
            <a:pPr>
              <a:lnSpc>
                <a:spcPct val="100000"/>
              </a:lnSpc>
            </a:pPr>
            <a:r>
              <a:rPr lang="de-DE" sz="2200" b="1" spc="-1" dirty="0" err="1">
                <a:solidFill>
                  <a:srgbClr val="5073A5"/>
                </a:solidFill>
                <a:latin typeface="Frutiger LT Com 45 Light"/>
                <a:ea typeface="+mn-ea"/>
                <a:cs typeface="+mn-cs"/>
              </a:rPr>
              <a:t>SpaCy‘s</a:t>
            </a:r>
            <a:r>
              <a:rPr lang="de-DE" sz="2200" b="1" spc="-1" dirty="0">
                <a:solidFill>
                  <a:srgbClr val="5073A5"/>
                </a:solidFill>
                <a:latin typeface="Frutiger LT Com 45 Light"/>
                <a:ea typeface="+mn-ea"/>
                <a:cs typeface="+mn-cs"/>
              </a:rPr>
              <a:t> Entity </a:t>
            </a:r>
            <a:r>
              <a:rPr lang="de-DE" sz="2200" b="1" spc="-1" dirty="0" err="1">
                <a:solidFill>
                  <a:srgbClr val="5073A5"/>
                </a:solidFill>
                <a:latin typeface="Frutiger LT Com 45 Light"/>
                <a:ea typeface="+mn-ea"/>
                <a:cs typeface="+mn-cs"/>
              </a:rPr>
              <a:t>Ruler</a:t>
            </a:r>
            <a:endParaRPr lang="de-DE" sz="2200" b="0" strike="noStrike" spc="-1" dirty="0">
              <a:solidFill>
                <a:srgbClr val="000000"/>
              </a:solidFill>
              <a:latin typeface="Frutiger LT Com 45 Light"/>
            </a:endParaRPr>
          </a:p>
        </p:txBody>
      </p:sp>
      <p:pic>
        <p:nvPicPr>
          <p:cNvPr id="2" name="Grafik 1">
            <a:extLst>
              <a:ext uri="{FF2B5EF4-FFF2-40B4-BE49-F238E27FC236}">
                <a16:creationId xmlns:a16="http://schemas.microsoft.com/office/drawing/2014/main" id="{EFA95D38-DC56-67D0-B8D4-A87DF9CB3BC1}"/>
              </a:ext>
            </a:extLst>
          </p:cNvPr>
          <p:cNvPicPr>
            <a:picLocks noChangeAspect="1"/>
          </p:cNvPicPr>
          <p:nvPr/>
        </p:nvPicPr>
        <p:blipFill>
          <a:blip r:embed="rId2"/>
          <a:stretch>
            <a:fillRect/>
          </a:stretch>
        </p:blipFill>
        <p:spPr>
          <a:xfrm>
            <a:off x="647271" y="1099236"/>
            <a:ext cx="10407721" cy="5042917"/>
          </a:xfrm>
          <a:prstGeom prst="rect">
            <a:avLst/>
          </a:prstGeom>
        </p:spPr>
      </p:pic>
    </p:spTree>
    <p:extLst>
      <p:ext uri="{BB962C8B-B14F-4D97-AF65-F5344CB8AC3E}">
        <p14:creationId xmlns:p14="http://schemas.microsoft.com/office/powerpoint/2010/main" val="150755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TextShape 1"/>
          <p:cNvSpPr txBox="1"/>
          <p:nvPr/>
        </p:nvSpPr>
        <p:spPr>
          <a:xfrm>
            <a:off x="1631520" y="6426000"/>
            <a:ext cx="7272360" cy="240480"/>
          </a:xfrm>
          <a:prstGeom prst="rect">
            <a:avLst/>
          </a:prstGeom>
          <a:noFill/>
          <a:ln w="0">
            <a:noFill/>
          </a:ln>
        </p:spPr>
        <p:txBody>
          <a:bodyPr lIns="0" tIns="0" rIns="0" bIns="0">
            <a:noAutofit/>
          </a:bodyPr>
          <a:lstStyle/>
          <a:p>
            <a:pPr>
              <a:lnSpc>
                <a:spcPct val="100000"/>
              </a:lnSpc>
            </a:pPr>
            <a:r>
              <a:rPr lang="en-US" sz="900" b="0" strike="noStrike" spc="-1">
                <a:solidFill>
                  <a:srgbClr val="5073A5"/>
                </a:solidFill>
                <a:latin typeface="Frutiger LT Com 45 Light"/>
              </a:rPr>
              <a:t>Fußzeile</a:t>
            </a:r>
            <a:endParaRPr lang="de-DE" sz="900" b="0" strike="noStrike" spc="-1">
              <a:latin typeface="Times New Roman"/>
            </a:endParaRPr>
          </a:p>
        </p:txBody>
      </p:sp>
      <p:sp>
        <p:nvSpPr>
          <p:cNvPr id="354" name="TextShape 2"/>
          <p:cNvSpPr txBox="1"/>
          <p:nvPr/>
        </p:nvSpPr>
        <p:spPr>
          <a:xfrm>
            <a:off x="1055520" y="6426000"/>
            <a:ext cx="553320" cy="240480"/>
          </a:xfrm>
          <a:prstGeom prst="rect">
            <a:avLst/>
          </a:prstGeom>
          <a:noFill/>
          <a:ln w="0">
            <a:noFill/>
          </a:ln>
        </p:spPr>
        <p:txBody>
          <a:bodyPr lIns="0" tIns="0" rIns="0" bIns="0">
            <a:noAutofit/>
          </a:bodyPr>
          <a:lstStyle/>
          <a:p>
            <a:pPr>
              <a:lnSpc>
                <a:spcPct val="100000"/>
              </a:lnSpc>
            </a:pPr>
            <a:fld id="{C7F92E6A-7C08-4387-9A61-38A5C525E660}" type="slidenum">
              <a:rPr lang="de-DE" sz="900" b="1" strike="noStrike" spc="-1">
                <a:solidFill>
                  <a:srgbClr val="5073A5"/>
                </a:solidFill>
                <a:latin typeface="Frutiger LT Com 45 Light"/>
              </a:rPr>
              <a:t>9</a:t>
            </a:fld>
            <a:endParaRPr lang="de-DE" sz="900" b="0" strike="noStrike" spc="-1">
              <a:latin typeface="Times New Roman"/>
            </a:endParaRPr>
          </a:p>
        </p:txBody>
      </p:sp>
      <p:sp>
        <p:nvSpPr>
          <p:cNvPr id="355" name="TextShape 3"/>
          <p:cNvSpPr txBox="1"/>
          <p:nvPr/>
        </p:nvSpPr>
        <p:spPr>
          <a:xfrm>
            <a:off x="720000" y="260640"/>
            <a:ext cx="8183880" cy="661680"/>
          </a:xfrm>
          <a:prstGeom prst="rect">
            <a:avLst/>
          </a:prstGeom>
          <a:noFill/>
          <a:ln w="0">
            <a:noFill/>
          </a:ln>
        </p:spPr>
        <p:txBody>
          <a:bodyPr lIns="0" tIns="0" rIns="0" bIns="0" anchor="b">
            <a:noAutofit/>
          </a:bodyPr>
          <a:lstStyle/>
          <a:p>
            <a:pPr>
              <a:lnSpc>
                <a:spcPct val="100000"/>
              </a:lnSpc>
            </a:pPr>
            <a:r>
              <a:rPr lang="de-DE" sz="2200" b="1" spc="-1" dirty="0">
                <a:solidFill>
                  <a:srgbClr val="5073A5"/>
                </a:solidFill>
                <a:latin typeface="Frutiger LT Com 45 Light"/>
                <a:ea typeface="+mn-ea"/>
                <a:cs typeface="+mn-cs"/>
              </a:rPr>
              <a:t>Implementierung / Aktivitätsdiagramm</a:t>
            </a:r>
            <a:endParaRPr lang="de-DE" sz="2200" b="0" strike="noStrike" spc="-1" dirty="0">
              <a:solidFill>
                <a:srgbClr val="000000"/>
              </a:solidFill>
              <a:latin typeface="Frutiger LT Com 45 Light"/>
            </a:endParaRPr>
          </a:p>
        </p:txBody>
      </p:sp>
      <p:pic>
        <p:nvPicPr>
          <p:cNvPr id="3" name="Grafik 2">
            <a:extLst>
              <a:ext uri="{FF2B5EF4-FFF2-40B4-BE49-F238E27FC236}">
                <a16:creationId xmlns:a16="http://schemas.microsoft.com/office/drawing/2014/main" id="{610B6835-0A1E-7DAA-5A85-4954BAC25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2967" y="1269464"/>
            <a:ext cx="6563774" cy="4502626"/>
          </a:xfrm>
          <a:prstGeom prst="rect">
            <a:avLst/>
          </a:prstGeom>
        </p:spPr>
      </p:pic>
      <p:sp>
        <p:nvSpPr>
          <p:cNvPr id="4" name="CustomShape 3">
            <a:extLst>
              <a:ext uri="{FF2B5EF4-FFF2-40B4-BE49-F238E27FC236}">
                <a16:creationId xmlns:a16="http://schemas.microsoft.com/office/drawing/2014/main" id="{B05757FB-C9ED-AC22-355A-5A984B569EEA}"/>
              </a:ext>
            </a:extLst>
          </p:cNvPr>
          <p:cNvSpPr/>
          <p:nvPr/>
        </p:nvSpPr>
        <p:spPr>
          <a:xfrm>
            <a:off x="645259" y="1269464"/>
            <a:ext cx="4262967" cy="478447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lnSpc>
                <a:spcPct val="100000"/>
              </a:lnSpc>
              <a:spcBef>
                <a:spcPts val="600"/>
              </a:spcBef>
              <a:buFont typeface="Arial" panose="020B0604020202020204" pitchFamily="34" charset="0"/>
              <a:buChar char="•"/>
            </a:pPr>
            <a:r>
              <a:rPr lang="de-DE" spc="-1" dirty="0">
                <a:solidFill>
                  <a:srgbClr val="000000"/>
                </a:solidFill>
                <a:latin typeface="Frutiger LT Com 45 Light"/>
              </a:rPr>
              <a:t>Konsolenapplikation</a:t>
            </a:r>
          </a:p>
          <a:p>
            <a:pPr marL="285750" indent="-285750">
              <a:lnSpc>
                <a:spcPct val="100000"/>
              </a:lnSpc>
              <a:spcBef>
                <a:spcPts val="600"/>
              </a:spcBef>
              <a:buFont typeface="Arial" panose="020B0604020202020204" pitchFamily="34" charset="0"/>
              <a:buChar char="•"/>
            </a:pPr>
            <a:r>
              <a:rPr lang="de-DE" spc="-1" dirty="0">
                <a:solidFill>
                  <a:srgbClr val="000000"/>
                </a:solidFill>
                <a:latin typeface="Frutiger LT Com 45 Light"/>
              </a:rPr>
              <a:t>Order für beliebig viele zu analysierende Textdateien</a:t>
            </a:r>
          </a:p>
          <a:p>
            <a:pPr marL="285750" indent="-285750">
              <a:lnSpc>
                <a:spcPct val="100000"/>
              </a:lnSpc>
              <a:spcBef>
                <a:spcPts val="600"/>
              </a:spcBef>
              <a:buFont typeface="Arial" panose="020B0604020202020204" pitchFamily="34" charset="0"/>
              <a:buChar char="•"/>
            </a:pPr>
            <a:r>
              <a:rPr lang="de-DE" spc="-1" dirty="0">
                <a:solidFill>
                  <a:srgbClr val="000000"/>
                </a:solidFill>
                <a:latin typeface="Frutiger LT Com 45 Light"/>
              </a:rPr>
              <a:t>Existierende Datenbank kann erweitert werden oder neu begonnen werden</a:t>
            </a:r>
          </a:p>
          <a:p>
            <a:pPr marL="285750" indent="-285750">
              <a:lnSpc>
                <a:spcPct val="100000"/>
              </a:lnSpc>
              <a:spcBef>
                <a:spcPts val="600"/>
              </a:spcBef>
              <a:buFont typeface="Arial" panose="020B0604020202020204" pitchFamily="34" charset="0"/>
              <a:buChar char="•"/>
            </a:pPr>
            <a:r>
              <a:rPr lang="de-DE" spc="-1" dirty="0">
                <a:solidFill>
                  <a:srgbClr val="000000"/>
                </a:solidFill>
                <a:latin typeface="Frutiger LT Com 45 Light"/>
              </a:rPr>
              <a:t>Anweisungen für den </a:t>
            </a:r>
            <a:r>
              <a:rPr lang="de-DE" spc="-1" dirty="0" err="1">
                <a:solidFill>
                  <a:srgbClr val="000000"/>
                </a:solidFill>
                <a:latin typeface="Frutiger LT Com 45 Light"/>
              </a:rPr>
              <a:t>Medextractor</a:t>
            </a:r>
            <a:r>
              <a:rPr lang="de-DE" spc="-1" dirty="0">
                <a:solidFill>
                  <a:srgbClr val="000000"/>
                </a:solidFill>
                <a:latin typeface="Frutiger LT Com 45 Light"/>
              </a:rPr>
              <a:t> in </a:t>
            </a:r>
            <a:r>
              <a:rPr lang="de-DE" spc="-1" dirty="0" err="1">
                <a:solidFill>
                  <a:srgbClr val="000000"/>
                </a:solidFill>
                <a:latin typeface="Frutiger LT Com 45 Light"/>
              </a:rPr>
              <a:t>config.json</a:t>
            </a:r>
            <a:r>
              <a:rPr lang="de-DE" spc="-1" dirty="0">
                <a:solidFill>
                  <a:srgbClr val="000000"/>
                </a:solidFill>
                <a:latin typeface="Frutiger LT Com 45 Light"/>
              </a:rPr>
              <a:t> Datei</a:t>
            </a:r>
          </a:p>
          <a:p>
            <a:pPr marL="285750" indent="-285750">
              <a:lnSpc>
                <a:spcPct val="100000"/>
              </a:lnSpc>
              <a:spcBef>
                <a:spcPts val="600"/>
              </a:spcBef>
              <a:buFont typeface="Arial" panose="020B0604020202020204" pitchFamily="34" charset="0"/>
              <a:buChar char="•"/>
            </a:pPr>
            <a:r>
              <a:rPr lang="de-DE" b="0" strike="noStrike" spc="-1" dirty="0">
                <a:latin typeface="Frutiger LT Com 45 Light"/>
              </a:rPr>
              <a:t>Jede Textdatei wird zunächst aufbereitet</a:t>
            </a:r>
          </a:p>
          <a:p>
            <a:pPr marL="285750" indent="-285750">
              <a:lnSpc>
                <a:spcPct val="100000"/>
              </a:lnSpc>
              <a:spcBef>
                <a:spcPts val="600"/>
              </a:spcBef>
              <a:buFont typeface="Arial" panose="020B0604020202020204" pitchFamily="34" charset="0"/>
              <a:buChar char="•"/>
            </a:pPr>
            <a:r>
              <a:rPr lang="de-DE" b="0" strike="noStrike" spc="-1" dirty="0">
                <a:latin typeface="Frutiger LT Com 45 Light"/>
              </a:rPr>
              <a:t>In dem aufbereiteten Text wird nach Krankheiten un</a:t>
            </a:r>
            <a:r>
              <a:rPr lang="de-DE" spc="-1" dirty="0">
                <a:latin typeface="Frutiger LT Com 45 Light"/>
              </a:rPr>
              <a:t>d Symptomen gesucht.</a:t>
            </a:r>
          </a:p>
          <a:p>
            <a:pPr marL="285750" indent="-285750">
              <a:lnSpc>
                <a:spcPct val="100000"/>
              </a:lnSpc>
              <a:spcBef>
                <a:spcPts val="600"/>
              </a:spcBef>
              <a:buFont typeface="Arial" panose="020B0604020202020204" pitchFamily="34" charset="0"/>
              <a:buChar char="•"/>
            </a:pPr>
            <a:r>
              <a:rPr lang="de-DE" b="0" strike="noStrike" spc="-1" dirty="0">
                <a:latin typeface="Frutiger LT Com 45 Light"/>
              </a:rPr>
              <a:t>Ein Zusammenhang wird angenommen, wenn in einem Satz eine Kran</a:t>
            </a:r>
            <a:r>
              <a:rPr lang="de-DE" spc="-1" dirty="0">
                <a:latin typeface="Frutiger LT Com 45 Light"/>
              </a:rPr>
              <a:t>kheit und ein Symptom gefunden werden.</a:t>
            </a:r>
          </a:p>
          <a:p>
            <a:pPr marL="285750" indent="-285750">
              <a:lnSpc>
                <a:spcPct val="100000"/>
              </a:lnSpc>
              <a:spcBef>
                <a:spcPts val="600"/>
              </a:spcBef>
              <a:buFont typeface="Arial" panose="020B0604020202020204" pitchFamily="34" charset="0"/>
              <a:buChar char="•"/>
            </a:pPr>
            <a:r>
              <a:rPr lang="de-DE" b="0" strike="noStrike" spc="-1" dirty="0">
                <a:latin typeface="Frutiger LT Com 45 Light"/>
              </a:rPr>
              <a:t>Ausgabe: Wissensrepräsentation im RDF-Format + Ausgabe für Entity Linker</a:t>
            </a:r>
          </a:p>
        </p:txBody>
      </p:sp>
    </p:spTree>
    <p:extLst>
      <p:ext uri="{BB962C8B-B14F-4D97-AF65-F5344CB8AC3E}">
        <p14:creationId xmlns:p14="http://schemas.microsoft.com/office/powerpoint/2010/main" val="4167739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FernUni</Template>
  <TotalTime>0</TotalTime>
  <Words>961</Words>
  <Application>Microsoft Office PowerPoint</Application>
  <PresentationFormat>Breitbild</PresentationFormat>
  <Paragraphs>151</Paragraphs>
  <Slides>18</Slides>
  <Notes>1</Notes>
  <HiddenSlides>0</HiddenSlides>
  <MMClips>0</MMClips>
  <ScaleCrop>false</ScaleCrop>
  <HeadingPairs>
    <vt:vector size="6" baseType="variant">
      <vt:variant>
        <vt:lpstr>Verwendete Schriftarten</vt:lpstr>
      </vt:variant>
      <vt:variant>
        <vt:i4>5</vt:i4>
      </vt:variant>
      <vt:variant>
        <vt:lpstr>Design</vt:lpstr>
      </vt:variant>
      <vt:variant>
        <vt:i4>7</vt:i4>
      </vt:variant>
      <vt:variant>
        <vt:lpstr>Folientitel</vt:lpstr>
      </vt:variant>
      <vt:variant>
        <vt:i4>18</vt:i4>
      </vt:variant>
    </vt:vector>
  </HeadingPairs>
  <TitlesOfParts>
    <vt:vector size="30" baseType="lpstr">
      <vt:lpstr>Arial</vt:lpstr>
      <vt:lpstr>Frutiger LT Com 45 Light</vt:lpstr>
      <vt:lpstr>Symbol</vt:lpstr>
      <vt:lpstr>Times New Roman</vt:lpstr>
      <vt:lpstr>Wingdings</vt:lpstr>
      <vt:lpstr>Office Theme</vt:lpstr>
      <vt:lpstr>Office Theme</vt:lpstr>
      <vt:lpstr>Office Theme</vt:lpstr>
      <vt:lpstr>Office Theme</vt:lpstr>
      <vt:lpstr>Office Theme</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Warum macht der MedExtractor Fehler?</vt:lpstr>
      <vt:lpstr>Wie kann der MedExtractor verbessert werden?</vt:lpstr>
      <vt:lpstr>PowerPoint-Präsentation</vt:lpstr>
      <vt:lpstr>PowerPoint-Präsentation</vt:lpstr>
      <vt:lpstr>PowerPoint-Präsentation</vt:lpstr>
      <vt:lpstr>PowerPoint-Präsentation</vt:lpstr>
      <vt:lpstr>PowerPoint-Präsentation</vt:lpstr>
    </vt:vector>
  </TitlesOfParts>
  <Company>FernUniversität Hagen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Jessen, Malte</dc:creator>
  <dc:description/>
  <cp:lastModifiedBy>Dietrich Tönnies</cp:lastModifiedBy>
  <cp:revision>660</cp:revision>
  <dcterms:created xsi:type="dcterms:W3CDTF">2017-05-29T05:49:40Z</dcterms:created>
  <dcterms:modified xsi:type="dcterms:W3CDTF">2023-03-12T10:39:33Z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Breitbild</vt:lpwstr>
  </property>
  <property fmtid="{D5CDD505-2E9C-101B-9397-08002B2CF9AE}" pid="4" name="Slides">
    <vt:i4>12</vt:i4>
  </property>
</Properties>
</file>