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" name="Shape 16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ELIS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Editor de textos orientado a LInhaS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projeto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 	 	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O Projeto ELIS tem como principal característica o uso da estrutura de dados de Lista Encadeada para a resolução de problemas práticos. A aplicação da TAD lista encadeada será na construção de um editor de texto orientado a linhas.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list.cpp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template &lt;class Object&gt;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Elis::List&lt;Object&gt;::List(const List &amp; list)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: nodes(list.size()), head(list.head), tail(list.tail)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*A estrutura utilizada é uma TAD lista encadeada, que foi escolhida para implementar a leitura do arquivo em linhas.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line.cpp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Elis::UI::Line::Line(int n, const char *h)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: number(n), header(h), content(new std::string())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Elis::UI::Line::~Line(){}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void Elis::UI::Line::set_content(std::string c){ *content = c;}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voidElis::UI::Line::show(){ printw(header, number, content-&gt;c_str());}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*mostrar as linhas digitadas no editor ELIS*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window.cpp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Elis::UI::Window::show(){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window = initscr(); /*Inicializa uma janela ncurses*/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(auto itr = lines-&gt;begin(); itr != lines-&gt;end(); ++itr) /*auto: abreviação para o tipo da variável*/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(*itr).show();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 Utilizando a biblioteca curses para a criação e exibição da tela do editor*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application.cpp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algoritmo application.cpp irá utilizar o arquivo keys.cpp (enum) dos comandos que o programa recebe do usuário, ou seja, a aplicação em si lê os comandos recebidos do teclado e executa-os.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ELIS até agora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 editor de texto atualmente apresenta falhas, ele salva um arquivo, porém ao chamá-lo para edição ele sobreescreve o arquivo, porém é mostrado como se fosse um arquivo limpo (em branco).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Os comandos que funcionam corretamente, como desejado, atualmente é o de salvar o programa.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Os comandos enter, backspace e space estão sendo recebidos corretamente.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Os comandos que funcionam mas não como desejado são: sair (q), o (d) que apaga o último caractere desejado.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