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56" r:id="rId2"/>
    <p:sldId id="261" r:id="rId3"/>
    <p:sldId id="257" r:id="rId4"/>
    <p:sldId id="259" r:id="rId5"/>
    <p:sldId id="262" r:id="rId6"/>
    <p:sldId id="266" r:id="rId7"/>
    <p:sldId id="264" r:id="rId8"/>
    <p:sldId id="265" r:id="rId9"/>
    <p:sldId id="267" r:id="rId10"/>
    <p:sldId id="269" r:id="rId11"/>
    <p:sldId id="271" r:id="rId12"/>
    <p:sldId id="263" r:id="rId13"/>
    <p:sldId id="25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4" r:id="rId22"/>
    <p:sldId id="285" r:id="rId23"/>
    <p:sldId id="286" r:id="rId24"/>
    <p:sldId id="287" r:id="rId25"/>
    <p:sldId id="282" r:id="rId26"/>
    <p:sldId id="288" r:id="rId27"/>
    <p:sldId id="289" r:id="rId28"/>
    <p:sldId id="260" r:id="rId29"/>
    <p:sldId id="279" r:id="rId30"/>
    <p:sldId id="295" r:id="rId31"/>
    <p:sldId id="296" r:id="rId32"/>
    <p:sldId id="303" r:id="rId33"/>
    <p:sldId id="302" r:id="rId34"/>
    <p:sldId id="297" r:id="rId35"/>
    <p:sldId id="301" r:id="rId36"/>
    <p:sldId id="280" r:id="rId37"/>
    <p:sldId id="298" r:id="rId38"/>
    <p:sldId id="299" r:id="rId39"/>
    <p:sldId id="300" r:id="rId40"/>
    <p:sldId id="281" r:id="rId41"/>
    <p:sldId id="283" r:id="rId42"/>
    <p:sldId id="290" r:id="rId43"/>
    <p:sldId id="291" r:id="rId44"/>
    <p:sldId id="292" r:id="rId45"/>
    <p:sldId id="29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A0223-70B2-FB4D-3A67-EB6A23A66CF8}" v="934" dt="2020-06-05T07:03:48.649"/>
    <p1510:client id="{14331FA4-04EB-C5DE-92B0-D772D28C7E70}" v="1246" dt="2020-06-05T10:18:18.595"/>
    <p1510:client id="{3313805E-E15B-CB8F-3A62-8D8EF79FEBFA}" v="747" dt="2020-06-03T19:24:36.651"/>
    <p1510:client id="{3895A3ED-DC06-C14B-1CE4-DF92FC50CA07}" v="133" dt="2020-06-03T18:18:58.417"/>
    <p1510:client id="{4AD1C384-BEA2-9448-195E-80D7AA6FF000}" v="20" dt="2020-06-03T17:24:41.076"/>
    <p1510:client id="{58695077-342D-75B3-7CD0-8A61FF488D33}" v="517" dt="2020-06-03T16:15:24.398"/>
    <p1510:client id="{6B4434A0-8F0E-5040-1262-66C98E09BF81}" v="40" dt="2020-06-05T10:21:56.016"/>
    <p1510:client id="{6BBB47DC-A1D7-10DB-3568-FFB6DE1AF014}" v="3128" dt="2020-06-05T05:59:18.942"/>
    <p1510:client id="{7CF948FF-1D37-6D67-062D-BE231C73FB05}" v="1056" dt="2020-06-03T17:20:49.564"/>
    <p1510:client id="{8737DD5D-60B9-3AC8-9C7C-F9CD4F0B92E7}" v="1019" dt="2020-06-03T15:36:40.548"/>
    <p1510:client id="{B6093E41-C605-2EBC-5762-6BFC71AFC379}" v="837" dt="2020-06-14T17:02:00.842"/>
    <p1510:client id="{DE4F63E3-A481-A6A1-E77C-C8D24AF581A7}" v="203" dt="2020-06-13T16:33:08.178"/>
    <p1510:client id="{EBE043E8-C5D8-6227-8324-AE83225A200B}" v="312" dt="2020-06-14T06:21:18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CAC2D-2910-4817-88BF-642B092467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F24CB1-16E9-4C0E-9CD6-560BA3BE44A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1.</a:t>
          </a:r>
          <a:r>
            <a:rPr lang="ko-KR" altLang="en-US"/>
            <a:t>중간지점</a:t>
          </a:r>
          <a:r>
            <a:rPr lang="en-US" altLang="ko-KR"/>
            <a:t> </a:t>
          </a:r>
          <a:r>
            <a:rPr lang="ko-KR" altLang="en-US"/>
            <a:t>어플의</a:t>
          </a:r>
          <a:r>
            <a:rPr lang="en-US" altLang="ko-KR"/>
            <a:t> </a:t>
          </a:r>
          <a:r>
            <a:rPr lang="ko-KR" altLang="en-US"/>
            <a:t>경우</a:t>
          </a:r>
          <a:r>
            <a:rPr lang="en-US" altLang="ko-KR"/>
            <a:t> </a:t>
          </a:r>
          <a:r>
            <a:rPr lang="ko-KR" altLang="en-US"/>
            <a:t>지도의</a:t>
          </a:r>
          <a:r>
            <a:rPr lang="en-US" altLang="ko-KR"/>
            <a:t> </a:t>
          </a:r>
          <a:r>
            <a:rPr lang="ko-KR" altLang="en-US"/>
            <a:t>검색기능이</a:t>
          </a:r>
          <a:r>
            <a:rPr lang="en-US" altLang="ko-KR"/>
            <a:t> </a:t>
          </a:r>
          <a:r>
            <a:rPr lang="ko-KR" altLang="en-US"/>
            <a:t>없거나</a:t>
          </a:r>
          <a:r>
            <a:rPr lang="en-US" altLang="ko-KR"/>
            <a:t> </a:t>
          </a:r>
          <a:r>
            <a:rPr lang="ko-KR" altLang="en-US"/>
            <a:t>초기화가</a:t>
          </a:r>
          <a:r>
            <a:rPr lang="en-US" altLang="ko-KR"/>
            <a:t> </a:t>
          </a:r>
          <a:r>
            <a:rPr lang="ko-KR" altLang="en-US"/>
            <a:t>불가능한</a:t>
          </a:r>
          <a:r>
            <a:rPr lang="en-US" altLang="ko-KR"/>
            <a:t> </a:t>
          </a:r>
          <a:r>
            <a:rPr lang="ko-KR" altLang="en-US" err="1"/>
            <a:t>오류등이</a:t>
          </a:r>
          <a:r>
            <a:rPr lang="en-US" altLang="ko-KR"/>
            <a:t> </a:t>
          </a:r>
          <a:r>
            <a:rPr lang="ko-KR" altLang="en-US"/>
            <a:t>있음</a:t>
          </a:r>
          <a:endParaRPr lang="en-US"/>
        </a:p>
      </dgm:t>
    </dgm:pt>
    <dgm:pt modelId="{2B7B92B7-D2DC-4625-94F0-C09F081621D4}" type="parTrans" cxnId="{FB40C3F0-0796-45F9-A77D-77BEAD6996CC}">
      <dgm:prSet/>
      <dgm:spPr/>
      <dgm:t>
        <a:bodyPr/>
        <a:lstStyle/>
        <a:p>
          <a:endParaRPr lang="en-US"/>
        </a:p>
      </dgm:t>
    </dgm:pt>
    <dgm:pt modelId="{D0A4F3F4-7AD6-46E8-A8B9-7E43A008B219}" type="sibTrans" cxnId="{FB40C3F0-0796-45F9-A77D-77BEAD6996CC}">
      <dgm:prSet/>
      <dgm:spPr/>
      <dgm:t>
        <a:bodyPr/>
        <a:lstStyle/>
        <a:p>
          <a:endParaRPr lang="en-US"/>
        </a:p>
      </dgm:t>
    </dgm:pt>
    <dgm:pt modelId="{0417CF32-DC55-41E0-80BF-222DF99BC87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2.</a:t>
          </a:r>
          <a:r>
            <a:rPr lang="ko-KR" altLang="en-US"/>
            <a:t>더치페이</a:t>
          </a:r>
          <a:r>
            <a:rPr lang="en-US" altLang="ko-KR"/>
            <a:t> </a:t>
          </a:r>
          <a:r>
            <a:rPr lang="ko-KR" altLang="en-US"/>
            <a:t>어플의</a:t>
          </a:r>
          <a:r>
            <a:rPr lang="en-US" altLang="ko-KR"/>
            <a:t> </a:t>
          </a:r>
          <a:r>
            <a:rPr lang="ko-KR" altLang="en-US"/>
            <a:t>경우</a:t>
          </a:r>
          <a:r>
            <a:rPr lang="en-US" altLang="ko-KR"/>
            <a:t> </a:t>
          </a:r>
          <a:r>
            <a:rPr lang="ko-KR" altLang="en-US"/>
            <a:t>버그가</a:t>
          </a:r>
          <a:r>
            <a:rPr lang="en-US" altLang="ko-KR"/>
            <a:t> </a:t>
          </a:r>
          <a:r>
            <a:rPr lang="ko-KR" altLang="en-US"/>
            <a:t>많고</a:t>
          </a:r>
          <a:r>
            <a:rPr lang="en-US" altLang="ko-KR"/>
            <a:t> </a:t>
          </a:r>
          <a:r>
            <a:rPr lang="ko-KR" altLang="en-US"/>
            <a:t>지출금액의</a:t>
          </a:r>
          <a:r>
            <a:rPr lang="en-US" altLang="ko-KR"/>
            <a:t> </a:t>
          </a:r>
          <a:r>
            <a:rPr lang="ko-KR" altLang="en-US"/>
            <a:t>반올림이</a:t>
          </a:r>
          <a:r>
            <a:rPr lang="en-US" altLang="ko-KR"/>
            <a:t> </a:t>
          </a:r>
          <a:r>
            <a:rPr lang="ko-KR" altLang="en-US"/>
            <a:t>불가능하거나</a:t>
          </a:r>
          <a:r>
            <a:rPr lang="en-US" altLang="ko-KR"/>
            <a:t> </a:t>
          </a:r>
          <a:r>
            <a:rPr lang="ko-KR" altLang="en-US"/>
            <a:t>계좌번호를</a:t>
          </a:r>
          <a:r>
            <a:rPr lang="en-US" altLang="ko-KR"/>
            <a:t> </a:t>
          </a:r>
          <a:r>
            <a:rPr lang="ko-KR" altLang="en-US">
              <a:latin typeface="Calibri Light" panose="020F0302020204030204"/>
            </a:rPr>
            <a:t>세팅할</a:t>
          </a:r>
          <a:r>
            <a:rPr lang="en-US" altLang="ko-KR"/>
            <a:t> </a:t>
          </a:r>
          <a:r>
            <a:rPr lang="ko-KR" altLang="en-US"/>
            <a:t>시</a:t>
          </a:r>
          <a:r>
            <a:rPr lang="en-US" altLang="ko-KR"/>
            <a:t> </a:t>
          </a:r>
          <a:r>
            <a:rPr lang="ko-KR" altLang="en-US"/>
            <a:t>오류가</a:t>
          </a:r>
          <a:r>
            <a:rPr lang="en-US" altLang="ko-KR"/>
            <a:t> </a:t>
          </a:r>
          <a:r>
            <a:rPr lang="ko-KR" altLang="en-US"/>
            <a:t>생기고</a:t>
          </a:r>
          <a:r>
            <a:rPr lang="en-US" altLang="ko-KR"/>
            <a:t> </a:t>
          </a:r>
          <a:r>
            <a:rPr lang="ko-KR" altLang="en-US"/>
            <a:t>돈을</a:t>
          </a:r>
          <a:r>
            <a:rPr lang="en-US" altLang="ko-KR"/>
            <a:t> </a:t>
          </a:r>
          <a:r>
            <a:rPr lang="ko-KR" altLang="en-US"/>
            <a:t>절사하여</a:t>
          </a:r>
          <a:r>
            <a:rPr lang="en-US" altLang="ko-KR"/>
            <a:t> </a:t>
          </a:r>
          <a:r>
            <a:rPr lang="ko-KR" altLang="en-US"/>
            <a:t>최종</a:t>
          </a:r>
          <a:r>
            <a:rPr lang="en-US" altLang="ko-KR"/>
            <a:t> </a:t>
          </a:r>
          <a:r>
            <a:rPr lang="ko-KR" altLang="en-US"/>
            <a:t>걷힌</a:t>
          </a:r>
          <a:r>
            <a:rPr lang="en-US" altLang="ko-KR"/>
            <a:t> </a:t>
          </a:r>
          <a:r>
            <a:rPr lang="ko-KR" altLang="en-US"/>
            <a:t>돈이</a:t>
          </a:r>
          <a:r>
            <a:rPr lang="en-US" altLang="ko-KR"/>
            <a:t> </a:t>
          </a:r>
          <a:r>
            <a:rPr lang="ko-KR" altLang="en-US"/>
            <a:t>부족하게</a:t>
          </a:r>
          <a:r>
            <a:rPr lang="en-US" altLang="ko-KR"/>
            <a:t> </a:t>
          </a:r>
          <a:r>
            <a:rPr lang="ko-KR" altLang="en-US"/>
            <a:t>나오는</a:t>
          </a:r>
          <a:r>
            <a:rPr lang="en-US" altLang="ko-KR"/>
            <a:t> </a:t>
          </a:r>
          <a:r>
            <a:rPr lang="ko-KR" altLang="en-US"/>
            <a:t>경우도</a:t>
          </a:r>
          <a:r>
            <a:rPr lang="en-US" altLang="ko-KR"/>
            <a:t> </a:t>
          </a:r>
          <a:r>
            <a:rPr lang="ko-KR" altLang="en-US"/>
            <a:t>생김</a:t>
          </a:r>
          <a:endParaRPr lang="en-US" altLang="ko-KR">
            <a:latin typeface="Calibri Light" panose="020F0302020204030204"/>
          </a:endParaRPr>
        </a:p>
      </dgm:t>
    </dgm:pt>
    <dgm:pt modelId="{2F231A1C-53B4-40CD-8BF9-2BCADFBEE22A}" type="parTrans" cxnId="{5ED30A9B-934C-4E15-8982-7C80B5C4F8A7}">
      <dgm:prSet/>
      <dgm:spPr/>
      <dgm:t>
        <a:bodyPr/>
        <a:lstStyle/>
        <a:p>
          <a:endParaRPr lang="en-US"/>
        </a:p>
      </dgm:t>
    </dgm:pt>
    <dgm:pt modelId="{AC1B3AE0-CBB2-46B1-B3B3-1FBA3DF7747E}" type="sibTrans" cxnId="{5ED30A9B-934C-4E15-8982-7C80B5C4F8A7}">
      <dgm:prSet/>
      <dgm:spPr/>
      <dgm:t>
        <a:bodyPr/>
        <a:lstStyle/>
        <a:p>
          <a:endParaRPr lang="en-US"/>
        </a:p>
      </dgm:t>
    </dgm:pt>
    <dgm:pt modelId="{8099C7A1-7965-4F32-9493-FF4826E64D6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ko-KR"/>
            <a:t>3.</a:t>
          </a:r>
          <a:r>
            <a:rPr lang="ko-KR" altLang="en-US"/>
            <a:t>미세먼지</a:t>
          </a:r>
          <a:r>
            <a:rPr lang="en-US" altLang="ko-KR"/>
            <a:t> </a:t>
          </a:r>
          <a:r>
            <a:rPr lang="ko-KR" altLang="en-US"/>
            <a:t>어플의</a:t>
          </a:r>
          <a:r>
            <a:rPr lang="en-US" altLang="ko-KR"/>
            <a:t> </a:t>
          </a:r>
          <a:r>
            <a:rPr lang="ko-KR" altLang="en-US"/>
            <a:t>문제점은</a:t>
          </a:r>
          <a:r>
            <a:rPr lang="en-US" altLang="ko-KR"/>
            <a:t> </a:t>
          </a:r>
          <a:r>
            <a:rPr lang="ko-KR" altLang="en-US"/>
            <a:t>대체로</a:t>
          </a:r>
          <a:r>
            <a:rPr lang="en-US" altLang="ko-KR"/>
            <a:t> </a:t>
          </a:r>
          <a:r>
            <a:rPr lang="en-US"/>
            <a:t>UI</a:t>
          </a:r>
          <a:r>
            <a:rPr lang="ko-KR" altLang="en-US"/>
            <a:t>가</a:t>
          </a:r>
          <a:r>
            <a:rPr lang="en-US" altLang="ko-KR">
              <a:latin typeface="Calibri Light" panose="020F0302020204030204"/>
            </a:rPr>
            <a:t> 좋지 않다는 </a:t>
          </a:r>
          <a:r>
            <a:rPr lang="ko-KR" altLang="en-US"/>
            <a:t>것</a:t>
          </a:r>
          <a:r>
            <a:rPr lang="en-US" altLang="ko-KR"/>
            <a:t> </a:t>
          </a:r>
          <a:r>
            <a:rPr lang="ko-KR" altLang="en-US"/>
            <a:t>등의</a:t>
          </a:r>
          <a:r>
            <a:rPr lang="en-US" altLang="ko-KR"/>
            <a:t> </a:t>
          </a:r>
          <a:r>
            <a:rPr lang="ko-KR" altLang="en-US"/>
            <a:t>문제가</a:t>
          </a:r>
          <a:r>
            <a:rPr lang="en-US" altLang="ko-KR"/>
            <a:t> </a:t>
          </a:r>
          <a:r>
            <a:rPr lang="ko-KR" altLang="en-US"/>
            <a:t>존재</a:t>
          </a:r>
          <a:endParaRPr lang="en-US"/>
        </a:p>
      </dgm:t>
    </dgm:pt>
    <dgm:pt modelId="{20EC9C95-01CE-45DA-BD80-7C106398F0F5}" type="parTrans" cxnId="{6ADE36E9-CB51-4399-8CB3-B60AB7EC6C20}">
      <dgm:prSet/>
      <dgm:spPr/>
      <dgm:t>
        <a:bodyPr/>
        <a:lstStyle/>
        <a:p>
          <a:endParaRPr lang="en-US"/>
        </a:p>
      </dgm:t>
    </dgm:pt>
    <dgm:pt modelId="{392142C6-756F-483C-AA50-ACB9D303AA61}" type="sibTrans" cxnId="{6ADE36E9-CB51-4399-8CB3-B60AB7EC6C20}">
      <dgm:prSet/>
      <dgm:spPr/>
      <dgm:t>
        <a:bodyPr/>
        <a:lstStyle/>
        <a:p>
          <a:endParaRPr lang="en-US"/>
        </a:p>
      </dgm:t>
    </dgm:pt>
    <dgm:pt modelId="{07D93B3B-D125-4CC6-9697-FDB23AA46CD1}" type="pres">
      <dgm:prSet presAssocID="{E21CAC2D-2910-4817-88BF-642B09246728}" presName="root" presStyleCnt="0">
        <dgm:presLayoutVars>
          <dgm:dir/>
          <dgm:resizeHandles val="exact"/>
        </dgm:presLayoutVars>
      </dgm:prSet>
      <dgm:spPr/>
    </dgm:pt>
    <dgm:pt modelId="{7C1283DE-3D79-4BA4-9107-CC2032853539}" type="pres">
      <dgm:prSet presAssocID="{B4F24CB1-16E9-4C0E-9CD6-560BA3BE44A5}" presName="compNode" presStyleCnt="0"/>
      <dgm:spPr/>
    </dgm:pt>
    <dgm:pt modelId="{E755BC3C-FC5D-4C98-9909-4539F970FF0E}" type="pres">
      <dgm:prSet presAssocID="{B4F24CB1-16E9-4C0E-9CD6-560BA3BE44A5}" presName="bgRect" presStyleLbl="bgShp" presStyleIdx="0" presStyleCnt="3"/>
      <dgm:spPr/>
    </dgm:pt>
    <dgm:pt modelId="{75B8E7B5-D02A-498B-B948-2DA630DE7255}" type="pres">
      <dgm:prSet presAssocID="{B4F24CB1-16E9-4C0E-9CD6-560BA3BE44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단색으로 채워진 슬픈 얼굴"/>
        </a:ext>
      </dgm:extLst>
    </dgm:pt>
    <dgm:pt modelId="{3FB61C60-650D-48FC-A121-9092D9CA382D}" type="pres">
      <dgm:prSet presAssocID="{B4F24CB1-16E9-4C0E-9CD6-560BA3BE44A5}" presName="spaceRect" presStyleCnt="0"/>
      <dgm:spPr/>
    </dgm:pt>
    <dgm:pt modelId="{AB2BEC2A-4BF2-4B93-B169-691EADAFAB5A}" type="pres">
      <dgm:prSet presAssocID="{B4F24CB1-16E9-4C0E-9CD6-560BA3BE44A5}" presName="parTx" presStyleLbl="revTx" presStyleIdx="0" presStyleCnt="3">
        <dgm:presLayoutVars>
          <dgm:chMax val="0"/>
          <dgm:chPref val="0"/>
        </dgm:presLayoutVars>
      </dgm:prSet>
      <dgm:spPr/>
    </dgm:pt>
    <dgm:pt modelId="{4EC84643-9E0C-433D-B2FA-CB3B97DA6BCD}" type="pres">
      <dgm:prSet presAssocID="{D0A4F3F4-7AD6-46E8-A8B9-7E43A008B219}" presName="sibTrans" presStyleCnt="0"/>
      <dgm:spPr/>
    </dgm:pt>
    <dgm:pt modelId="{17CD96ED-7A55-4B0C-8C81-FC0638F09614}" type="pres">
      <dgm:prSet presAssocID="{0417CF32-DC55-41E0-80BF-222DF99BC878}" presName="compNode" presStyleCnt="0"/>
      <dgm:spPr/>
    </dgm:pt>
    <dgm:pt modelId="{506E9C5F-A480-4D72-843E-B79624892364}" type="pres">
      <dgm:prSet presAssocID="{0417CF32-DC55-41E0-80BF-222DF99BC878}" presName="bgRect" presStyleLbl="bgShp" presStyleIdx="1" presStyleCnt="3"/>
      <dgm:spPr/>
    </dgm:pt>
    <dgm:pt modelId="{0AF9D0F0-8C3F-4662-8086-51D41CD1990F}" type="pres">
      <dgm:prSet presAssocID="{0417CF32-DC55-41E0-80BF-222DF99BC8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단색으로 채워진 슬픈 얼굴"/>
        </a:ext>
      </dgm:extLst>
    </dgm:pt>
    <dgm:pt modelId="{6E028614-D990-41ED-B4AE-374D17E7E4F4}" type="pres">
      <dgm:prSet presAssocID="{0417CF32-DC55-41E0-80BF-222DF99BC878}" presName="spaceRect" presStyleCnt="0"/>
      <dgm:spPr/>
    </dgm:pt>
    <dgm:pt modelId="{1DB98812-7AE4-4C07-BC81-91B49C0FFB6F}" type="pres">
      <dgm:prSet presAssocID="{0417CF32-DC55-41E0-80BF-222DF99BC878}" presName="parTx" presStyleLbl="revTx" presStyleIdx="1" presStyleCnt="3">
        <dgm:presLayoutVars>
          <dgm:chMax val="0"/>
          <dgm:chPref val="0"/>
        </dgm:presLayoutVars>
      </dgm:prSet>
      <dgm:spPr/>
    </dgm:pt>
    <dgm:pt modelId="{F49E1EBC-E6B2-49D4-A854-D9723DD17DD7}" type="pres">
      <dgm:prSet presAssocID="{AC1B3AE0-CBB2-46B1-B3B3-1FBA3DF7747E}" presName="sibTrans" presStyleCnt="0"/>
      <dgm:spPr/>
    </dgm:pt>
    <dgm:pt modelId="{A1388775-CD44-4A17-8BE1-5E9E436D2AFE}" type="pres">
      <dgm:prSet presAssocID="{8099C7A1-7965-4F32-9493-FF4826E64D63}" presName="compNode" presStyleCnt="0"/>
      <dgm:spPr/>
    </dgm:pt>
    <dgm:pt modelId="{D0D85462-46E4-4146-B35D-03EBB943893F}" type="pres">
      <dgm:prSet presAssocID="{8099C7A1-7965-4F32-9493-FF4826E64D63}" presName="bgRect" presStyleLbl="bgShp" presStyleIdx="2" presStyleCnt="3"/>
      <dgm:spPr/>
    </dgm:pt>
    <dgm:pt modelId="{4A271768-A838-4246-9D16-EDC998BA7B7E}" type="pres">
      <dgm:prSet presAssocID="{8099C7A1-7965-4F32-9493-FF4826E64D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단색으로 채워진 슬픈 얼굴"/>
        </a:ext>
      </dgm:extLst>
    </dgm:pt>
    <dgm:pt modelId="{37FA13FC-A1DC-4C01-8D15-EBE1FEB3B650}" type="pres">
      <dgm:prSet presAssocID="{8099C7A1-7965-4F32-9493-FF4826E64D63}" presName="spaceRect" presStyleCnt="0"/>
      <dgm:spPr/>
    </dgm:pt>
    <dgm:pt modelId="{BB887CEA-3C6B-4E86-90D6-5B3AF3826118}" type="pres">
      <dgm:prSet presAssocID="{8099C7A1-7965-4F32-9493-FF4826E64D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B3221A-1E75-48DF-ACB1-62F55E6DE665}" type="presOf" srcId="{E21CAC2D-2910-4817-88BF-642B09246728}" destId="{07D93B3B-D125-4CC6-9697-FDB23AA46CD1}" srcOrd="0" destOrd="0" presId="urn:microsoft.com/office/officeart/2018/2/layout/IconVerticalSolidList"/>
    <dgm:cxn modelId="{62034B3B-1B11-453C-A355-2FF07508BEB6}" type="presOf" srcId="{B4F24CB1-16E9-4C0E-9CD6-560BA3BE44A5}" destId="{AB2BEC2A-4BF2-4B93-B169-691EADAFAB5A}" srcOrd="0" destOrd="0" presId="urn:microsoft.com/office/officeart/2018/2/layout/IconVerticalSolidList"/>
    <dgm:cxn modelId="{9BE4D777-CDF1-4462-AE75-8C8698426A2D}" type="presOf" srcId="{0417CF32-DC55-41E0-80BF-222DF99BC878}" destId="{1DB98812-7AE4-4C07-BC81-91B49C0FFB6F}" srcOrd="0" destOrd="0" presId="urn:microsoft.com/office/officeart/2018/2/layout/IconVerticalSolidList"/>
    <dgm:cxn modelId="{AC2E2690-5C4C-41F4-9FC3-40D2D5AADF02}" type="presOf" srcId="{8099C7A1-7965-4F32-9493-FF4826E64D63}" destId="{BB887CEA-3C6B-4E86-90D6-5B3AF3826118}" srcOrd="0" destOrd="0" presId="urn:microsoft.com/office/officeart/2018/2/layout/IconVerticalSolidList"/>
    <dgm:cxn modelId="{5ED30A9B-934C-4E15-8982-7C80B5C4F8A7}" srcId="{E21CAC2D-2910-4817-88BF-642B09246728}" destId="{0417CF32-DC55-41E0-80BF-222DF99BC878}" srcOrd="1" destOrd="0" parTransId="{2F231A1C-53B4-40CD-8BF9-2BCADFBEE22A}" sibTransId="{AC1B3AE0-CBB2-46B1-B3B3-1FBA3DF7747E}"/>
    <dgm:cxn modelId="{6ADE36E9-CB51-4399-8CB3-B60AB7EC6C20}" srcId="{E21CAC2D-2910-4817-88BF-642B09246728}" destId="{8099C7A1-7965-4F32-9493-FF4826E64D63}" srcOrd="2" destOrd="0" parTransId="{20EC9C95-01CE-45DA-BD80-7C106398F0F5}" sibTransId="{392142C6-756F-483C-AA50-ACB9D303AA61}"/>
    <dgm:cxn modelId="{FB40C3F0-0796-45F9-A77D-77BEAD6996CC}" srcId="{E21CAC2D-2910-4817-88BF-642B09246728}" destId="{B4F24CB1-16E9-4C0E-9CD6-560BA3BE44A5}" srcOrd="0" destOrd="0" parTransId="{2B7B92B7-D2DC-4625-94F0-C09F081621D4}" sibTransId="{D0A4F3F4-7AD6-46E8-A8B9-7E43A008B219}"/>
    <dgm:cxn modelId="{B3CB9EF3-1626-49B0-846D-038B8ABDC8D2}" type="presParOf" srcId="{07D93B3B-D125-4CC6-9697-FDB23AA46CD1}" destId="{7C1283DE-3D79-4BA4-9107-CC2032853539}" srcOrd="0" destOrd="0" presId="urn:microsoft.com/office/officeart/2018/2/layout/IconVerticalSolidList"/>
    <dgm:cxn modelId="{1CDE4E04-7D12-49D0-B0FA-68350B3F21AC}" type="presParOf" srcId="{7C1283DE-3D79-4BA4-9107-CC2032853539}" destId="{E755BC3C-FC5D-4C98-9909-4539F970FF0E}" srcOrd="0" destOrd="0" presId="urn:microsoft.com/office/officeart/2018/2/layout/IconVerticalSolidList"/>
    <dgm:cxn modelId="{854ABFA8-0B74-4931-9D24-C9DAA55DD45E}" type="presParOf" srcId="{7C1283DE-3D79-4BA4-9107-CC2032853539}" destId="{75B8E7B5-D02A-498B-B948-2DA630DE7255}" srcOrd="1" destOrd="0" presId="urn:microsoft.com/office/officeart/2018/2/layout/IconVerticalSolidList"/>
    <dgm:cxn modelId="{DF52BB0F-9D53-4A09-9A4B-44F2D2E9BA69}" type="presParOf" srcId="{7C1283DE-3D79-4BA4-9107-CC2032853539}" destId="{3FB61C60-650D-48FC-A121-9092D9CA382D}" srcOrd="2" destOrd="0" presId="urn:microsoft.com/office/officeart/2018/2/layout/IconVerticalSolidList"/>
    <dgm:cxn modelId="{4F0AA24E-84A6-4370-B7E0-89D6235864E6}" type="presParOf" srcId="{7C1283DE-3D79-4BA4-9107-CC2032853539}" destId="{AB2BEC2A-4BF2-4B93-B169-691EADAFAB5A}" srcOrd="3" destOrd="0" presId="urn:microsoft.com/office/officeart/2018/2/layout/IconVerticalSolidList"/>
    <dgm:cxn modelId="{D40CCB06-A7D0-4F02-A876-225738DE1FD6}" type="presParOf" srcId="{07D93B3B-D125-4CC6-9697-FDB23AA46CD1}" destId="{4EC84643-9E0C-433D-B2FA-CB3B97DA6BCD}" srcOrd="1" destOrd="0" presId="urn:microsoft.com/office/officeart/2018/2/layout/IconVerticalSolidList"/>
    <dgm:cxn modelId="{9D26F521-77B3-4E16-B709-FA72B926EF4F}" type="presParOf" srcId="{07D93B3B-D125-4CC6-9697-FDB23AA46CD1}" destId="{17CD96ED-7A55-4B0C-8C81-FC0638F09614}" srcOrd="2" destOrd="0" presId="urn:microsoft.com/office/officeart/2018/2/layout/IconVerticalSolidList"/>
    <dgm:cxn modelId="{971D8BCC-6345-4758-833A-E243AFA97B2C}" type="presParOf" srcId="{17CD96ED-7A55-4B0C-8C81-FC0638F09614}" destId="{506E9C5F-A480-4D72-843E-B79624892364}" srcOrd="0" destOrd="0" presId="urn:microsoft.com/office/officeart/2018/2/layout/IconVerticalSolidList"/>
    <dgm:cxn modelId="{DD62E82A-8608-4112-9E9B-DEC5DE63EE63}" type="presParOf" srcId="{17CD96ED-7A55-4B0C-8C81-FC0638F09614}" destId="{0AF9D0F0-8C3F-4662-8086-51D41CD1990F}" srcOrd="1" destOrd="0" presId="urn:microsoft.com/office/officeart/2018/2/layout/IconVerticalSolidList"/>
    <dgm:cxn modelId="{2B06FD17-85A4-47DB-9FF1-CA3D1FA4E422}" type="presParOf" srcId="{17CD96ED-7A55-4B0C-8C81-FC0638F09614}" destId="{6E028614-D990-41ED-B4AE-374D17E7E4F4}" srcOrd="2" destOrd="0" presId="urn:microsoft.com/office/officeart/2018/2/layout/IconVerticalSolidList"/>
    <dgm:cxn modelId="{830F8A23-9103-4E2F-B128-AFFA8E6673EB}" type="presParOf" srcId="{17CD96ED-7A55-4B0C-8C81-FC0638F09614}" destId="{1DB98812-7AE4-4C07-BC81-91B49C0FFB6F}" srcOrd="3" destOrd="0" presId="urn:microsoft.com/office/officeart/2018/2/layout/IconVerticalSolidList"/>
    <dgm:cxn modelId="{A80A7EE6-D9A7-48F4-8316-AF41968E284A}" type="presParOf" srcId="{07D93B3B-D125-4CC6-9697-FDB23AA46CD1}" destId="{F49E1EBC-E6B2-49D4-A854-D9723DD17DD7}" srcOrd="3" destOrd="0" presId="urn:microsoft.com/office/officeart/2018/2/layout/IconVerticalSolidList"/>
    <dgm:cxn modelId="{F905C425-2142-4F3D-B8A9-B9B67BBC0950}" type="presParOf" srcId="{07D93B3B-D125-4CC6-9697-FDB23AA46CD1}" destId="{A1388775-CD44-4A17-8BE1-5E9E436D2AFE}" srcOrd="4" destOrd="0" presId="urn:microsoft.com/office/officeart/2018/2/layout/IconVerticalSolidList"/>
    <dgm:cxn modelId="{993B2076-C438-4EE2-8FDF-2B8CF7E7D4E4}" type="presParOf" srcId="{A1388775-CD44-4A17-8BE1-5E9E436D2AFE}" destId="{D0D85462-46E4-4146-B35D-03EBB943893F}" srcOrd="0" destOrd="0" presId="urn:microsoft.com/office/officeart/2018/2/layout/IconVerticalSolidList"/>
    <dgm:cxn modelId="{2136CA3D-5708-45AD-9B03-0C16D4E7B41F}" type="presParOf" srcId="{A1388775-CD44-4A17-8BE1-5E9E436D2AFE}" destId="{4A271768-A838-4246-9D16-EDC998BA7B7E}" srcOrd="1" destOrd="0" presId="urn:microsoft.com/office/officeart/2018/2/layout/IconVerticalSolidList"/>
    <dgm:cxn modelId="{B3631D6E-365F-46B5-81B4-D473E2E818F4}" type="presParOf" srcId="{A1388775-CD44-4A17-8BE1-5E9E436D2AFE}" destId="{37FA13FC-A1DC-4C01-8D15-EBE1FEB3B650}" srcOrd="2" destOrd="0" presId="urn:microsoft.com/office/officeart/2018/2/layout/IconVerticalSolidList"/>
    <dgm:cxn modelId="{202C0446-B348-4110-9237-484CFDE3B21D}" type="presParOf" srcId="{A1388775-CD44-4A17-8BE1-5E9E436D2AFE}" destId="{BB887CEA-3C6B-4E86-90D6-5B3AF38261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BA8E48-AFE7-4FB1-864D-B74310EF6C7E}" type="doc">
      <dgm:prSet loTypeId="urn:microsoft.com/office/officeart/2005/8/layout/hierarchy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pPr latinLnBrk="1"/>
          <a:endParaRPr lang="ko-KR" altLang="en-US"/>
        </a:p>
      </dgm:t>
    </dgm:pt>
    <dgm:pt modelId="{68D4FE3E-B591-4C44-AFA3-6CFA5EAA3C21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중지점을 중심으로 지도출력</a:t>
          </a:r>
          <a:endParaRPr lang="ko-KR" altLang="en-US" b="0" i="0" u="none" strike="noStrike" cap="none" baseline="0" noProof="0">
            <a:latin typeface="Calibri Light" panose="020F0302020204030204"/>
            <a:cs typeface="Calibri Light" panose="020F0302020204030204"/>
          </a:endParaRPr>
        </a:p>
      </dgm:t>
    </dgm:pt>
    <dgm:pt modelId="{F168027B-E6FD-419F-ABC8-E84872D83C4E}" type="parTrans" cxnId="{96BECA8E-BA92-4858-90E9-C543FF4BC42A}">
      <dgm:prSet/>
      <dgm:spPr/>
      <dgm:t>
        <a:bodyPr/>
        <a:lstStyle/>
        <a:p>
          <a:pPr latinLnBrk="1"/>
          <a:endParaRPr lang="ko-KR" altLang="en-US"/>
        </a:p>
      </dgm:t>
    </dgm:pt>
    <dgm:pt modelId="{E15B8A4E-F84B-4620-AD61-4D782195B272}" type="sibTrans" cxnId="{96BECA8E-BA92-4858-90E9-C543FF4BC42A}">
      <dgm:prSet/>
      <dgm:spPr/>
      <dgm:t>
        <a:bodyPr/>
        <a:lstStyle/>
        <a:p>
          <a:pPr latinLnBrk="1"/>
          <a:endParaRPr lang="ko-KR" altLang="en-US"/>
        </a:p>
      </dgm:t>
    </dgm:pt>
    <dgm:pt modelId="{67C11F20-5BDD-4C93-8F74-3E6CD61E5C42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주변리스트 버튼</a:t>
          </a:r>
          <a:endParaRPr lang="ko-KR" altLang="en-US"/>
        </a:p>
      </dgm:t>
    </dgm:pt>
    <dgm:pt modelId="{C99C46BD-F57D-4B03-9031-CDD5AC284185}" type="parTrans" cxnId="{29E38449-D2A2-48A2-AE04-9AF0FE5FF6BA}">
      <dgm:prSet/>
      <dgm:spPr/>
    </dgm:pt>
    <dgm:pt modelId="{31D74180-73A0-4000-ACAA-5933E3AE42D9}" type="sibTrans" cxnId="{29E38449-D2A2-48A2-AE04-9AF0FE5FF6BA}">
      <dgm:prSet/>
      <dgm:spPr/>
    </dgm:pt>
    <dgm:pt modelId="{B5C4E09F-D165-45F8-9D3F-6D77C858116C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주변 카페&amp;음식점 API로 정보 가져옴(반경 1km)</a:t>
          </a:r>
        </a:p>
      </dgm:t>
    </dgm:pt>
    <dgm:pt modelId="{2E272EB0-1E42-4078-A24B-1715696635FF}" type="parTrans" cxnId="{2FFD430F-4650-47D9-B38A-DC22795238F0}">
      <dgm:prSet/>
      <dgm:spPr/>
    </dgm:pt>
    <dgm:pt modelId="{6558272D-5952-4046-97F8-80D9B7089B67}" type="sibTrans" cxnId="{2FFD430F-4650-47D9-B38A-DC22795238F0}">
      <dgm:prSet/>
      <dgm:spPr/>
    </dgm:pt>
    <dgm:pt modelId="{62D713E4-7385-42C8-8536-E6952ADF7E9A}" type="pres">
      <dgm:prSet presAssocID="{95BA8E48-AFE7-4FB1-864D-B74310EF6C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5DB05F-1358-42C2-BE61-CED96FB7DDC7}" type="pres">
      <dgm:prSet presAssocID="{68D4FE3E-B591-4C44-AFA3-6CFA5EAA3C21}" presName="hierRoot1" presStyleCnt="0"/>
      <dgm:spPr/>
    </dgm:pt>
    <dgm:pt modelId="{6A891F5A-9724-4FD4-B3CB-0214CD89A395}" type="pres">
      <dgm:prSet presAssocID="{68D4FE3E-B591-4C44-AFA3-6CFA5EAA3C21}" presName="composite" presStyleCnt="0"/>
      <dgm:spPr/>
    </dgm:pt>
    <dgm:pt modelId="{784B803B-C6D7-40AE-91CF-8DF3E33E2AB3}" type="pres">
      <dgm:prSet presAssocID="{68D4FE3E-B591-4C44-AFA3-6CFA5EAA3C21}" presName="background" presStyleLbl="node0" presStyleIdx="0" presStyleCnt="1"/>
      <dgm:spPr/>
    </dgm:pt>
    <dgm:pt modelId="{92BD15BF-F06C-4AA8-8BAE-BD3DA852D252}" type="pres">
      <dgm:prSet presAssocID="{68D4FE3E-B591-4C44-AFA3-6CFA5EAA3C21}" presName="text" presStyleLbl="fgAcc0" presStyleIdx="0" presStyleCnt="1">
        <dgm:presLayoutVars>
          <dgm:chPref val="3"/>
        </dgm:presLayoutVars>
      </dgm:prSet>
      <dgm:spPr/>
    </dgm:pt>
    <dgm:pt modelId="{B98AB6D2-9020-45FA-8E22-BFA0AFFC8DE4}" type="pres">
      <dgm:prSet presAssocID="{68D4FE3E-B591-4C44-AFA3-6CFA5EAA3C21}" presName="hierChild2" presStyleCnt="0"/>
      <dgm:spPr/>
    </dgm:pt>
    <dgm:pt modelId="{1D74F690-E657-47D6-8A41-4D003898BC7F}" type="pres">
      <dgm:prSet presAssocID="{C99C46BD-F57D-4B03-9031-CDD5AC284185}" presName="Name10" presStyleLbl="parChTrans1D2" presStyleIdx="0" presStyleCnt="1"/>
      <dgm:spPr/>
    </dgm:pt>
    <dgm:pt modelId="{BFF320E3-F69B-4DC9-B048-FCE5912C2590}" type="pres">
      <dgm:prSet presAssocID="{67C11F20-5BDD-4C93-8F74-3E6CD61E5C42}" presName="hierRoot2" presStyleCnt="0"/>
      <dgm:spPr/>
    </dgm:pt>
    <dgm:pt modelId="{5512D206-EB1E-48C1-A8BC-2006B2061424}" type="pres">
      <dgm:prSet presAssocID="{67C11F20-5BDD-4C93-8F74-3E6CD61E5C42}" presName="composite2" presStyleCnt="0"/>
      <dgm:spPr/>
    </dgm:pt>
    <dgm:pt modelId="{D4742FE8-AB46-480F-8FC5-09776E7E60C2}" type="pres">
      <dgm:prSet presAssocID="{67C11F20-5BDD-4C93-8F74-3E6CD61E5C42}" presName="background2" presStyleLbl="node2" presStyleIdx="0" presStyleCnt="1"/>
      <dgm:spPr/>
    </dgm:pt>
    <dgm:pt modelId="{09411C90-E21B-450D-BA04-C14405CDDBF0}" type="pres">
      <dgm:prSet presAssocID="{67C11F20-5BDD-4C93-8F74-3E6CD61E5C42}" presName="text2" presStyleLbl="fgAcc2" presStyleIdx="0" presStyleCnt="1">
        <dgm:presLayoutVars>
          <dgm:chPref val="3"/>
        </dgm:presLayoutVars>
      </dgm:prSet>
      <dgm:spPr/>
    </dgm:pt>
    <dgm:pt modelId="{B62E89CF-A6E8-47D4-9FE4-6EEA877E3411}" type="pres">
      <dgm:prSet presAssocID="{67C11F20-5BDD-4C93-8F74-3E6CD61E5C42}" presName="hierChild3" presStyleCnt="0"/>
      <dgm:spPr/>
    </dgm:pt>
    <dgm:pt modelId="{8F4E516C-1BBC-4755-A009-BC0AB3E64011}" type="pres">
      <dgm:prSet presAssocID="{2E272EB0-1E42-4078-A24B-1715696635FF}" presName="Name17" presStyleLbl="parChTrans1D3" presStyleIdx="0" presStyleCnt="1"/>
      <dgm:spPr/>
    </dgm:pt>
    <dgm:pt modelId="{F9CB9D5C-2012-418D-9DA7-51F9E18D96AB}" type="pres">
      <dgm:prSet presAssocID="{B5C4E09F-D165-45F8-9D3F-6D77C858116C}" presName="hierRoot3" presStyleCnt="0"/>
      <dgm:spPr/>
    </dgm:pt>
    <dgm:pt modelId="{34D0F6FA-9FAF-4693-868A-C078220B35FA}" type="pres">
      <dgm:prSet presAssocID="{B5C4E09F-D165-45F8-9D3F-6D77C858116C}" presName="composite3" presStyleCnt="0"/>
      <dgm:spPr/>
    </dgm:pt>
    <dgm:pt modelId="{406385C8-742E-4F93-985C-8A049FA92F9F}" type="pres">
      <dgm:prSet presAssocID="{B5C4E09F-D165-45F8-9D3F-6D77C858116C}" presName="background3" presStyleLbl="node3" presStyleIdx="0" presStyleCnt="1"/>
      <dgm:spPr/>
    </dgm:pt>
    <dgm:pt modelId="{8B62A7A9-0BF8-40B9-80AF-6647992B1EAF}" type="pres">
      <dgm:prSet presAssocID="{B5C4E09F-D165-45F8-9D3F-6D77C858116C}" presName="text3" presStyleLbl="fgAcc3" presStyleIdx="0" presStyleCnt="1">
        <dgm:presLayoutVars>
          <dgm:chPref val="3"/>
        </dgm:presLayoutVars>
      </dgm:prSet>
      <dgm:spPr/>
    </dgm:pt>
    <dgm:pt modelId="{BFC2F4BF-B072-4CCE-A68E-21A9DFA5127E}" type="pres">
      <dgm:prSet presAssocID="{B5C4E09F-D165-45F8-9D3F-6D77C858116C}" presName="hierChild4" presStyleCnt="0"/>
      <dgm:spPr/>
    </dgm:pt>
  </dgm:ptLst>
  <dgm:cxnLst>
    <dgm:cxn modelId="{2FFD430F-4650-47D9-B38A-DC22795238F0}" srcId="{67C11F20-5BDD-4C93-8F74-3E6CD61E5C42}" destId="{B5C4E09F-D165-45F8-9D3F-6D77C858116C}" srcOrd="0" destOrd="0" parTransId="{2E272EB0-1E42-4078-A24B-1715696635FF}" sibTransId="{6558272D-5952-4046-97F8-80D9B7089B67}"/>
    <dgm:cxn modelId="{29E38449-D2A2-48A2-AE04-9AF0FE5FF6BA}" srcId="{68D4FE3E-B591-4C44-AFA3-6CFA5EAA3C21}" destId="{67C11F20-5BDD-4C93-8F74-3E6CD61E5C42}" srcOrd="0" destOrd="0" parTransId="{C99C46BD-F57D-4B03-9031-CDD5AC284185}" sibTransId="{31D74180-73A0-4000-ACAA-5933E3AE42D9}"/>
    <dgm:cxn modelId="{9325AC55-DF6A-4F7E-B683-A639A9C85B32}" type="presOf" srcId="{C99C46BD-F57D-4B03-9031-CDD5AC284185}" destId="{1D74F690-E657-47D6-8A41-4D003898BC7F}" srcOrd="0" destOrd="0" presId="urn:microsoft.com/office/officeart/2005/8/layout/hierarchy1"/>
    <dgm:cxn modelId="{96BECA8E-BA92-4858-90E9-C543FF4BC42A}" srcId="{95BA8E48-AFE7-4FB1-864D-B74310EF6C7E}" destId="{68D4FE3E-B591-4C44-AFA3-6CFA5EAA3C21}" srcOrd="0" destOrd="0" parTransId="{F168027B-E6FD-419F-ABC8-E84872D83C4E}" sibTransId="{E15B8A4E-F84B-4620-AD61-4D782195B272}"/>
    <dgm:cxn modelId="{22EDE3A0-210A-43CB-9DD3-B9CF107F8202}" type="presOf" srcId="{67C11F20-5BDD-4C93-8F74-3E6CD61E5C42}" destId="{09411C90-E21B-450D-BA04-C14405CDDBF0}" srcOrd="0" destOrd="0" presId="urn:microsoft.com/office/officeart/2005/8/layout/hierarchy1"/>
    <dgm:cxn modelId="{E56155B1-BF13-4C2E-9122-CAA9C3A4DEE3}" type="presOf" srcId="{2E272EB0-1E42-4078-A24B-1715696635FF}" destId="{8F4E516C-1BBC-4755-A009-BC0AB3E64011}" srcOrd="0" destOrd="0" presId="urn:microsoft.com/office/officeart/2005/8/layout/hierarchy1"/>
    <dgm:cxn modelId="{7ED16BC5-FAA8-45F7-95AE-250747A3BD2A}" type="presOf" srcId="{95BA8E48-AFE7-4FB1-864D-B74310EF6C7E}" destId="{62D713E4-7385-42C8-8536-E6952ADF7E9A}" srcOrd="0" destOrd="0" presId="urn:microsoft.com/office/officeart/2005/8/layout/hierarchy1"/>
    <dgm:cxn modelId="{7FDC76DD-A6EB-4102-A3F3-5AE83A2DE9DF}" type="presOf" srcId="{B5C4E09F-D165-45F8-9D3F-6D77C858116C}" destId="{8B62A7A9-0BF8-40B9-80AF-6647992B1EAF}" srcOrd="0" destOrd="0" presId="urn:microsoft.com/office/officeart/2005/8/layout/hierarchy1"/>
    <dgm:cxn modelId="{41648DEB-D55F-470A-89F3-FE5AD91755EE}" type="presOf" srcId="{68D4FE3E-B591-4C44-AFA3-6CFA5EAA3C21}" destId="{92BD15BF-F06C-4AA8-8BAE-BD3DA852D252}" srcOrd="0" destOrd="0" presId="urn:microsoft.com/office/officeart/2005/8/layout/hierarchy1"/>
    <dgm:cxn modelId="{D0F5BBCB-2568-4E3A-AF92-EDB2190BE363}" type="presParOf" srcId="{62D713E4-7385-42C8-8536-E6952ADF7E9A}" destId="{9F5DB05F-1358-42C2-BE61-CED96FB7DDC7}" srcOrd="0" destOrd="0" presId="urn:microsoft.com/office/officeart/2005/8/layout/hierarchy1"/>
    <dgm:cxn modelId="{02A29DB1-F23F-4B04-AECA-339B25ED382A}" type="presParOf" srcId="{9F5DB05F-1358-42C2-BE61-CED96FB7DDC7}" destId="{6A891F5A-9724-4FD4-B3CB-0214CD89A395}" srcOrd="0" destOrd="0" presId="urn:microsoft.com/office/officeart/2005/8/layout/hierarchy1"/>
    <dgm:cxn modelId="{BE938509-335F-464E-96B5-36D6278DFDC5}" type="presParOf" srcId="{6A891F5A-9724-4FD4-B3CB-0214CD89A395}" destId="{784B803B-C6D7-40AE-91CF-8DF3E33E2AB3}" srcOrd="0" destOrd="0" presId="urn:microsoft.com/office/officeart/2005/8/layout/hierarchy1"/>
    <dgm:cxn modelId="{6362844B-D59B-4230-B23E-4C9D7FC0FE6A}" type="presParOf" srcId="{6A891F5A-9724-4FD4-B3CB-0214CD89A395}" destId="{92BD15BF-F06C-4AA8-8BAE-BD3DA852D252}" srcOrd="1" destOrd="0" presId="urn:microsoft.com/office/officeart/2005/8/layout/hierarchy1"/>
    <dgm:cxn modelId="{7187F9B6-6098-409F-B3C2-D564784BC746}" type="presParOf" srcId="{9F5DB05F-1358-42C2-BE61-CED96FB7DDC7}" destId="{B98AB6D2-9020-45FA-8E22-BFA0AFFC8DE4}" srcOrd="1" destOrd="0" presId="urn:microsoft.com/office/officeart/2005/8/layout/hierarchy1"/>
    <dgm:cxn modelId="{FF3212E7-0675-42E6-ACBC-8288AE35F882}" type="presParOf" srcId="{B98AB6D2-9020-45FA-8E22-BFA0AFFC8DE4}" destId="{1D74F690-E657-47D6-8A41-4D003898BC7F}" srcOrd="0" destOrd="0" presId="urn:microsoft.com/office/officeart/2005/8/layout/hierarchy1"/>
    <dgm:cxn modelId="{37931610-88AA-4351-ABE2-0C05288C541A}" type="presParOf" srcId="{B98AB6D2-9020-45FA-8E22-BFA0AFFC8DE4}" destId="{BFF320E3-F69B-4DC9-B048-FCE5912C2590}" srcOrd="1" destOrd="0" presId="urn:microsoft.com/office/officeart/2005/8/layout/hierarchy1"/>
    <dgm:cxn modelId="{28AA9315-1834-40EA-B2A1-4EA89E349891}" type="presParOf" srcId="{BFF320E3-F69B-4DC9-B048-FCE5912C2590}" destId="{5512D206-EB1E-48C1-A8BC-2006B2061424}" srcOrd="0" destOrd="0" presId="urn:microsoft.com/office/officeart/2005/8/layout/hierarchy1"/>
    <dgm:cxn modelId="{F12A2EC8-54FE-45A0-A662-02DE19AF81E3}" type="presParOf" srcId="{5512D206-EB1E-48C1-A8BC-2006B2061424}" destId="{D4742FE8-AB46-480F-8FC5-09776E7E60C2}" srcOrd="0" destOrd="0" presId="urn:microsoft.com/office/officeart/2005/8/layout/hierarchy1"/>
    <dgm:cxn modelId="{159B1E88-B441-47E1-9277-43FB3AB7F585}" type="presParOf" srcId="{5512D206-EB1E-48C1-A8BC-2006B2061424}" destId="{09411C90-E21B-450D-BA04-C14405CDDBF0}" srcOrd="1" destOrd="0" presId="urn:microsoft.com/office/officeart/2005/8/layout/hierarchy1"/>
    <dgm:cxn modelId="{1D66475E-C201-4EF4-93AA-3F49065DB980}" type="presParOf" srcId="{BFF320E3-F69B-4DC9-B048-FCE5912C2590}" destId="{B62E89CF-A6E8-47D4-9FE4-6EEA877E3411}" srcOrd="1" destOrd="0" presId="urn:microsoft.com/office/officeart/2005/8/layout/hierarchy1"/>
    <dgm:cxn modelId="{23FCC501-2098-4D2E-9B00-6D65600057CC}" type="presParOf" srcId="{B62E89CF-A6E8-47D4-9FE4-6EEA877E3411}" destId="{8F4E516C-1BBC-4755-A009-BC0AB3E64011}" srcOrd="0" destOrd="0" presId="urn:microsoft.com/office/officeart/2005/8/layout/hierarchy1"/>
    <dgm:cxn modelId="{62594615-F5DB-47A5-A4BF-3035263F5D22}" type="presParOf" srcId="{B62E89CF-A6E8-47D4-9FE4-6EEA877E3411}" destId="{F9CB9D5C-2012-418D-9DA7-51F9E18D96AB}" srcOrd="1" destOrd="0" presId="urn:microsoft.com/office/officeart/2005/8/layout/hierarchy1"/>
    <dgm:cxn modelId="{8D5A0C38-0299-4A89-B6FD-6D05A95530CA}" type="presParOf" srcId="{F9CB9D5C-2012-418D-9DA7-51F9E18D96AB}" destId="{34D0F6FA-9FAF-4693-868A-C078220B35FA}" srcOrd="0" destOrd="0" presId="urn:microsoft.com/office/officeart/2005/8/layout/hierarchy1"/>
    <dgm:cxn modelId="{DFD95574-8A67-4873-80D3-3C3F02902E6A}" type="presParOf" srcId="{34D0F6FA-9FAF-4693-868A-C078220B35FA}" destId="{406385C8-742E-4F93-985C-8A049FA92F9F}" srcOrd="0" destOrd="0" presId="urn:microsoft.com/office/officeart/2005/8/layout/hierarchy1"/>
    <dgm:cxn modelId="{3C05E7FC-79F1-4428-94CB-96EB217C7513}" type="presParOf" srcId="{34D0F6FA-9FAF-4693-868A-C078220B35FA}" destId="{8B62A7A9-0BF8-40B9-80AF-6647992B1EAF}" srcOrd="1" destOrd="0" presId="urn:microsoft.com/office/officeart/2005/8/layout/hierarchy1"/>
    <dgm:cxn modelId="{D9F399D5-42D4-42C1-9FF1-8675E6B8DC15}" type="presParOf" srcId="{F9CB9D5C-2012-418D-9DA7-51F9E18D96AB}" destId="{BFC2F4BF-B072-4CCE-A68E-21A9DFA512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1A5678-C41A-4479-8F2F-E20EAC80E996}" type="doc">
      <dgm:prSet loTypeId="urn:microsoft.com/office/officeart/2005/8/layout/hierarchy1" loCatId="hierarchy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pPr latinLnBrk="1"/>
          <a:endParaRPr lang="ko-KR" altLang="en-US"/>
        </a:p>
      </dgm:t>
    </dgm:pt>
    <dgm:pt modelId="{6F5F750B-D908-4550-B978-C6217CA56CA8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리스트 목록</a:t>
          </a:r>
          <a:endParaRPr lang="ko-KR" altLang="en-US"/>
        </a:p>
      </dgm:t>
    </dgm:pt>
    <dgm:pt modelId="{09431645-C0FB-49B7-A10E-C0AD7F731775}" type="parTrans" cxnId="{504FFAB1-167A-403D-BF57-35082EAD7836}">
      <dgm:prSet/>
      <dgm:spPr/>
      <dgm:t>
        <a:bodyPr/>
        <a:lstStyle/>
        <a:p>
          <a:pPr latinLnBrk="1"/>
          <a:endParaRPr lang="ko-KR" altLang="en-US"/>
        </a:p>
      </dgm:t>
    </dgm:pt>
    <dgm:pt modelId="{50B3A9B4-93A8-453B-B3E2-55F724663A8E}" type="sibTrans" cxnId="{504FFAB1-167A-403D-BF57-35082EAD7836}">
      <dgm:prSet/>
      <dgm:spPr/>
      <dgm:t>
        <a:bodyPr/>
        <a:lstStyle/>
        <a:p>
          <a:pPr latinLnBrk="1"/>
          <a:endParaRPr lang="ko-KR" altLang="en-US"/>
        </a:p>
      </dgm:t>
    </dgm:pt>
    <dgm:pt modelId="{6A598E0D-7494-41ED-82BA-EAAC9A59AE89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리스트추가</a:t>
          </a:r>
          <a:endParaRPr lang="ko-KR" altLang="en-US"/>
        </a:p>
      </dgm:t>
    </dgm:pt>
    <dgm:pt modelId="{3E46F55C-BD80-4B16-9DAE-6C3F573B98D0}" type="parTrans" cxnId="{71E1E359-6D2E-4D7E-9C63-E5368A5863C8}">
      <dgm:prSet/>
      <dgm:spPr/>
      <dgm:t>
        <a:bodyPr/>
        <a:lstStyle/>
        <a:p>
          <a:pPr latinLnBrk="1"/>
          <a:endParaRPr lang="ko-KR" altLang="en-US"/>
        </a:p>
      </dgm:t>
    </dgm:pt>
    <dgm:pt modelId="{24DD1958-BF6D-45A8-A10A-8D33D93217F9}" type="sibTrans" cxnId="{71E1E359-6D2E-4D7E-9C63-E5368A5863C8}">
      <dgm:prSet/>
      <dgm:spPr/>
      <dgm:t>
        <a:bodyPr/>
        <a:lstStyle/>
        <a:p>
          <a:pPr latinLnBrk="1"/>
          <a:endParaRPr lang="ko-KR" altLang="en-US"/>
        </a:p>
      </dgm:t>
    </dgm:pt>
    <dgm:pt modelId="{D7C52B1A-6C2A-41BE-92AB-8241F3147E98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정보입력</a:t>
          </a:r>
          <a:endParaRPr lang="ko-KR" altLang="en-US"/>
        </a:p>
      </dgm:t>
    </dgm:pt>
    <dgm:pt modelId="{F69F3939-2A12-4733-A7CD-4F37D64B5A06}" type="parTrans" cxnId="{E32CF826-DD0F-4843-A0D2-80D2F7466785}">
      <dgm:prSet/>
      <dgm:spPr/>
      <dgm:t>
        <a:bodyPr/>
        <a:lstStyle/>
        <a:p>
          <a:pPr latinLnBrk="1"/>
          <a:endParaRPr lang="ko-KR" altLang="en-US"/>
        </a:p>
      </dgm:t>
    </dgm:pt>
    <dgm:pt modelId="{6A05DF3B-7D42-472B-9218-A82F4CC164B0}" type="sibTrans" cxnId="{E32CF826-DD0F-4843-A0D2-80D2F7466785}">
      <dgm:prSet/>
      <dgm:spPr/>
      <dgm:t>
        <a:bodyPr/>
        <a:lstStyle/>
        <a:p>
          <a:pPr latinLnBrk="1"/>
          <a:endParaRPr lang="ko-KR" altLang="en-US"/>
        </a:p>
      </dgm:t>
    </dgm:pt>
    <dgm:pt modelId="{DF43C11E-93D5-4815-B414-BD1A71F42F26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결과출력</a:t>
          </a:r>
          <a:endParaRPr lang="ko-KR" altLang="en-US"/>
        </a:p>
      </dgm:t>
    </dgm:pt>
    <dgm:pt modelId="{4F1BB657-8117-4E3C-BAE1-788F445E29F1}" type="parTrans" cxnId="{6C48DDD1-CEC5-4DDB-A640-B87A66B05592}">
      <dgm:prSet/>
      <dgm:spPr/>
      <dgm:t>
        <a:bodyPr/>
        <a:lstStyle/>
        <a:p>
          <a:pPr latinLnBrk="1"/>
          <a:endParaRPr lang="ko-KR" altLang="en-US"/>
        </a:p>
      </dgm:t>
    </dgm:pt>
    <dgm:pt modelId="{6C41A9FB-3760-44C4-B083-0699CB8D2EA6}" type="sibTrans" cxnId="{6C48DDD1-CEC5-4DDB-A640-B87A66B05592}">
      <dgm:prSet/>
      <dgm:spPr/>
      <dgm:t>
        <a:bodyPr/>
        <a:lstStyle/>
        <a:p>
          <a:pPr latinLnBrk="1"/>
          <a:endParaRPr lang="ko-KR" altLang="en-US"/>
        </a:p>
      </dgm:t>
    </dgm:pt>
    <dgm:pt modelId="{1749013A-CC8E-4EA0-85A0-FC175D998A1A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리스트삭제</a:t>
          </a:r>
          <a:endParaRPr lang="ko-KR" altLang="en-US"/>
        </a:p>
      </dgm:t>
    </dgm:pt>
    <dgm:pt modelId="{C12D8683-1794-429C-91CE-72F70CCB64FE}" type="parTrans" cxnId="{AFB2675F-ACA5-4A0F-8D51-0164F4A3E607}">
      <dgm:prSet/>
      <dgm:spPr/>
      <dgm:t>
        <a:bodyPr/>
        <a:lstStyle/>
        <a:p>
          <a:pPr latinLnBrk="1"/>
          <a:endParaRPr lang="ko-KR" altLang="en-US"/>
        </a:p>
      </dgm:t>
    </dgm:pt>
    <dgm:pt modelId="{4C996247-B220-4CB0-AEFC-F13F7531F65D}" type="sibTrans" cxnId="{AFB2675F-ACA5-4A0F-8D51-0164F4A3E607}">
      <dgm:prSet/>
      <dgm:spPr/>
      <dgm:t>
        <a:bodyPr/>
        <a:lstStyle/>
        <a:p>
          <a:pPr latinLnBrk="1"/>
          <a:endParaRPr lang="ko-KR" altLang="en-US"/>
        </a:p>
      </dgm:t>
    </dgm:pt>
    <dgm:pt modelId="{BC49069E-9BCD-4838-8AA2-73822705F7A7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894BFEBE-E2C0-4938-900F-D77AB9A00BCA}" type="parTrans" cxnId="{21E40B46-6B60-494F-9220-47DACB6DE26E}">
      <dgm:prSet/>
      <dgm:spPr/>
      <dgm:t>
        <a:bodyPr/>
        <a:lstStyle/>
        <a:p>
          <a:pPr latinLnBrk="1"/>
          <a:endParaRPr lang="ko-KR" altLang="en-US"/>
        </a:p>
      </dgm:t>
    </dgm:pt>
    <dgm:pt modelId="{2FD43403-9834-41E0-A8F4-222DC34A679B}" type="sibTrans" cxnId="{21E40B46-6B60-494F-9220-47DACB6DE26E}">
      <dgm:prSet/>
      <dgm:spPr/>
      <dgm:t>
        <a:bodyPr/>
        <a:lstStyle/>
        <a:p>
          <a:pPr latinLnBrk="1"/>
          <a:endParaRPr lang="ko-KR" altLang="en-US"/>
        </a:p>
      </dgm:t>
    </dgm:pt>
    <dgm:pt modelId="{11406DFF-705C-4837-B728-C54A6A3F0B5E}">
      <dgm:prSet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가게이름(id값)/총금액/결제자/참여한인원</a:t>
          </a:r>
        </a:p>
      </dgm:t>
    </dgm:pt>
    <dgm:pt modelId="{FFBA4761-916C-4DD7-BCAA-C8108CDE0A91}" type="parTrans" cxnId="{F9C05A77-5496-4449-A1D3-33C6B2C82118}">
      <dgm:prSet/>
      <dgm:spPr/>
    </dgm:pt>
    <dgm:pt modelId="{6DDE75BF-3E2D-4C67-83B8-31EFB1B61A80}" type="sibTrans" cxnId="{F9C05A77-5496-4449-A1D3-33C6B2C82118}">
      <dgm:prSet/>
      <dgm:spPr/>
    </dgm:pt>
    <dgm:pt modelId="{832F8E64-B35C-4134-9F12-EBAEC73FF529}" type="pres">
      <dgm:prSet presAssocID="{281A5678-C41A-4479-8F2F-E20EAC80E9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72DB31-1B65-4217-8258-B6E6317EDB48}" type="pres">
      <dgm:prSet presAssocID="{6F5F750B-D908-4550-B978-C6217CA56CA8}" presName="hierRoot1" presStyleCnt="0"/>
      <dgm:spPr/>
    </dgm:pt>
    <dgm:pt modelId="{F54AEE27-B3BA-4FA0-B952-01FD0DE65E91}" type="pres">
      <dgm:prSet presAssocID="{6F5F750B-D908-4550-B978-C6217CA56CA8}" presName="composite" presStyleCnt="0"/>
      <dgm:spPr/>
    </dgm:pt>
    <dgm:pt modelId="{3A54B84C-989C-4455-81D6-7461974B1FAA}" type="pres">
      <dgm:prSet presAssocID="{6F5F750B-D908-4550-B978-C6217CA56CA8}" presName="background" presStyleLbl="node0" presStyleIdx="0" presStyleCnt="1"/>
      <dgm:spPr/>
    </dgm:pt>
    <dgm:pt modelId="{D69E9BBA-21FC-419C-83DD-AE3475B17723}" type="pres">
      <dgm:prSet presAssocID="{6F5F750B-D908-4550-B978-C6217CA56CA8}" presName="text" presStyleLbl="fgAcc0" presStyleIdx="0" presStyleCnt="1">
        <dgm:presLayoutVars>
          <dgm:chPref val="3"/>
        </dgm:presLayoutVars>
      </dgm:prSet>
      <dgm:spPr/>
    </dgm:pt>
    <dgm:pt modelId="{9A3EE27C-17E0-4B1B-9102-025F523C2809}" type="pres">
      <dgm:prSet presAssocID="{6F5F750B-D908-4550-B978-C6217CA56CA8}" presName="hierChild2" presStyleCnt="0"/>
      <dgm:spPr/>
    </dgm:pt>
    <dgm:pt modelId="{B305F40C-CC9F-4369-A9B8-F5178B53EAA3}" type="pres">
      <dgm:prSet presAssocID="{3E46F55C-BD80-4B16-9DAE-6C3F573B98D0}" presName="Name10" presStyleLbl="parChTrans1D2" presStyleIdx="0" presStyleCnt="2"/>
      <dgm:spPr/>
    </dgm:pt>
    <dgm:pt modelId="{9EF52A1C-9538-4465-89CE-FD3F576052D1}" type="pres">
      <dgm:prSet presAssocID="{6A598E0D-7494-41ED-82BA-EAAC9A59AE89}" presName="hierRoot2" presStyleCnt="0"/>
      <dgm:spPr/>
    </dgm:pt>
    <dgm:pt modelId="{FD99AD83-09C1-47FB-9102-7FFFAA884C29}" type="pres">
      <dgm:prSet presAssocID="{6A598E0D-7494-41ED-82BA-EAAC9A59AE89}" presName="composite2" presStyleCnt="0"/>
      <dgm:spPr/>
    </dgm:pt>
    <dgm:pt modelId="{1F60AB60-1636-4148-997E-BD8FB1435C8A}" type="pres">
      <dgm:prSet presAssocID="{6A598E0D-7494-41ED-82BA-EAAC9A59AE89}" presName="background2" presStyleLbl="node2" presStyleIdx="0" presStyleCnt="2"/>
      <dgm:spPr/>
    </dgm:pt>
    <dgm:pt modelId="{C4AE8244-0803-4C47-974B-807E7B9D939F}" type="pres">
      <dgm:prSet presAssocID="{6A598E0D-7494-41ED-82BA-EAAC9A59AE89}" presName="text2" presStyleLbl="fgAcc2" presStyleIdx="0" presStyleCnt="2">
        <dgm:presLayoutVars>
          <dgm:chPref val="3"/>
        </dgm:presLayoutVars>
      </dgm:prSet>
      <dgm:spPr/>
    </dgm:pt>
    <dgm:pt modelId="{74B05B4E-BF73-46FA-9257-38FB76CED692}" type="pres">
      <dgm:prSet presAssocID="{6A598E0D-7494-41ED-82BA-EAAC9A59AE89}" presName="hierChild3" presStyleCnt="0"/>
      <dgm:spPr/>
    </dgm:pt>
    <dgm:pt modelId="{0CAF1B49-03E7-4D9B-939D-D1E01DE2840E}" type="pres">
      <dgm:prSet presAssocID="{F69F3939-2A12-4733-A7CD-4F37D64B5A06}" presName="Name17" presStyleLbl="parChTrans1D3" presStyleIdx="0" presStyleCnt="3"/>
      <dgm:spPr/>
    </dgm:pt>
    <dgm:pt modelId="{0D9B36FF-E678-4E87-84C0-EC7C661B5D07}" type="pres">
      <dgm:prSet presAssocID="{D7C52B1A-6C2A-41BE-92AB-8241F3147E98}" presName="hierRoot3" presStyleCnt="0"/>
      <dgm:spPr/>
    </dgm:pt>
    <dgm:pt modelId="{169F2D9B-BED7-498E-B91A-B5307C954E2C}" type="pres">
      <dgm:prSet presAssocID="{D7C52B1A-6C2A-41BE-92AB-8241F3147E98}" presName="composite3" presStyleCnt="0"/>
      <dgm:spPr/>
    </dgm:pt>
    <dgm:pt modelId="{BB20807F-93AF-4899-8C65-C0F19021DA52}" type="pres">
      <dgm:prSet presAssocID="{D7C52B1A-6C2A-41BE-92AB-8241F3147E98}" presName="background3" presStyleLbl="node3" presStyleIdx="0" presStyleCnt="3"/>
      <dgm:spPr/>
    </dgm:pt>
    <dgm:pt modelId="{AC9C2C98-A323-4363-B3A7-6AD75EB0EE16}" type="pres">
      <dgm:prSet presAssocID="{D7C52B1A-6C2A-41BE-92AB-8241F3147E98}" presName="text3" presStyleLbl="fgAcc3" presStyleIdx="0" presStyleCnt="3">
        <dgm:presLayoutVars>
          <dgm:chPref val="3"/>
        </dgm:presLayoutVars>
      </dgm:prSet>
      <dgm:spPr/>
    </dgm:pt>
    <dgm:pt modelId="{054D6BAA-3418-4FCE-BCDB-0A1719DD3ED1}" type="pres">
      <dgm:prSet presAssocID="{D7C52B1A-6C2A-41BE-92AB-8241F3147E98}" presName="hierChild4" presStyleCnt="0"/>
      <dgm:spPr/>
    </dgm:pt>
    <dgm:pt modelId="{EA2FC0F7-6741-4F16-B6F4-266DF864A660}" type="pres">
      <dgm:prSet presAssocID="{FFBA4761-916C-4DD7-BCAA-C8108CDE0A91}" presName="Name23" presStyleLbl="parChTrans1D4" presStyleIdx="0" presStyleCnt="1"/>
      <dgm:spPr/>
    </dgm:pt>
    <dgm:pt modelId="{F89DA53B-E992-4A39-9E44-A99688621820}" type="pres">
      <dgm:prSet presAssocID="{11406DFF-705C-4837-B728-C54A6A3F0B5E}" presName="hierRoot4" presStyleCnt="0"/>
      <dgm:spPr/>
    </dgm:pt>
    <dgm:pt modelId="{E69DAC63-9E03-4FA7-A225-4368DBBB3E79}" type="pres">
      <dgm:prSet presAssocID="{11406DFF-705C-4837-B728-C54A6A3F0B5E}" presName="composite4" presStyleCnt="0"/>
      <dgm:spPr/>
    </dgm:pt>
    <dgm:pt modelId="{85421B57-429E-4776-82F7-3EB3903069BF}" type="pres">
      <dgm:prSet presAssocID="{11406DFF-705C-4837-B728-C54A6A3F0B5E}" presName="background4" presStyleLbl="node4" presStyleIdx="0" presStyleCnt="1"/>
      <dgm:spPr/>
    </dgm:pt>
    <dgm:pt modelId="{A258C689-9551-46AB-892A-9BC4A3BB3814}" type="pres">
      <dgm:prSet presAssocID="{11406DFF-705C-4837-B728-C54A6A3F0B5E}" presName="text4" presStyleLbl="fgAcc4" presStyleIdx="0" presStyleCnt="1">
        <dgm:presLayoutVars>
          <dgm:chPref val="3"/>
        </dgm:presLayoutVars>
      </dgm:prSet>
      <dgm:spPr/>
    </dgm:pt>
    <dgm:pt modelId="{796486CF-4C90-4909-BD2D-4E5E6E866D0B}" type="pres">
      <dgm:prSet presAssocID="{11406DFF-705C-4837-B728-C54A6A3F0B5E}" presName="hierChild5" presStyleCnt="0"/>
      <dgm:spPr/>
    </dgm:pt>
    <dgm:pt modelId="{1AC221AC-3C47-4952-8F9A-4E93CDF0894F}" type="pres">
      <dgm:prSet presAssocID="{4F1BB657-8117-4E3C-BAE1-788F445E29F1}" presName="Name17" presStyleLbl="parChTrans1D3" presStyleIdx="1" presStyleCnt="3"/>
      <dgm:spPr/>
    </dgm:pt>
    <dgm:pt modelId="{BFB8499F-F40E-4B8E-84C7-27B699DF225A}" type="pres">
      <dgm:prSet presAssocID="{DF43C11E-93D5-4815-B414-BD1A71F42F26}" presName="hierRoot3" presStyleCnt="0"/>
      <dgm:spPr/>
    </dgm:pt>
    <dgm:pt modelId="{3646ED60-F894-4E42-9E6C-9B510D75A298}" type="pres">
      <dgm:prSet presAssocID="{DF43C11E-93D5-4815-B414-BD1A71F42F26}" presName="composite3" presStyleCnt="0"/>
      <dgm:spPr/>
    </dgm:pt>
    <dgm:pt modelId="{BCD6CB36-13A5-4CD0-9218-6E60C4F293BC}" type="pres">
      <dgm:prSet presAssocID="{DF43C11E-93D5-4815-B414-BD1A71F42F26}" presName="background3" presStyleLbl="node3" presStyleIdx="1" presStyleCnt="3"/>
      <dgm:spPr/>
    </dgm:pt>
    <dgm:pt modelId="{73910F81-7298-4553-8045-9B9D00C6BBCB}" type="pres">
      <dgm:prSet presAssocID="{DF43C11E-93D5-4815-B414-BD1A71F42F26}" presName="text3" presStyleLbl="fgAcc3" presStyleIdx="1" presStyleCnt="3">
        <dgm:presLayoutVars>
          <dgm:chPref val="3"/>
        </dgm:presLayoutVars>
      </dgm:prSet>
      <dgm:spPr/>
    </dgm:pt>
    <dgm:pt modelId="{8A87C6E6-414A-47DD-8CD5-4FF93CDCD979}" type="pres">
      <dgm:prSet presAssocID="{DF43C11E-93D5-4815-B414-BD1A71F42F26}" presName="hierChild4" presStyleCnt="0"/>
      <dgm:spPr/>
    </dgm:pt>
    <dgm:pt modelId="{1936B395-DB78-4C8B-A045-400AFB301EB9}" type="pres">
      <dgm:prSet presAssocID="{C12D8683-1794-429C-91CE-72F70CCB64FE}" presName="Name10" presStyleLbl="parChTrans1D2" presStyleIdx="1" presStyleCnt="2"/>
      <dgm:spPr/>
    </dgm:pt>
    <dgm:pt modelId="{51DDC62D-AF4D-461B-9B05-1A44A3C458A1}" type="pres">
      <dgm:prSet presAssocID="{1749013A-CC8E-4EA0-85A0-FC175D998A1A}" presName="hierRoot2" presStyleCnt="0"/>
      <dgm:spPr/>
    </dgm:pt>
    <dgm:pt modelId="{81D6B62E-1DAA-467E-907A-D9717D1567E7}" type="pres">
      <dgm:prSet presAssocID="{1749013A-CC8E-4EA0-85A0-FC175D998A1A}" presName="composite2" presStyleCnt="0"/>
      <dgm:spPr/>
    </dgm:pt>
    <dgm:pt modelId="{312DBBB6-D358-41E7-948F-F4B28DBCAFE2}" type="pres">
      <dgm:prSet presAssocID="{1749013A-CC8E-4EA0-85A0-FC175D998A1A}" presName="background2" presStyleLbl="node2" presStyleIdx="1" presStyleCnt="2"/>
      <dgm:spPr/>
    </dgm:pt>
    <dgm:pt modelId="{AFA7F358-D5A7-4B00-8145-B60D605D812F}" type="pres">
      <dgm:prSet presAssocID="{1749013A-CC8E-4EA0-85A0-FC175D998A1A}" presName="text2" presStyleLbl="fgAcc2" presStyleIdx="1" presStyleCnt="2">
        <dgm:presLayoutVars>
          <dgm:chPref val="3"/>
        </dgm:presLayoutVars>
      </dgm:prSet>
      <dgm:spPr/>
    </dgm:pt>
    <dgm:pt modelId="{CCD7E5E1-AE72-4A85-8D77-85534AE6C4E6}" type="pres">
      <dgm:prSet presAssocID="{1749013A-CC8E-4EA0-85A0-FC175D998A1A}" presName="hierChild3" presStyleCnt="0"/>
      <dgm:spPr/>
    </dgm:pt>
    <dgm:pt modelId="{16C140D9-ABB5-41B8-B90F-26883E117DD5}" type="pres">
      <dgm:prSet presAssocID="{894BFEBE-E2C0-4938-900F-D77AB9A00BCA}" presName="Name17" presStyleLbl="parChTrans1D3" presStyleIdx="2" presStyleCnt="3"/>
      <dgm:spPr/>
    </dgm:pt>
    <dgm:pt modelId="{3EAA67B6-DE0C-4AE0-962C-BC9D1CBF323E}" type="pres">
      <dgm:prSet presAssocID="{BC49069E-9BCD-4838-8AA2-73822705F7A7}" presName="hierRoot3" presStyleCnt="0"/>
      <dgm:spPr/>
    </dgm:pt>
    <dgm:pt modelId="{1890D0A9-2F2C-4133-A473-B6C132E801B0}" type="pres">
      <dgm:prSet presAssocID="{BC49069E-9BCD-4838-8AA2-73822705F7A7}" presName="composite3" presStyleCnt="0"/>
      <dgm:spPr/>
    </dgm:pt>
    <dgm:pt modelId="{A90E0A91-96FE-4797-977F-16DA66C171B3}" type="pres">
      <dgm:prSet presAssocID="{BC49069E-9BCD-4838-8AA2-73822705F7A7}" presName="background3" presStyleLbl="node3" presStyleIdx="2" presStyleCnt="3"/>
      <dgm:spPr/>
    </dgm:pt>
    <dgm:pt modelId="{4D0D612B-9ACC-4A13-915F-7D95C10F73DF}" type="pres">
      <dgm:prSet presAssocID="{BC49069E-9BCD-4838-8AA2-73822705F7A7}" presName="text3" presStyleLbl="fgAcc3" presStyleIdx="2" presStyleCnt="3">
        <dgm:presLayoutVars>
          <dgm:chPref val="3"/>
        </dgm:presLayoutVars>
      </dgm:prSet>
      <dgm:spPr/>
    </dgm:pt>
    <dgm:pt modelId="{1D9488A2-0840-4CC6-BE6C-0E05BD75C8A0}" type="pres">
      <dgm:prSet presAssocID="{BC49069E-9BCD-4838-8AA2-73822705F7A7}" presName="hierChild4" presStyleCnt="0"/>
      <dgm:spPr/>
    </dgm:pt>
  </dgm:ptLst>
  <dgm:cxnLst>
    <dgm:cxn modelId="{59B06D0E-EA44-493D-8A8B-ED614A40D196}" type="presOf" srcId="{1749013A-CC8E-4EA0-85A0-FC175D998A1A}" destId="{AFA7F358-D5A7-4B00-8145-B60D605D812F}" srcOrd="0" destOrd="0" presId="urn:microsoft.com/office/officeart/2005/8/layout/hierarchy1"/>
    <dgm:cxn modelId="{666AC520-31E6-4DFD-AC9F-D4CB1AA7B3E4}" type="presOf" srcId="{6A598E0D-7494-41ED-82BA-EAAC9A59AE89}" destId="{C4AE8244-0803-4C47-974B-807E7B9D939F}" srcOrd="0" destOrd="0" presId="urn:microsoft.com/office/officeart/2005/8/layout/hierarchy1"/>
    <dgm:cxn modelId="{E32CF826-DD0F-4843-A0D2-80D2F7466785}" srcId="{6A598E0D-7494-41ED-82BA-EAAC9A59AE89}" destId="{D7C52B1A-6C2A-41BE-92AB-8241F3147E98}" srcOrd="0" destOrd="0" parTransId="{F69F3939-2A12-4733-A7CD-4F37D64B5A06}" sibTransId="{6A05DF3B-7D42-472B-9218-A82F4CC164B0}"/>
    <dgm:cxn modelId="{F42F2D2C-CAD4-4261-B931-233C0DB417A2}" type="presOf" srcId="{F69F3939-2A12-4733-A7CD-4F37D64B5A06}" destId="{0CAF1B49-03E7-4D9B-939D-D1E01DE2840E}" srcOrd="0" destOrd="0" presId="urn:microsoft.com/office/officeart/2005/8/layout/hierarchy1"/>
    <dgm:cxn modelId="{2D6CD52C-5072-47C7-87B4-39DF750D6E73}" type="presOf" srcId="{3E46F55C-BD80-4B16-9DAE-6C3F573B98D0}" destId="{B305F40C-CC9F-4369-A9B8-F5178B53EAA3}" srcOrd="0" destOrd="0" presId="urn:microsoft.com/office/officeart/2005/8/layout/hierarchy1"/>
    <dgm:cxn modelId="{AFB2675F-ACA5-4A0F-8D51-0164F4A3E607}" srcId="{6F5F750B-D908-4550-B978-C6217CA56CA8}" destId="{1749013A-CC8E-4EA0-85A0-FC175D998A1A}" srcOrd="1" destOrd="0" parTransId="{C12D8683-1794-429C-91CE-72F70CCB64FE}" sibTransId="{4C996247-B220-4CB0-AEFC-F13F7531F65D}"/>
    <dgm:cxn modelId="{21E40B46-6B60-494F-9220-47DACB6DE26E}" srcId="{1749013A-CC8E-4EA0-85A0-FC175D998A1A}" destId="{BC49069E-9BCD-4838-8AA2-73822705F7A7}" srcOrd="0" destOrd="0" parTransId="{894BFEBE-E2C0-4938-900F-D77AB9A00BCA}" sibTransId="{2FD43403-9834-41E0-A8F4-222DC34A679B}"/>
    <dgm:cxn modelId="{F1ED6269-050E-4057-98A3-797CAACD64CE}" type="presOf" srcId="{11406DFF-705C-4837-B728-C54A6A3F0B5E}" destId="{A258C689-9551-46AB-892A-9BC4A3BB3814}" srcOrd="0" destOrd="0" presId="urn:microsoft.com/office/officeart/2005/8/layout/hierarchy1"/>
    <dgm:cxn modelId="{E00DC853-31DF-4FC0-B480-2AB48703E348}" type="presOf" srcId="{DF43C11E-93D5-4815-B414-BD1A71F42F26}" destId="{73910F81-7298-4553-8045-9B9D00C6BBCB}" srcOrd="0" destOrd="0" presId="urn:microsoft.com/office/officeart/2005/8/layout/hierarchy1"/>
    <dgm:cxn modelId="{F9C05A77-5496-4449-A1D3-33C6B2C82118}" srcId="{D7C52B1A-6C2A-41BE-92AB-8241F3147E98}" destId="{11406DFF-705C-4837-B728-C54A6A3F0B5E}" srcOrd="0" destOrd="0" parTransId="{FFBA4761-916C-4DD7-BCAA-C8108CDE0A91}" sibTransId="{6DDE75BF-3E2D-4C67-83B8-31EFB1B61A80}"/>
    <dgm:cxn modelId="{71E1E359-6D2E-4D7E-9C63-E5368A5863C8}" srcId="{6F5F750B-D908-4550-B978-C6217CA56CA8}" destId="{6A598E0D-7494-41ED-82BA-EAAC9A59AE89}" srcOrd="0" destOrd="0" parTransId="{3E46F55C-BD80-4B16-9DAE-6C3F573B98D0}" sibTransId="{24DD1958-BF6D-45A8-A10A-8D33D93217F9}"/>
    <dgm:cxn modelId="{353E0684-37DB-4CCE-91C7-DAFA6B83EEAB}" type="presOf" srcId="{4F1BB657-8117-4E3C-BAE1-788F445E29F1}" destId="{1AC221AC-3C47-4952-8F9A-4E93CDF0894F}" srcOrd="0" destOrd="0" presId="urn:microsoft.com/office/officeart/2005/8/layout/hierarchy1"/>
    <dgm:cxn modelId="{F4E63D84-5E26-4EB3-B94E-18B085925DA2}" type="presOf" srcId="{C12D8683-1794-429C-91CE-72F70CCB64FE}" destId="{1936B395-DB78-4C8B-A045-400AFB301EB9}" srcOrd="0" destOrd="0" presId="urn:microsoft.com/office/officeart/2005/8/layout/hierarchy1"/>
    <dgm:cxn modelId="{504FFAB1-167A-403D-BF57-35082EAD7836}" srcId="{281A5678-C41A-4479-8F2F-E20EAC80E996}" destId="{6F5F750B-D908-4550-B978-C6217CA56CA8}" srcOrd="0" destOrd="0" parTransId="{09431645-C0FB-49B7-A10E-C0AD7F731775}" sibTransId="{50B3A9B4-93A8-453B-B3E2-55F724663A8E}"/>
    <dgm:cxn modelId="{7CE4DDC5-4548-4D42-899A-FB6A0B6B4419}" type="presOf" srcId="{D7C52B1A-6C2A-41BE-92AB-8241F3147E98}" destId="{AC9C2C98-A323-4363-B3A7-6AD75EB0EE16}" srcOrd="0" destOrd="0" presId="urn:microsoft.com/office/officeart/2005/8/layout/hierarchy1"/>
    <dgm:cxn modelId="{6C48DDD1-CEC5-4DDB-A640-B87A66B05592}" srcId="{6A598E0D-7494-41ED-82BA-EAAC9A59AE89}" destId="{DF43C11E-93D5-4815-B414-BD1A71F42F26}" srcOrd="1" destOrd="0" parTransId="{4F1BB657-8117-4E3C-BAE1-788F445E29F1}" sibTransId="{6C41A9FB-3760-44C4-B083-0699CB8D2EA6}"/>
    <dgm:cxn modelId="{D045F7D6-F242-4B5F-9EEF-065EE6A7B9D9}" type="presOf" srcId="{FFBA4761-916C-4DD7-BCAA-C8108CDE0A91}" destId="{EA2FC0F7-6741-4F16-B6F4-266DF864A660}" srcOrd="0" destOrd="0" presId="urn:microsoft.com/office/officeart/2005/8/layout/hierarchy1"/>
    <dgm:cxn modelId="{B5C93ED8-34F5-4234-9ABA-373E652E4FDF}" type="presOf" srcId="{281A5678-C41A-4479-8F2F-E20EAC80E996}" destId="{832F8E64-B35C-4134-9F12-EBAEC73FF529}" srcOrd="0" destOrd="0" presId="urn:microsoft.com/office/officeart/2005/8/layout/hierarchy1"/>
    <dgm:cxn modelId="{FA4582EA-0B75-42F2-875A-115080D1D87A}" type="presOf" srcId="{BC49069E-9BCD-4838-8AA2-73822705F7A7}" destId="{4D0D612B-9ACC-4A13-915F-7D95C10F73DF}" srcOrd="0" destOrd="0" presId="urn:microsoft.com/office/officeart/2005/8/layout/hierarchy1"/>
    <dgm:cxn modelId="{65AA93EC-59EB-4942-B5C2-22A141E5EFFF}" type="presOf" srcId="{6F5F750B-D908-4550-B978-C6217CA56CA8}" destId="{D69E9BBA-21FC-419C-83DD-AE3475B17723}" srcOrd="0" destOrd="0" presId="urn:microsoft.com/office/officeart/2005/8/layout/hierarchy1"/>
    <dgm:cxn modelId="{3D8F52F1-1123-4DC9-ADA5-201582FB674E}" type="presOf" srcId="{894BFEBE-E2C0-4938-900F-D77AB9A00BCA}" destId="{16C140D9-ABB5-41B8-B90F-26883E117DD5}" srcOrd="0" destOrd="0" presId="urn:microsoft.com/office/officeart/2005/8/layout/hierarchy1"/>
    <dgm:cxn modelId="{70EC6420-D955-4469-A5A8-8635E7E0B331}" type="presParOf" srcId="{832F8E64-B35C-4134-9F12-EBAEC73FF529}" destId="{5B72DB31-1B65-4217-8258-B6E6317EDB48}" srcOrd="0" destOrd="0" presId="urn:microsoft.com/office/officeart/2005/8/layout/hierarchy1"/>
    <dgm:cxn modelId="{88A5D513-8F19-4021-AB09-1A2E55225C33}" type="presParOf" srcId="{5B72DB31-1B65-4217-8258-B6E6317EDB48}" destId="{F54AEE27-B3BA-4FA0-B952-01FD0DE65E91}" srcOrd="0" destOrd="0" presId="urn:microsoft.com/office/officeart/2005/8/layout/hierarchy1"/>
    <dgm:cxn modelId="{FD8FCD61-4871-4C1B-A942-DC92A8869419}" type="presParOf" srcId="{F54AEE27-B3BA-4FA0-B952-01FD0DE65E91}" destId="{3A54B84C-989C-4455-81D6-7461974B1FAA}" srcOrd="0" destOrd="0" presId="urn:microsoft.com/office/officeart/2005/8/layout/hierarchy1"/>
    <dgm:cxn modelId="{4498FCB6-004B-4785-984B-329AE6D6269D}" type="presParOf" srcId="{F54AEE27-B3BA-4FA0-B952-01FD0DE65E91}" destId="{D69E9BBA-21FC-419C-83DD-AE3475B17723}" srcOrd="1" destOrd="0" presId="urn:microsoft.com/office/officeart/2005/8/layout/hierarchy1"/>
    <dgm:cxn modelId="{AEE89EA8-E08B-499E-B5E0-60D3FC925E73}" type="presParOf" srcId="{5B72DB31-1B65-4217-8258-B6E6317EDB48}" destId="{9A3EE27C-17E0-4B1B-9102-025F523C2809}" srcOrd="1" destOrd="0" presId="urn:microsoft.com/office/officeart/2005/8/layout/hierarchy1"/>
    <dgm:cxn modelId="{7FE99249-4F60-4939-836F-AF4D8686B8FB}" type="presParOf" srcId="{9A3EE27C-17E0-4B1B-9102-025F523C2809}" destId="{B305F40C-CC9F-4369-A9B8-F5178B53EAA3}" srcOrd="0" destOrd="0" presId="urn:microsoft.com/office/officeart/2005/8/layout/hierarchy1"/>
    <dgm:cxn modelId="{93439B3F-A4AB-4531-98E5-DD979BF72C93}" type="presParOf" srcId="{9A3EE27C-17E0-4B1B-9102-025F523C2809}" destId="{9EF52A1C-9538-4465-89CE-FD3F576052D1}" srcOrd="1" destOrd="0" presId="urn:microsoft.com/office/officeart/2005/8/layout/hierarchy1"/>
    <dgm:cxn modelId="{E944652F-DDA2-49A6-BC62-C571FAF88C65}" type="presParOf" srcId="{9EF52A1C-9538-4465-89CE-FD3F576052D1}" destId="{FD99AD83-09C1-47FB-9102-7FFFAA884C29}" srcOrd="0" destOrd="0" presId="urn:microsoft.com/office/officeart/2005/8/layout/hierarchy1"/>
    <dgm:cxn modelId="{1A41A24C-D149-461F-85B2-893FEDA85E20}" type="presParOf" srcId="{FD99AD83-09C1-47FB-9102-7FFFAA884C29}" destId="{1F60AB60-1636-4148-997E-BD8FB1435C8A}" srcOrd="0" destOrd="0" presId="urn:microsoft.com/office/officeart/2005/8/layout/hierarchy1"/>
    <dgm:cxn modelId="{C3CD76BE-EB11-4C72-879A-543AA8A93745}" type="presParOf" srcId="{FD99AD83-09C1-47FB-9102-7FFFAA884C29}" destId="{C4AE8244-0803-4C47-974B-807E7B9D939F}" srcOrd="1" destOrd="0" presId="urn:microsoft.com/office/officeart/2005/8/layout/hierarchy1"/>
    <dgm:cxn modelId="{5A9D56B3-A48F-406A-BC0A-E3DEAE8B00BD}" type="presParOf" srcId="{9EF52A1C-9538-4465-89CE-FD3F576052D1}" destId="{74B05B4E-BF73-46FA-9257-38FB76CED692}" srcOrd="1" destOrd="0" presId="urn:microsoft.com/office/officeart/2005/8/layout/hierarchy1"/>
    <dgm:cxn modelId="{ED8DFCF6-0E58-4E7E-8544-DAA3507C7315}" type="presParOf" srcId="{74B05B4E-BF73-46FA-9257-38FB76CED692}" destId="{0CAF1B49-03E7-4D9B-939D-D1E01DE2840E}" srcOrd="0" destOrd="0" presId="urn:microsoft.com/office/officeart/2005/8/layout/hierarchy1"/>
    <dgm:cxn modelId="{FE6F88EE-E966-4C9A-BD74-1ECA92B4489B}" type="presParOf" srcId="{74B05B4E-BF73-46FA-9257-38FB76CED692}" destId="{0D9B36FF-E678-4E87-84C0-EC7C661B5D07}" srcOrd="1" destOrd="0" presId="urn:microsoft.com/office/officeart/2005/8/layout/hierarchy1"/>
    <dgm:cxn modelId="{C654F877-8737-438B-BA3D-C8A795F0A7D3}" type="presParOf" srcId="{0D9B36FF-E678-4E87-84C0-EC7C661B5D07}" destId="{169F2D9B-BED7-498E-B91A-B5307C954E2C}" srcOrd="0" destOrd="0" presId="urn:microsoft.com/office/officeart/2005/8/layout/hierarchy1"/>
    <dgm:cxn modelId="{A77ED20E-CD01-4B6F-B286-524E1635570C}" type="presParOf" srcId="{169F2D9B-BED7-498E-B91A-B5307C954E2C}" destId="{BB20807F-93AF-4899-8C65-C0F19021DA52}" srcOrd="0" destOrd="0" presId="urn:microsoft.com/office/officeart/2005/8/layout/hierarchy1"/>
    <dgm:cxn modelId="{E625B409-2BF0-438B-8413-BF8FBE2FAA22}" type="presParOf" srcId="{169F2D9B-BED7-498E-B91A-B5307C954E2C}" destId="{AC9C2C98-A323-4363-B3A7-6AD75EB0EE16}" srcOrd="1" destOrd="0" presId="urn:microsoft.com/office/officeart/2005/8/layout/hierarchy1"/>
    <dgm:cxn modelId="{22DFDB50-8831-4140-B16D-E120C2518D75}" type="presParOf" srcId="{0D9B36FF-E678-4E87-84C0-EC7C661B5D07}" destId="{054D6BAA-3418-4FCE-BCDB-0A1719DD3ED1}" srcOrd="1" destOrd="0" presId="urn:microsoft.com/office/officeart/2005/8/layout/hierarchy1"/>
    <dgm:cxn modelId="{BCBB934E-2852-40C3-93C7-B931EC972EB9}" type="presParOf" srcId="{054D6BAA-3418-4FCE-BCDB-0A1719DD3ED1}" destId="{EA2FC0F7-6741-4F16-B6F4-266DF864A660}" srcOrd="0" destOrd="0" presId="urn:microsoft.com/office/officeart/2005/8/layout/hierarchy1"/>
    <dgm:cxn modelId="{63013356-8BE4-4DE5-9F32-DCB7B2D9C89B}" type="presParOf" srcId="{054D6BAA-3418-4FCE-BCDB-0A1719DD3ED1}" destId="{F89DA53B-E992-4A39-9E44-A99688621820}" srcOrd="1" destOrd="0" presId="urn:microsoft.com/office/officeart/2005/8/layout/hierarchy1"/>
    <dgm:cxn modelId="{55CE0B4C-1A5D-460D-AC7B-60E6F5F13B7F}" type="presParOf" srcId="{F89DA53B-E992-4A39-9E44-A99688621820}" destId="{E69DAC63-9E03-4FA7-A225-4368DBBB3E79}" srcOrd="0" destOrd="0" presId="urn:microsoft.com/office/officeart/2005/8/layout/hierarchy1"/>
    <dgm:cxn modelId="{12F76A66-3A2B-472C-ADA5-C10CE23D775F}" type="presParOf" srcId="{E69DAC63-9E03-4FA7-A225-4368DBBB3E79}" destId="{85421B57-429E-4776-82F7-3EB3903069BF}" srcOrd="0" destOrd="0" presId="urn:microsoft.com/office/officeart/2005/8/layout/hierarchy1"/>
    <dgm:cxn modelId="{D2BF6C69-85AE-424F-8D94-6387778D972A}" type="presParOf" srcId="{E69DAC63-9E03-4FA7-A225-4368DBBB3E79}" destId="{A258C689-9551-46AB-892A-9BC4A3BB3814}" srcOrd="1" destOrd="0" presId="urn:microsoft.com/office/officeart/2005/8/layout/hierarchy1"/>
    <dgm:cxn modelId="{658A7C2E-5872-4C1D-9663-C5648280024C}" type="presParOf" srcId="{F89DA53B-E992-4A39-9E44-A99688621820}" destId="{796486CF-4C90-4909-BD2D-4E5E6E866D0B}" srcOrd="1" destOrd="0" presId="urn:microsoft.com/office/officeart/2005/8/layout/hierarchy1"/>
    <dgm:cxn modelId="{0836B9BA-AED6-4983-8096-01834B50676F}" type="presParOf" srcId="{74B05B4E-BF73-46FA-9257-38FB76CED692}" destId="{1AC221AC-3C47-4952-8F9A-4E93CDF0894F}" srcOrd="2" destOrd="0" presId="urn:microsoft.com/office/officeart/2005/8/layout/hierarchy1"/>
    <dgm:cxn modelId="{16A76792-747B-476D-9D50-11EA44D15171}" type="presParOf" srcId="{74B05B4E-BF73-46FA-9257-38FB76CED692}" destId="{BFB8499F-F40E-4B8E-84C7-27B699DF225A}" srcOrd="3" destOrd="0" presId="urn:microsoft.com/office/officeart/2005/8/layout/hierarchy1"/>
    <dgm:cxn modelId="{1518FD7F-6965-407E-8218-50145B68AAE8}" type="presParOf" srcId="{BFB8499F-F40E-4B8E-84C7-27B699DF225A}" destId="{3646ED60-F894-4E42-9E6C-9B510D75A298}" srcOrd="0" destOrd="0" presId="urn:microsoft.com/office/officeart/2005/8/layout/hierarchy1"/>
    <dgm:cxn modelId="{D11A27FC-F4A6-4E85-A960-165D397CAE85}" type="presParOf" srcId="{3646ED60-F894-4E42-9E6C-9B510D75A298}" destId="{BCD6CB36-13A5-4CD0-9218-6E60C4F293BC}" srcOrd="0" destOrd="0" presId="urn:microsoft.com/office/officeart/2005/8/layout/hierarchy1"/>
    <dgm:cxn modelId="{98142B8F-08A8-4EDA-B660-0A116C95C55F}" type="presParOf" srcId="{3646ED60-F894-4E42-9E6C-9B510D75A298}" destId="{73910F81-7298-4553-8045-9B9D00C6BBCB}" srcOrd="1" destOrd="0" presId="urn:microsoft.com/office/officeart/2005/8/layout/hierarchy1"/>
    <dgm:cxn modelId="{E0FAFB6D-E48E-4704-BDAD-BDA7C96048E9}" type="presParOf" srcId="{BFB8499F-F40E-4B8E-84C7-27B699DF225A}" destId="{8A87C6E6-414A-47DD-8CD5-4FF93CDCD979}" srcOrd="1" destOrd="0" presId="urn:microsoft.com/office/officeart/2005/8/layout/hierarchy1"/>
    <dgm:cxn modelId="{EBFE1310-6DF5-4A5D-AF32-0386D7DA8148}" type="presParOf" srcId="{9A3EE27C-17E0-4B1B-9102-025F523C2809}" destId="{1936B395-DB78-4C8B-A045-400AFB301EB9}" srcOrd="2" destOrd="0" presId="urn:microsoft.com/office/officeart/2005/8/layout/hierarchy1"/>
    <dgm:cxn modelId="{B7F05D62-6D7A-4BF3-942C-C42D077BDA23}" type="presParOf" srcId="{9A3EE27C-17E0-4B1B-9102-025F523C2809}" destId="{51DDC62D-AF4D-461B-9B05-1A44A3C458A1}" srcOrd="3" destOrd="0" presId="urn:microsoft.com/office/officeart/2005/8/layout/hierarchy1"/>
    <dgm:cxn modelId="{959D7EAA-17EE-4900-8F1B-695C82E60AF0}" type="presParOf" srcId="{51DDC62D-AF4D-461B-9B05-1A44A3C458A1}" destId="{81D6B62E-1DAA-467E-907A-D9717D1567E7}" srcOrd="0" destOrd="0" presId="urn:microsoft.com/office/officeart/2005/8/layout/hierarchy1"/>
    <dgm:cxn modelId="{21D54A57-3671-4719-945A-48F7AF25E1E9}" type="presParOf" srcId="{81D6B62E-1DAA-467E-907A-D9717D1567E7}" destId="{312DBBB6-D358-41E7-948F-F4B28DBCAFE2}" srcOrd="0" destOrd="0" presId="urn:microsoft.com/office/officeart/2005/8/layout/hierarchy1"/>
    <dgm:cxn modelId="{A0303274-2920-45D8-B6BA-46E6883A4C83}" type="presParOf" srcId="{81D6B62E-1DAA-467E-907A-D9717D1567E7}" destId="{AFA7F358-D5A7-4B00-8145-B60D605D812F}" srcOrd="1" destOrd="0" presId="urn:microsoft.com/office/officeart/2005/8/layout/hierarchy1"/>
    <dgm:cxn modelId="{49316A56-70DA-4E5B-96AE-D980399EE96E}" type="presParOf" srcId="{51DDC62D-AF4D-461B-9B05-1A44A3C458A1}" destId="{CCD7E5E1-AE72-4A85-8D77-85534AE6C4E6}" srcOrd="1" destOrd="0" presId="urn:microsoft.com/office/officeart/2005/8/layout/hierarchy1"/>
    <dgm:cxn modelId="{19A5F714-36D7-4C9F-BE62-D1269FBA4943}" type="presParOf" srcId="{CCD7E5E1-AE72-4A85-8D77-85534AE6C4E6}" destId="{16C140D9-ABB5-41B8-B90F-26883E117DD5}" srcOrd="0" destOrd="0" presId="urn:microsoft.com/office/officeart/2005/8/layout/hierarchy1"/>
    <dgm:cxn modelId="{412FAE01-7EE8-45C8-968B-02D963CF0B78}" type="presParOf" srcId="{CCD7E5E1-AE72-4A85-8D77-85534AE6C4E6}" destId="{3EAA67B6-DE0C-4AE0-962C-BC9D1CBF323E}" srcOrd="1" destOrd="0" presId="urn:microsoft.com/office/officeart/2005/8/layout/hierarchy1"/>
    <dgm:cxn modelId="{2C4E9FE6-261C-4C97-B012-B5565E21FAD8}" type="presParOf" srcId="{3EAA67B6-DE0C-4AE0-962C-BC9D1CBF323E}" destId="{1890D0A9-2F2C-4133-A473-B6C132E801B0}" srcOrd="0" destOrd="0" presId="urn:microsoft.com/office/officeart/2005/8/layout/hierarchy1"/>
    <dgm:cxn modelId="{551443AC-449B-4EFC-8A20-5D951BD97C3C}" type="presParOf" srcId="{1890D0A9-2F2C-4133-A473-B6C132E801B0}" destId="{A90E0A91-96FE-4797-977F-16DA66C171B3}" srcOrd="0" destOrd="0" presId="urn:microsoft.com/office/officeart/2005/8/layout/hierarchy1"/>
    <dgm:cxn modelId="{AC99E467-0841-45C7-A7E0-A9FB65881670}" type="presParOf" srcId="{1890D0A9-2F2C-4133-A473-B6C132E801B0}" destId="{4D0D612B-9ACC-4A13-915F-7D95C10F73DF}" srcOrd="1" destOrd="0" presId="urn:microsoft.com/office/officeart/2005/8/layout/hierarchy1"/>
    <dgm:cxn modelId="{29743871-D6B2-4935-A886-1B7A02A55EDF}" type="presParOf" srcId="{3EAA67B6-DE0C-4AE0-962C-BC9D1CBF323E}" destId="{1D9488A2-0840-4CC6-BE6C-0E05BD75C8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B13B53-824C-46E2-97C7-EF62DEC73D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ABF7C7AA-6A6A-42A7-AD5B-E9AD63CC68EE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지역리스트</a:t>
          </a:r>
          <a:endParaRPr lang="ko-KR" altLang="en-US"/>
        </a:p>
      </dgm:t>
    </dgm:pt>
    <dgm:pt modelId="{B7EA64C0-3C7B-4E22-B5FF-DDB332A0C551}" type="parTrans" cxnId="{224D7992-2EB2-49BA-9461-42EB19AA2589}">
      <dgm:prSet/>
      <dgm:spPr/>
      <dgm:t>
        <a:bodyPr/>
        <a:lstStyle/>
        <a:p>
          <a:pPr latinLnBrk="1"/>
          <a:endParaRPr lang="ko-KR" altLang="en-US"/>
        </a:p>
      </dgm:t>
    </dgm:pt>
    <dgm:pt modelId="{0FF1E792-4654-4558-8D2F-3F78BB4FF956}" type="sibTrans" cxnId="{224D7992-2EB2-49BA-9461-42EB19AA2589}">
      <dgm:prSet/>
      <dgm:spPr/>
      <dgm:t>
        <a:bodyPr/>
        <a:lstStyle/>
        <a:p>
          <a:pPr latinLnBrk="1"/>
          <a:endParaRPr lang="ko-KR" altLang="en-US"/>
        </a:p>
      </dgm:t>
    </dgm:pt>
    <dgm:pt modelId="{4FA48668-0B6F-4970-BE76-DAD82DB1EAC3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세부지역리스트</a:t>
          </a:r>
          <a:endParaRPr lang="ko-KR" altLang="en-US"/>
        </a:p>
      </dgm:t>
    </dgm:pt>
    <dgm:pt modelId="{1E592DC6-B2AC-411D-8353-963358792398}" type="parTrans" cxnId="{8B22A811-369C-4C40-A267-1786AB905CDE}">
      <dgm:prSet/>
      <dgm:spPr/>
      <dgm:t>
        <a:bodyPr/>
        <a:lstStyle/>
        <a:p>
          <a:pPr latinLnBrk="1"/>
          <a:endParaRPr lang="ko-KR" altLang="en-US"/>
        </a:p>
      </dgm:t>
    </dgm:pt>
    <dgm:pt modelId="{48CB5AA0-491C-4EB6-94E9-23698E709428}" type="sibTrans" cxnId="{8B22A811-369C-4C40-A267-1786AB905CDE}">
      <dgm:prSet/>
      <dgm:spPr/>
      <dgm:t>
        <a:bodyPr/>
        <a:lstStyle/>
        <a:p>
          <a:pPr latinLnBrk="1"/>
          <a:endParaRPr lang="ko-KR" altLang="en-US"/>
        </a:p>
      </dgm:t>
    </dgm:pt>
    <dgm:pt modelId="{82126E8E-2AB1-4179-A0A2-3F78B5DD38AA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파싱</a:t>
          </a:r>
          <a:endParaRPr lang="ko-KR" altLang="en-US"/>
        </a:p>
      </dgm:t>
    </dgm:pt>
    <dgm:pt modelId="{2F1409BE-E659-48D6-91DB-E3BFFCDDAEA7}" type="parTrans" cxnId="{AC156074-0EF1-4BEB-A01D-24AB02F7D690}">
      <dgm:prSet/>
      <dgm:spPr/>
      <dgm:t>
        <a:bodyPr/>
        <a:lstStyle/>
        <a:p>
          <a:pPr latinLnBrk="1"/>
          <a:endParaRPr lang="ko-KR" altLang="en-US"/>
        </a:p>
      </dgm:t>
    </dgm:pt>
    <dgm:pt modelId="{438486E8-B218-4F09-9329-139416846A6B}" type="sibTrans" cxnId="{AC156074-0EF1-4BEB-A01D-24AB02F7D690}">
      <dgm:prSet/>
      <dgm:spPr/>
      <dgm:t>
        <a:bodyPr/>
        <a:lstStyle/>
        <a:p>
          <a:pPr latinLnBrk="1"/>
          <a:endParaRPr lang="ko-KR" altLang="en-US"/>
        </a:p>
      </dgm:t>
    </dgm:pt>
    <dgm:pt modelId="{0665745E-CD99-49D5-95BF-85953EECB577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결과출력</a:t>
          </a:r>
          <a:endParaRPr lang="ko-KR" altLang="en-US"/>
        </a:p>
      </dgm:t>
    </dgm:pt>
    <dgm:pt modelId="{CEFDF2A2-5A0B-4C8F-8426-1822BC833B75}" type="parTrans" cxnId="{803A4997-0BCB-427F-9127-4C614F5D10ED}">
      <dgm:prSet/>
      <dgm:spPr/>
      <dgm:t>
        <a:bodyPr/>
        <a:lstStyle/>
        <a:p>
          <a:pPr latinLnBrk="1"/>
          <a:endParaRPr lang="ko-KR" altLang="en-US"/>
        </a:p>
      </dgm:t>
    </dgm:pt>
    <dgm:pt modelId="{D4AE1212-DB8F-4B47-A67F-C0A21666BC0D}" type="sibTrans" cxnId="{803A4997-0BCB-427F-9127-4C614F5D10ED}">
      <dgm:prSet/>
      <dgm:spPr/>
      <dgm:t>
        <a:bodyPr/>
        <a:lstStyle/>
        <a:p>
          <a:pPr latinLnBrk="1"/>
          <a:endParaRPr lang="ko-KR" altLang="en-US"/>
        </a:p>
      </dgm:t>
    </dgm:pt>
    <dgm:pt modelId="{0854644E-3E58-4C4B-95C3-BF594B5F5AF3}" type="pres">
      <dgm:prSet presAssocID="{C8B13B53-824C-46E2-97C7-EF62DEC73D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FB2929-BC6A-4304-8FFF-51BB1CFCD2E0}" type="pres">
      <dgm:prSet presAssocID="{ABF7C7AA-6A6A-42A7-AD5B-E9AD63CC68EE}" presName="hierRoot1" presStyleCnt="0"/>
      <dgm:spPr/>
    </dgm:pt>
    <dgm:pt modelId="{AD07858C-6006-4050-9A52-EF8145033E13}" type="pres">
      <dgm:prSet presAssocID="{ABF7C7AA-6A6A-42A7-AD5B-E9AD63CC68EE}" presName="composite" presStyleCnt="0"/>
      <dgm:spPr/>
    </dgm:pt>
    <dgm:pt modelId="{D4C9521B-FEA8-4307-9DD7-5D61F16F6974}" type="pres">
      <dgm:prSet presAssocID="{ABF7C7AA-6A6A-42A7-AD5B-E9AD63CC68EE}" presName="background" presStyleLbl="node0" presStyleIdx="0" presStyleCnt="1"/>
      <dgm:spPr/>
    </dgm:pt>
    <dgm:pt modelId="{72FCA7AD-0E1D-436E-93E4-C52FFDF7BDD2}" type="pres">
      <dgm:prSet presAssocID="{ABF7C7AA-6A6A-42A7-AD5B-E9AD63CC68EE}" presName="text" presStyleLbl="fgAcc0" presStyleIdx="0" presStyleCnt="1">
        <dgm:presLayoutVars>
          <dgm:chPref val="3"/>
        </dgm:presLayoutVars>
      </dgm:prSet>
      <dgm:spPr/>
    </dgm:pt>
    <dgm:pt modelId="{01A40914-C421-4648-801D-ADC0CDD5BB5B}" type="pres">
      <dgm:prSet presAssocID="{ABF7C7AA-6A6A-42A7-AD5B-E9AD63CC68EE}" presName="hierChild2" presStyleCnt="0"/>
      <dgm:spPr/>
    </dgm:pt>
    <dgm:pt modelId="{4AAD9E5A-869F-42AE-860E-B56E05CF46AA}" type="pres">
      <dgm:prSet presAssocID="{1E592DC6-B2AC-411D-8353-963358792398}" presName="Name10" presStyleLbl="parChTrans1D2" presStyleIdx="0" presStyleCnt="1"/>
      <dgm:spPr/>
    </dgm:pt>
    <dgm:pt modelId="{79A831E9-6719-4FCD-B55B-B57F566DD0BC}" type="pres">
      <dgm:prSet presAssocID="{4FA48668-0B6F-4970-BE76-DAD82DB1EAC3}" presName="hierRoot2" presStyleCnt="0"/>
      <dgm:spPr/>
    </dgm:pt>
    <dgm:pt modelId="{01E6E39C-EDC4-4FFD-91FF-501131E8D121}" type="pres">
      <dgm:prSet presAssocID="{4FA48668-0B6F-4970-BE76-DAD82DB1EAC3}" presName="composite2" presStyleCnt="0"/>
      <dgm:spPr/>
    </dgm:pt>
    <dgm:pt modelId="{D0A71FF8-897A-4E97-8185-8BC990AEF751}" type="pres">
      <dgm:prSet presAssocID="{4FA48668-0B6F-4970-BE76-DAD82DB1EAC3}" presName="background2" presStyleLbl="node2" presStyleIdx="0" presStyleCnt="1"/>
      <dgm:spPr/>
    </dgm:pt>
    <dgm:pt modelId="{A002D9BB-5421-4B02-9B2B-1926515809BE}" type="pres">
      <dgm:prSet presAssocID="{4FA48668-0B6F-4970-BE76-DAD82DB1EAC3}" presName="text2" presStyleLbl="fgAcc2" presStyleIdx="0" presStyleCnt="1">
        <dgm:presLayoutVars>
          <dgm:chPref val="3"/>
        </dgm:presLayoutVars>
      </dgm:prSet>
      <dgm:spPr/>
    </dgm:pt>
    <dgm:pt modelId="{566F42D1-BBEE-480B-BBC6-1B78ADB75835}" type="pres">
      <dgm:prSet presAssocID="{4FA48668-0B6F-4970-BE76-DAD82DB1EAC3}" presName="hierChild3" presStyleCnt="0"/>
      <dgm:spPr/>
    </dgm:pt>
    <dgm:pt modelId="{42198954-4050-4679-9E81-BC56517AF4F4}" type="pres">
      <dgm:prSet presAssocID="{2F1409BE-E659-48D6-91DB-E3BFFCDDAEA7}" presName="Name17" presStyleLbl="parChTrans1D3" presStyleIdx="0" presStyleCnt="1"/>
      <dgm:spPr/>
    </dgm:pt>
    <dgm:pt modelId="{539039AA-4BCF-4A38-BCE7-1BEE87AC6F86}" type="pres">
      <dgm:prSet presAssocID="{82126E8E-2AB1-4179-A0A2-3F78B5DD38AA}" presName="hierRoot3" presStyleCnt="0"/>
      <dgm:spPr/>
    </dgm:pt>
    <dgm:pt modelId="{8DC88336-F679-4F26-B101-1A833C6018F2}" type="pres">
      <dgm:prSet presAssocID="{82126E8E-2AB1-4179-A0A2-3F78B5DD38AA}" presName="composite3" presStyleCnt="0"/>
      <dgm:spPr/>
    </dgm:pt>
    <dgm:pt modelId="{707281A8-CF02-4EA3-8D42-9F6FFF9D729D}" type="pres">
      <dgm:prSet presAssocID="{82126E8E-2AB1-4179-A0A2-3F78B5DD38AA}" presName="background3" presStyleLbl="node3" presStyleIdx="0" presStyleCnt="1"/>
      <dgm:spPr/>
    </dgm:pt>
    <dgm:pt modelId="{373BD5E6-8540-4EDE-B509-56EDBCC219C5}" type="pres">
      <dgm:prSet presAssocID="{82126E8E-2AB1-4179-A0A2-3F78B5DD38AA}" presName="text3" presStyleLbl="fgAcc3" presStyleIdx="0" presStyleCnt="1">
        <dgm:presLayoutVars>
          <dgm:chPref val="3"/>
        </dgm:presLayoutVars>
      </dgm:prSet>
      <dgm:spPr/>
    </dgm:pt>
    <dgm:pt modelId="{F74FD9D4-E293-4CDD-ADCC-E745EC331D56}" type="pres">
      <dgm:prSet presAssocID="{82126E8E-2AB1-4179-A0A2-3F78B5DD38AA}" presName="hierChild4" presStyleCnt="0"/>
      <dgm:spPr/>
    </dgm:pt>
    <dgm:pt modelId="{80C232C9-FF6C-4B63-89EE-A818D3DE2291}" type="pres">
      <dgm:prSet presAssocID="{CEFDF2A2-5A0B-4C8F-8426-1822BC833B75}" presName="Name23" presStyleLbl="parChTrans1D4" presStyleIdx="0" presStyleCnt="1"/>
      <dgm:spPr/>
    </dgm:pt>
    <dgm:pt modelId="{51576251-7CF7-4DB4-9E46-1B11AAC28552}" type="pres">
      <dgm:prSet presAssocID="{0665745E-CD99-49D5-95BF-85953EECB577}" presName="hierRoot4" presStyleCnt="0"/>
      <dgm:spPr/>
    </dgm:pt>
    <dgm:pt modelId="{6A6C8032-A80D-4C4F-8EDE-D37052B0E699}" type="pres">
      <dgm:prSet presAssocID="{0665745E-CD99-49D5-95BF-85953EECB577}" presName="composite4" presStyleCnt="0"/>
      <dgm:spPr/>
    </dgm:pt>
    <dgm:pt modelId="{E02C7DA6-95EF-444B-89E4-0A4652464464}" type="pres">
      <dgm:prSet presAssocID="{0665745E-CD99-49D5-95BF-85953EECB577}" presName="background4" presStyleLbl="node4" presStyleIdx="0" presStyleCnt="1"/>
      <dgm:spPr/>
    </dgm:pt>
    <dgm:pt modelId="{0E9DB500-D283-4BCB-9CF3-36580304975F}" type="pres">
      <dgm:prSet presAssocID="{0665745E-CD99-49D5-95BF-85953EECB577}" presName="text4" presStyleLbl="fgAcc4" presStyleIdx="0" presStyleCnt="1">
        <dgm:presLayoutVars>
          <dgm:chPref val="3"/>
        </dgm:presLayoutVars>
      </dgm:prSet>
      <dgm:spPr/>
    </dgm:pt>
    <dgm:pt modelId="{7BEE7223-AD21-49FC-A11F-A21C52A41AD3}" type="pres">
      <dgm:prSet presAssocID="{0665745E-CD99-49D5-95BF-85953EECB577}" presName="hierChild5" presStyleCnt="0"/>
      <dgm:spPr/>
    </dgm:pt>
  </dgm:ptLst>
  <dgm:cxnLst>
    <dgm:cxn modelId="{8B22A811-369C-4C40-A267-1786AB905CDE}" srcId="{ABF7C7AA-6A6A-42A7-AD5B-E9AD63CC68EE}" destId="{4FA48668-0B6F-4970-BE76-DAD82DB1EAC3}" srcOrd="0" destOrd="0" parTransId="{1E592DC6-B2AC-411D-8353-963358792398}" sibTransId="{48CB5AA0-491C-4EB6-94E9-23698E709428}"/>
    <dgm:cxn modelId="{CA968C1A-8B05-4EC9-A1BE-DCD680CB3423}" type="presOf" srcId="{2F1409BE-E659-48D6-91DB-E3BFFCDDAEA7}" destId="{42198954-4050-4679-9E81-BC56517AF4F4}" srcOrd="0" destOrd="0" presId="urn:microsoft.com/office/officeart/2005/8/layout/hierarchy1"/>
    <dgm:cxn modelId="{7C1DE628-E14D-4756-8C09-5A77BE1A2B5E}" type="presOf" srcId="{0665745E-CD99-49D5-95BF-85953EECB577}" destId="{0E9DB500-D283-4BCB-9CF3-36580304975F}" srcOrd="0" destOrd="0" presId="urn:microsoft.com/office/officeart/2005/8/layout/hierarchy1"/>
    <dgm:cxn modelId="{602EED53-5437-474A-BA98-544AA3227A3E}" type="presOf" srcId="{ABF7C7AA-6A6A-42A7-AD5B-E9AD63CC68EE}" destId="{72FCA7AD-0E1D-436E-93E4-C52FFDF7BDD2}" srcOrd="0" destOrd="0" presId="urn:microsoft.com/office/officeart/2005/8/layout/hierarchy1"/>
    <dgm:cxn modelId="{AC156074-0EF1-4BEB-A01D-24AB02F7D690}" srcId="{4FA48668-0B6F-4970-BE76-DAD82DB1EAC3}" destId="{82126E8E-2AB1-4179-A0A2-3F78B5DD38AA}" srcOrd="0" destOrd="0" parTransId="{2F1409BE-E659-48D6-91DB-E3BFFCDDAEA7}" sibTransId="{438486E8-B218-4F09-9329-139416846A6B}"/>
    <dgm:cxn modelId="{8DAA0F75-4F41-40B6-A334-5B809D2C2CDE}" type="presOf" srcId="{4FA48668-0B6F-4970-BE76-DAD82DB1EAC3}" destId="{A002D9BB-5421-4B02-9B2B-1926515809BE}" srcOrd="0" destOrd="0" presId="urn:microsoft.com/office/officeart/2005/8/layout/hierarchy1"/>
    <dgm:cxn modelId="{00C5BE57-C469-4D8B-AAFD-9A5B623E1F2D}" type="presOf" srcId="{1E592DC6-B2AC-411D-8353-963358792398}" destId="{4AAD9E5A-869F-42AE-860E-B56E05CF46AA}" srcOrd="0" destOrd="0" presId="urn:microsoft.com/office/officeart/2005/8/layout/hierarchy1"/>
    <dgm:cxn modelId="{224D7992-2EB2-49BA-9461-42EB19AA2589}" srcId="{C8B13B53-824C-46E2-97C7-EF62DEC73D5B}" destId="{ABF7C7AA-6A6A-42A7-AD5B-E9AD63CC68EE}" srcOrd="0" destOrd="0" parTransId="{B7EA64C0-3C7B-4E22-B5FF-DDB332A0C551}" sibTransId="{0FF1E792-4654-4558-8D2F-3F78BB4FF956}"/>
    <dgm:cxn modelId="{803A4997-0BCB-427F-9127-4C614F5D10ED}" srcId="{82126E8E-2AB1-4179-A0A2-3F78B5DD38AA}" destId="{0665745E-CD99-49D5-95BF-85953EECB577}" srcOrd="0" destOrd="0" parTransId="{CEFDF2A2-5A0B-4C8F-8426-1822BC833B75}" sibTransId="{D4AE1212-DB8F-4B47-A67F-C0A21666BC0D}"/>
    <dgm:cxn modelId="{25A678A8-42C1-4152-8F5B-F4F4F61D3E47}" type="presOf" srcId="{C8B13B53-824C-46E2-97C7-EF62DEC73D5B}" destId="{0854644E-3E58-4C4B-95C3-BF594B5F5AF3}" srcOrd="0" destOrd="0" presId="urn:microsoft.com/office/officeart/2005/8/layout/hierarchy1"/>
    <dgm:cxn modelId="{A9895CBB-5BBC-4EA4-8FA7-228E7B7DCCFA}" type="presOf" srcId="{82126E8E-2AB1-4179-A0A2-3F78B5DD38AA}" destId="{373BD5E6-8540-4EDE-B509-56EDBCC219C5}" srcOrd="0" destOrd="0" presId="urn:microsoft.com/office/officeart/2005/8/layout/hierarchy1"/>
    <dgm:cxn modelId="{891295E7-E050-4598-8227-FD323186EFF2}" type="presOf" srcId="{CEFDF2A2-5A0B-4C8F-8426-1822BC833B75}" destId="{80C232C9-FF6C-4B63-89EE-A818D3DE2291}" srcOrd="0" destOrd="0" presId="urn:microsoft.com/office/officeart/2005/8/layout/hierarchy1"/>
    <dgm:cxn modelId="{73DEC714-9C21-47C8-9555-DBB5ECC1DEFE}" type="presParOf" srcId="{0854644E-3E58-4C4B-95C3-BF594B5F5AF3}" destId="{8AFB2929-BC6A-4304-8FFF-51BB1CFCD2E0}" srcOrd="0" destOrd="0" presId="urn:microsoft.com/office/officeart/2005/8/layout/hierarchy1"/>
    <dgm:cxn modelId="{6FC9F14A-DA11-4389-9C76-0CC5DA31E7F8}" type="presParOf" srcId="{8AFB2929-BC6A-4304-8FFF-51BB1CFCD2E0}" destId="{AD07858C-6006-4050-9A52-EF8145033E13}" srcOrd="0" destOrd="0" presId="urn:microsoft.com/office/officeart/2005/8/layout/hierarchy1"/>
    <dgm:cxn modelId="{84F0C63B-D237-4663-99C1-F620D282C36C}" type="presParOf" srcId="{AD07858C-6006-4050-9A52-EF8145033E13}" destId="{D4C9521B-FEA8-4307-9DD7-5D61F16F6974}" srcOrd="0" destOrd="0" presId="urn:microsoft.com/office/officeart/2005/8/layout/hierarchy1"/>
    <dgm:cxn modelId="{37BA02EC-CAAC-4573-8C45-12B7644824F0}" type="presParOf" srcId="{AD07858C-6006-4050-9A52-EF8145033E13}" destId="{72FCA7AD-0E1D-436E-93E4-C52FFDF7BDD2}" srcOrd="1" destOrd="0" presId="urn:microsoft.com/office/officeart/2005/8/layout/hierarchy1"/>
    <dgm:cxn modelId="{4598F2A4-411D-4958-942D-92D55437C78C}" type="presParOf" srcId="{8AFB2929-BC6A-4304-8FFF-51BB1CFCD2E0}" destId="{01A40914-C421-4648-801D-ADC0CDD5BB5B}" srcOrd="1" destOrd="0" presId="urn:microsoft.com/office/officeart/2005/8/layout/hierarchy1"/>
    <dgm:cxn modelId="{35E5F9A7-552F-4FCD-8490-C813161DA6D6}" type="presParOf" srcId="{01A40914-C421-4648-801D-ADC0CDD5BB5B}" destId="{4AAD9E5A-869F-42AE-860E-B56E05CF46AA}" srcOrd="0" destOrd="0" presId="urn:microsoft.com/office/officeart/2005/8/layout/hierarchy1"/>
    <dgm:cxn modelId="{97D1366F-C8FA-4803-B5B3-36046D0E440B}" type="presParOf" srcId="{01A40914-C421-4648-801D-ADC0CDD5BB5B}" destId="{79A831E9-6719-4FCD-B55B-B57F566DD0BC}" srcOrd="1" destOrd="0" presId="urn:microsoft.com/office/officeart/2005/8/layout/hierarchy1"/>
    <dgm:cxn modelId="{D20E29C6-F684-4369-BFEC-C6FAC42E69A1}" type="presParOf" srcId="{79A831E9-6719-4FCD-B55B-B57F566DD0BC}" destId="{01E6E39C-EDC4-4FFD-91FF-501131E8D121}" srcOrd="0" destOrd="0" presId="urn:microsoft.com/office/officeart/2005/8/layout/hierarchy1"/>
    <dgm:cxn modelId="{5D7AF879-B70F-4885-8A45-AF22F08F6226}" type="presParOf" srcId="{01E6E39C-EDC4-4FFD-91FF-501131E8D121}" destId="{D0A71FF8-897A-4E97-8185-8BC990AEF751}" srcOrd="0" destOrd="0" presId="urn:microsoft.com/office/officeart/2005/8/layout/hierarchy1"/>
    <dgm:cxn modelId="{B20D32C1-3B85-45EF-98B5-8F037676DEBC}" type="presParOf" srcId="{01E6E39C-EDC4-4FFD-91FF-501131E8D121}" destId="{A002D9BB-5421-4B02-9B2B-1926515809BE}" srcOrd="1" destOrd="0" presId="urn:microsoft.com/office/officeart/2005/8/layout/hierarchy1"/>
    <dgm:cxn modelId="{32A0764A-CB7F-47AB-882C-7DDEC025CE69}" type="presParOf" srcId="{79A831E9-6719-4FCD-B55B-B57F566DD0BC}" destId="{566F42D1-BBEE-480B-BBC6-1B78ADB75835}" srcOrd="1" destOrd="0" presId="urn:microsoft.com/office/officeart/2005/8/layout/hierarchy1"/>
    <dgm:cxn modelId="{87B230B0-412A-44C4-A34D-999D7E27933E}" type="presParOf" srcId="{566F42D1-BBEE-480B-BBC6-1B78ADB75835}" destId="{42198954-4050-4679-9E81-BC56517AF4F4}" srcOrd="0" destOrd="0" presId="urn:microsoft.com/office/officeart/2005/8/layout/hierarchy1"/>
    <dgm:cxn modelId="{38EE8F9D-0F2E-4E15-8FAE-D6B1494E987B}" type="presParOf" srcId="{566F42D1-BBEE-480B-BBC6-1B78ADB75835}" destId="{539039AA-4BCF-4A38-BCE7-1BEE87AC6F86}" srcOrd="1" destOrd="0" presId="urn:microsoft.com/office/officeart/2005/8/layout/hierarchy1"/>
    <dgm:cxn modelId="{4FB727D9-6C1F-4C7C-99E4-BF1F7B42C8C6}" type="presParOf" srcId="{539039AA-4BCF-4A38-BCE7-1BEE87AC6F86}" destId="{8DC88336-F679-4F26-B101-1A833C6018F2}" srcOrd="0" destOrd="0" presId="urn:microsoft.com/office/officeart/2005/8/layout/hierarchy1"/>
    <dgm:cxn modelId="{C7FE0102-7AAC-4375-9CA4-18CEBA12711A}" type="presParOf" srcId="{8DC88336-F679-4F26-B101-1A833C6018F2}" destId="{707281A8-CF02-4EA3-8D42-9F6FFF9D729D}" srcOrd="0" destOrd="0" presId="urn:microsoft.com/office/officeart/2005/8/layout/hierarchy1"/>
    <dgm:cxn modelId="{717C180B-93B4-4779-BE58-44B6306F82E8}" type="presParOf" srcId="{8DC88336-F679-4F26-B101-1A833C6018F2}" destId="{373BD5E6-8540-4EDE-B509-56EDBCC219C5}" srcOrd="1" destOrd="0" presId="urn:microsoft.com/office/officeart/2005/8/layout/hierarchy1"/>
    <dgm:cxn modelId="{3E1A7AD8-98F5-4923-B892-8146A20549EC}" type="presParOf" srcId="{539039AA-4BCF-4A38-BCE7-1BEE87AC6F86}" destId="{F74FD9D4-E293-4CDD-ADCC-E745EC331D56}" srcOrd="1" destOrd="0" presId="urn:microsoft.com/office/officeart/2005/8/layout/hierarchy1"/>
    <dgm:cxn modelId="{836761A2-D405-48B0-A224-3BE5E948BF4F}" type="presParOf" srcId="{F74FD9D4-E293-4CDD-ADCC-E745EC331D56}" destId="{80C232C9-FF6C-4B63-89EE-A818D3DE2291}" srcOrd="0" destOrd="0" presId="urn:microsoft.com/office/officeart/2005/8/layout/hierarchy1"/>
    <dgm:cxn modelId="{1CE26349-C3A2-43F3-A9DD-163A3733ABE8}" type="presParOf" srcId="{F74FD9D4-E293-4CDD-ADCC-E745EC331D56}" destId="{51576251-7CF7-4DB4-9E46-1B11AAC28552}" srcOrd="1" destOrd="0" presId="urn:microsoft.com/office/officeart/2005/8/layout/hierarchy1"/>
    <dgm:cxn modelId="{FF416146-A688-4925-BE4D-0C690E32E550}" type="presParOf" srcId="{51576251-7CF7-4DB4-9E46-1B11AAC28552}" destId="{6A6C8032-A80D-4C4F-8EDE-D37052B0E699}" srcOrd="0" destOrd="0" presId="urn:microsoft.com/office/officeart/2005/8/layout/hierarchy1"/>
    <dgm:cxn modelId="{CFDB8C82-74ED-4052-B2C2-12A7D3A21B0E}" type="presParOf" srcId="{6A6C8032-A80D-4C4F-8EDE-D37052B0E699}" destId="{E02C7DA6-95EF-444B-89E4-0A4652464464}" srcOrd="0" destOrd="0" presId="urn:microsoft.com/office/officeart/2005/8/layout/hierarchy1"/>
    <dgm:cxn modelId="{E00AD501-8431-4623-9750-06345DDE0CFB}" type="presParOf" srcId="{6A6C8032-A80D-4C4F-8EDE-D37052B0E699}" destId="{0E9DB500-D283-4BCB-9CF3-36580304975F}" srcOrd="1" destOrd="0" presId="urn:microsoft.com/office/officeart/2005/8/layout/hierarchy1"/>
    <dgm:cxn modelId="{DE1D1BD0-8D7C-44F9-91C3-55A4918E23AE}" type="presParOf" srcId="{51576251-7CF7-4DB4-9E46-1B11AAC28552}" destId="{7BEE7223-AD21-49FC-A11F-A21C52A41A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F006D2-3D3C-4060-A0AC-BEF26828506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C21D7BE4-2DB0-4C1D-BDD5-B6BC3E82D0C6}">
      <dgm:prSet phldrT="[텍스트]" phldr="0"/>
      <dgm:spPr/>
      <dgm:t>
        <a:bodyPr/>
        <a:lstStyle/>
        <a:p>
          <a:pPr rtl="0" latinLnBrk="1"/>
          <a:r>
            <a:rPr lang="ko-KR" altLang="en-US" b="0" i="0" u="none" strike="noStrike" cap="none" baseline="0" noProof="0">
              <a:latin typeface="Calibri Light"/>
              <a:cs typeface="Calibri Light"/>
            </a:rPr>
            <a:t>첫화면-3가지 기능 중 선택</a:t>
          </a:r>
        </a:p>
      </dgm:t>
    </dgm:pt>
    <dgm:pt modelId="{E9A7942B-48F5-44AD-9A16-99F7DBF92DC5}" type="parTrans" cxnId="{D324AAEA-3690-44E0-ABA8-A513E42CF1E1}">
      <dgm:prSet/>
      <dgm:spPr/>
      <dgm:t>
        <a:bodyPr/>
        <a:lstStyle/>
        <a:p>
          <a:pPr latinLnBrk="1"/>
          <a:endParaRPr lang="ko-KR" altLang="en-US"/>
        </a:p>
      </dgm:t>
    </dgm:pt>
    <dgm:pt modelId="{E7140BF4-C4E7-47F6-82B2-32B3993AD9C1}" type="sibTrans" cxnId="{D324AAEA-3690-44E0-ABA8-A513E42CF1E1}">
      <dgm:prSet/>
      <dgm:spPr/>
      <dgm:t>
        <a:bodyPr/>
        <a:lstStyle/>
        <a:p>
          <a:pPr latinLnBrk="1"/>
          <a:endParaRPr lang="ko-KR" altLang="en-US"/>
        </a:p>
      </dgm:t>
    </dgm:pt>
    <dgm:pt modelId="{C449C009-953D-47F2-AB98-C1B304ACC876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중간지점</a:t>
          </a:r>
          <a:endParaRPr lang="ko-KR" altLang="en-US"/>
        </a:p>
      </dgm:t>
    </dgm:pt>
    <dgm:pt modelId="{BB355614-0C59-4C17-A027-FC320BFD3DC9}" type="parTrans" cxnId="{BBDF5F6E-629B-4659-BB78-8681C4A2AA18}">
      <dgm:prSet/>
      <dgm:spPr/>
      <dgm:t>
        <a:bodyPr/>
        <a:lstStyle/>
        <a:p>
          <a:pPr latinLnBrk="1"/>
          <a:endParaRPr lang="ko-KR" altLang="en-US"/>
        </a:p>
      </dgm:t>
    </dgm:pt>
    <dgm:pt modelId="{F6543E88-DFFB-43D4-BE0F-E4E6710E05FE}" type="sibTrans" cxnId="{BBDF5F6E-629B-4659-BB78-8681C4A2AA18}">
      <dgm:prSet/>
      <dgm:spPr/>
      <dgm:t>
        <a:bodyPr/>
        <a:lstStyle/>
        <a:p>
          <a:pPr latinLnBrk="1"/>
          <a:endParaRPr lang="ko-KR" altLang="en-US"/>
        </a:p>
      </dgm:t>
    </dgm:pt>
    <dgm:pt modelId="{133FEA8D-8CF6-4E37-B3C6-AE73FC34EFEA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지도에서 검색기능</a:t>
          </a:r>
          <a:endParaRPr lang="ko-KR" altLang="en-US"/>
        </a:p>
      </dgm:t>
    </dgm:pt>
    <dgm:pt modelId="{63EA4275-D0F4-43DA-9951-0D9551F9FC3C}" type="parTrans" cxnId="{199B26FD-D91E-4135-873E-A9BDAE2DCF43}">
      <dgm:prSet/>
      <dgm:spPr/>
      <dgm:t>
        <a:bodyPr/>
        <a:lstStyle/>
        <a:p>
          <a:pPr latinLnBrk="1"/>
          <a:endParaRPr lang="ko-KR" altLang="en-US"/>
        </a:p>
      </dgm:t>
    </dgm:pt>
    <dgm:pt modelId="{98783167-CD5E-4E3F-B73D-02FB3DC0700D}" type="sibTrans" cxnId="{199B26FD-D91E-4135-873E-A9BDAE2DCF43}">
      <dgm:prSet/>
      <dgm:spPr/>
      <dgm:t>
        <a:bodyPr/>
        <a:lstStyle/>
        <a:p>
          <a:pPr latinLnBrk="1"/>
          <a:endParaRPr lang="ko-KR" altLang="en-US"/>
        </a:p>
      </dgm:t>
    </dgm:pt>
    <dgm:pt modelId="{AFAFC912-81F2-46E9-8512-00938250B000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위치를 핀으로 지정</a:t>
          </a:r>
          <a:endParaRPr lang="ko-KR" altLang="en-US"/>
        </a:p>
      </dgm:t>
    </dgm:pt>
    <dgm:pt modelId="{45358A5D-74A6-41C6-991D-2949AC758FC6}" type="parTrans" cxnId="{E16FB5F6-05A3-49D7-9984-9AB516413E30}">
      <dgm:prSet/>
      <dgm:spPr/>
      <dgm:t>
        <a:bodyPr/>
        <a:lstStyle/>
        <a:p>
          <a:pPr latinLnBrk="1"/>
          <a:endParaRPr lang="ko-KR" altLang="en-US"/>
        </a:p>
      </dgm:t>
    </dgm:pt>
    <dgm:pt modelId="{6BCE7995-5DE0-47CB-A03C-EEE33E3E8C38}" type="sibTrans" cxnId="{E16FB5F6-05A3-49D7-9984-9AB516413E30}">
      <dgm:prSet/>
      <dgm:spPr/>
      <dgm:t>
        <a:bodyPr/>
        <a:lstStyle/>
        <a:p>
          <a:pPr latinLnBrk="1"/>
          <a:endParaRPr lang="ko-KR" altLang="en-US"/>
        </a:p>
      </dgm:t>
    </dgm:pt>
    <dgm:pt modelId="{7E927413-89BD-4ED2-B190-4011FDDADE25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더치페이</a:t>
          </a:r>
          <a:endParaRPr lang="ko-KR" altLang="en-US"/>
        </a:p>
      </dgm:t>
    </dgm:pt>
    <dgm:pt modelId="{F8F59A6B-BC9D-45AF-9091-4199C58F3517}" type="parTrans" cxnId="{B3D5E1B8-4A8A-4F7D-87A7-01727A1EDFBB}">
      <dgm:prSet/>
      <dgm:spPr/>
      <dgm:t>
        <a:bodyPr/>
        <a:lstStyle/>
        <a:p>
          <a:pPr latinLnBrk="1"/>
          <a:endParaRPr lang="ko-KR" altLang="en-US"/>
        </a:p>
      </dgm:t>
    </dgm:pt>
    <dgm:pt modelId="{44311639-D443-445D-9AB6-BB293EEA6977}" type="sibTrans" cxnId="{B3D5E1B8-4A8A-4F7D-87A7-01727A1EDFBB}">
      <dgm:prSet/>
      <dgm:spPr/>
      <dgm:t>
        <a:bodyPr/>
        <a:lstStyle/>
        <a:p>
          <a:pPr latinLnBrk="1"/>
          <a:endParaRPr lang="ko-KR" altLang="en-US"/>
        </a:p>
      </dgm:t>
    </dgm:pt>
    <dgm:pt modelId="{849628D0-1511-427D-9641-638B43CE2992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입력화면에 정보 입력</a:t>
          </a:r>
          <a:endParaRPr lang="ko-KR" altLang="en-US"/>
        </a:p>
      </dgm:t>
    </dgm:pt>
    <dgm:pt modelId="{9150B1CB-A653-4DC0-9EBD-DB42CE4888A6}" type="parTrans" cxnId="{C20AD341-3CE6-4847-9508-D5366D1F2E82}">
      <dgm:prSet/>
      <dgm:spPr/>
      <dgm:t>
        <a:bodyPr/>
        <a:lstStyle/>
        <a:p>
          <a:pPr latinLnBrk="1"/>
          <a:endParaRPr lang="ko-KR" altLang="en-US"/>
        </a:p>
      </dgm:t>
    </dgm:pt>
    <dgm:pt modelId="{925C8FED-F13E-498E-9E9B-EB83F1979B4C}" type="sibTrans" cxnId="{C20AD341-3CE6-4847-9508-D5366D1F2E82}">
      <dgm:prSet/>
      <dgm:spPr/>
      <dgm:t>
        <a:bodyPr/>
        <a:lstStyle/>
        <a:p>
          <a:pPr latinLnBrk="1"/>
          <a:endParaRPr lang="ko-KR" altLang="en-US"/>
        </a:p>
      </dgm:t>
    </dgm:pt>
    <dgm:pt modelId="{35605CE5-8FB3-4C6E-B636-EC67A7ADD0D2}">
      <dgm:prSet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미세먼지</a:t>
          </a:r>
        </a:p>
      </dgm:t>
    </dgm:pt>
    <dgm:pt modelId="{0AEDDD78-EEE9-48A3-9BCF-D136875460F4}" type="parTrans" cxnId="{61A77AFA-15A2-4904-8807-3293F0F01017}">
      <dgm:prSet/>
      <dgm:spPr/>
      <dgm:t>
        <a:bodyPr/>
        <a:lstStyle/>
        <a:p>
          <a:pPr latinLnBrk="1"/>
          <a:endParaRPr lang="ko-KR" altLang="en-US"/>
        </a:p>
      </dgm:t>
    </dgm:pt>
    <dgm:pt modelId="{55225CE0-A580-4FEB-A652-F89CF24AB7E1}" type="sibTrans" cxnId="{61A77AFA-15A2-4904-8807-3293F0F01017}">
      <dgm:prSet/>
      <dgm:spPr/>
    </dgm:pt>
    <dgm:pt modelId="{69D63F61-E068-4D2B-8F46-ACFF3EF9AB71}">
      <dgm:prSet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지역찾기</a:t>
          </a:r>
        </a:p>
      </dgm:t>
    </dgm:pt>
    <dgm:pt modelId="{96294214-E999-4B0C-825F-574B46CB7098}" type="parTrans" cxnId="{A4187E10-27BA-449B-85F6-92BEFD771F9B}">
      <dgm:prSet/>
      <dgm:spPr/>
      <dgm:t>
        <a:bodyPr/>
        <a:lstStyle/>
        <a:p>
          <a:pPr latinLnBrk="1"/>
          <a:endParaRPr lang="ko-KR" altLang="en-US"/>
        </a:p>
      </dgm:t>
    </dgm:pt>
    <dgm:pt modelId="{13B70BD8-1F22-4EA4-857B-7FA7BF558597}" type="sibTrans" cxnId="{A4187E10-27BA-449B-85F6-92BEFD771F9B}">
      <dgm:prSet/>
      <dgm:spPr/>
    </dgm:pt>
    <dgm:pt modelId="{4B9C784C-8AA0-4EF5-B206-CA360BD66023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해당지역 미세먼지 정보 출력 화면</a:t>
          </a:r>
        </a:p>
      </dgm:t>
    </dgm:pt>
    <dgm:pt modelId="{AE1FB229-7798-4365-8685-D3087BEA19BC}" type="parTrans" cxnId="{9375C2CA-BA1C-4B3A-A8B2-58BAFD237C5A}">
      <dgm:prSet/>
      <dgm:spPr/>
      <dgm:t>
        <a:bodyPr/>
        <a:lstStyle/>
        <a:p>
          <a:pPr latinLnBrk="1"/>
          <a:endParaRPr lang="ko-KR" altLang="en-US"/>
        </a:p>
      </dgm:t>
    </dgm:pt>
    <dgm:pt modelId="{96EAB520-3F67-41EA-B303-DA14BFAC9378}" type="sibTrans" cxnId="{9375C2CA-BA1C-4B3A-A8B2-58BAFD237C5A}">
      <dgm:prSet/>
      <dgm:spPr/>
    </dgm:pt>
    <dgm:pt modelId="{BC8EEA27-9BA2-4821-93BD-C32716E2B6D4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리스트 추가</a:t>
          </a:r>
        </a:p>
      </dgm:t>
    </dgm:pt>
    <dgm:pt modelId="{6776F79F-A2C4-45BA-BF86-5C9E81193FC5}" type="parTrans" cxnId="{E6F0F6AA-4F44-4D90-8D1E-270833FBDABE}">
      <dgm:prSet/>
      <dgm:spPr/>
      <dgm:t>
        <a:bodyPr/>
        <a:lstStyle/>
        <a:p>
          <a:pPr latinLnBrk="1"/>
          <a:endParaRPr lang="ko-KR" altLang="en-US"/>
        </a:p>
      </dgm:t>
    </dgm:pt>
    <dgm:pt modelId="{F27AABBC-BB08-4CF1-BAA1-0431CF5B4C55}" type="sibTrans" cxnId="{E6F0F6AA-4F44-4D90-8D1E-270833FBDABE}">
      <dgm:prSet/>
      <dgm:spPr/>
    </dgm:pt>
    <dgm:pt modelId="{C04916CD-C583-4DCC-925F-3E5F0BA58F4F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결과창 출력</a:t>
          </a:r>
        </a:p>
      </dgm:t>
    </dgm:pt>
    <dgm:pt modelId="{64102824-F013-4077-A2BD-8B86F1151E48}" type="parTrans" cxnId="{8EB5C08C-D22C-4C87-9A95-9D670D11AD2C}">
      <dgm:prSet/>
      <dgm:spPr/>
      <dgm:t>
        <a:bodyPr/>
        <a:lstStyle/>
        <a:p>
          <a:pPr latinLnBrk="1"/>
          <a:endParaRPr lang="ko-KR" altLang="en-US"/>
        </a:p>
      </dgm:t>
    </dgm:pt>
    <dgm:pt modelId="{6B68D086-A2B0-4757-A387-1FECB89942D5}" type="sibTrans" cxnId="{8EB5C08C-D22C-4C87-9A95-9D670D11AD2C}">
      <dgm:prSet/>
      <dgm:spPr/>
    </dgm:pt>
    <dgm:pt modelId="{D561405A-01FA-4000-92C2-CF791778CFFD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리스트로 돌아가기</a:t>
          </a:r>
        </a:p>
      </dgm:t>
    </dgm:pt>
    <dgm:pt modelId="{13C7AE22-539E-4052-A236-20B7385A8D84}" type="parTrans" cxnId="{1F6C13ED-B7AE-40B2-891B-53768DB84C6C}">
      <dgm:prSet/>
      <dgm:spPr/>
      <dgm:t>
        <a:bodyPr/>
        <a:lstStyle/>
        <a:p>
          <a:pPr latinLnBrk="1"/>
          <a:endParaRPr lang="ko-KR" altLang="en-US"/>
        </a:p>
      </dgm:t>
    </dgm:pt>
    <dgm:pt modelId="{789ACD7F-D251-4D9F-8AED-E74AC58E3654}" type="sibTrans" cxnId="{1F6C13ED-B7AE-40B2-891B-53768DB84C6C}">
      <dgm:prSet/>
      <dgm:spPr/>
    </dgm:pt>
    <dgm:pt modelId="{BA386619-0A2F-402A-9F63-FF76ADA8A631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중간지점을 지도에 출력</a:t>
          </a:r>
        </a:p>
      </dgm:t>
    </dgm:pt>
    <dgm:pt modelId="{C273EF40-9440-4AF3-A71C-52CD850ACBC5}" type="parTrans" cxnId="{3E029317-575D-4CEA-9F78-822A7B4A358E}">
      <dgm:prSet/>
      <dgm:spPr/>
      <dgm:t>
        <a:bodyPr/>
        <a:lstStyle/>
        <a:p>
          <a:pPr latinLnBrk="1"/>
          <a:endParaRPr lang="ko-KR" altLang="en-US"/>
        </a:p>
      </dgm:t>
    </dgm:pt>
    <dgm:pt modelId="{87981926-7B69-4733-96C3-1CE6BF2E01C8}" type="sibTrans" cxnId="{3E029317-575D-4CEA-9F78-822A7B4A358E}">
      <dgm:prSet/>
      <dgm:spPr/>
    </dgm:pt>
    <dgm:pt modelId="{FDFD413E-14C9-4066-9DCE-580E4E13A5AC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주변 리스트로 출력</a:t>
          </a:r>
        </a:p>
      </dgm:t>
    </dgm:pt>
    <dgm:pt modelId="{FF4E1E50-E873-42E5-9160-F8235F447812}" type="parTrans" cxnId="{69AFACE2-C481-432C-8158-FEE8659BAE54}">
      <dgm:prSet/>
      <dgm:spPr/>
      <dgm:t>
        <a:bodyPr/>
        <a:lstStyle/>
        <a:p>
          <a:pPr latinLnBrk="1"/>
          <a:endParaRPr lang="ko-KR" altLang="en-US"/>
        </a:p>
      </dgm:t>
    </dgm:pt>
    <dgm:pt modelId="{9964431A-44FE-4611-8BE8-E84C6C912578}" type="sibTrans" cxnId="{69AFACE2-C481-432C-8158-FEE8659BAE54}">
      <dgm:prSet/>
      <dgm:spPr/>
    </dgm:pt>
    <dgm:pt modelId="{0341DFEB-711A-4C6F-9B07-ED611959C331}" type="pres">
      <dgm:prSet presAssocID="{A0F006D2-3D3C-4060-A0AC-BEF2682850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C679F2-0C5F-47AF-8CBC-188D2B141C45}" type="pres">
      <dgm:prSet presAssocID="{C21D7BE4-2DB0-4C1D-BDD5-B6BC3E82D0C6}" presName="root1" presStyleCnt="0"/>
      <dgm:spPr/>
    </dgm:pt>
    <dgm:pt modelId="{4E23DC5C-5575-4EB4-A5D2-862E2221C779}" type="pres">
      <dgm:prSet presAssocID="{C21D7BE4-2DB0-4C1D-BDD5-B6BC3E82D0C6}" presName="LevelOneTextNode" presStyleLbl="node0" presStyleIdx="0" presStyleCnt="1">
        <dgm:presLayoutVars>
          <dgm:chPref val="3"/>
        </dgm:presLayoutVars>
      </dgm:prSet>
      <dgm:spPr/>
    </dgm:pt>
    <dgm:pt modelId="{C936751A-858B-48B8-BB4E-99830B35FBF8}" type="pres">
      <dgm:prSet presAssocID="{C21D7BE4-2DB0-4C1D-BDD5-B6BC3E82D0C6}" presName="level2hierChild" presStyleCnt="0"/>
      <dgm:spPr/>
    </dgm:pt>
    <dgm:pt modelId="{27E26675-9448-40D4-B914-C85D1DA3CDBB}" type="pres">
      <dgm:prSet presAssocID="{BB355614-0C59-4C17-A027-FC320BFD3DC9}" presName="conn2-1" presStyleLbl="parChTrans1D2" presStyleIdx="0" presStyleCnt="3"/>
      <dgm:spPr/>
    </dgm:pt>
    <dgm:pt modelId="{D852679F-00B3-4DFC-82BD-9973D707D2F5}" type="pres">
      <dgm:prSet presAssocID="{BB355614-0C59-4C17-A027-FC320BFD3DC9}" presName="connTx" presStyleLbl="parChTrans1D2" presStyleIdx="0" presStyleCnt="3"/>
      <dgm:spPr/>
    </dgm:pt>
    <dgm:pt modelId="{B62A4D3E-75DD-46EC-8635-18E7DBE99840}" type="pres">
      <dgm:prSet presAssocID="{C449C009-953D-47F2-AB98-C1B304ACC876}" presName="root2" presStyleCnt="0"/>
      <dgm:spPr/>
    </dgm:pt>
    <dgm:pt modelId="{644A7987-7150-41AE-8EB6-77E6E4FA22D5}" type="pres">
      <dgm:prSet presAssocID="{C449C009-953D-47F2-AB98-C1B304ACC876}" presName="LevelTwoTextNode" presStyleLbl="node2" presStyleIdx="0" presStyleCnt="3">
        <dgm:presLayoutVars>
          <dgm:chPref val="3"/>
        </dgm:presLayoutVars>
      </dgm:prSet>
      <dgm:spPr/>
    </dgm:pt>
    <dgm:pt modelId="{7B1B5BEA-5455-4396-B5A7-80C1887F2655}" type="pres">
      <dgm:prSet presAssocID="{C449C009-953D-47F2-AB98-C1B304ACC876}" presName="level3hierChild" presStyleCnt="0"/>
      <dgm:spPr/>
    </dgm:pt>
    <dgm:pt modelId="{0A506014-3DA7-4619-A594-C0CEDB229E28}" type="pres">
      <dgm:prSet presAssocID="{63EA4275-D0F4-43DA-9951-0D9551F9FC3C}" presName="conn2-1" presStyleLbl="parChTrans1D3" presStyleIdx="0" presStyleCnt="3"/>
      <dgm:spPr/>
    </dgm:pt>
    <dgm:pt modelId="{8FCB1635-1346-4A17-9571-C96CB3D3713C}" type="pres">
      <dgm:prSet presAssocID="{63EA4275-D0F4-43DA-9951-0D9551F9FC3C}" presName="connTx" presStyleLbl="parChTrans1D3" presStyleIdx="0" presStyleCnt="3"/>
      <dgm:spPr/>
    </dgm:pt>
    <dgm:pt modelId="{5570623F-4DFF-41E9-BA65-ADCA91EAE9BA}" type="pres">
      <dgm:prSet presAssocID="{133FEA8D-8CF6-4E37-B3C6-AE73FC34EFEA}" presName="root2" presStyleCnt="0"/>
      <dgm:spPr/>
    </dgm:pt>
    <dgm:pt modelId="{A62B54FC-B6B9-4A24-933C-DE86C7B53614}" type="pres">
      <dgm:prSet presAssocID="{133FEA8D-8CF6-4E37-B3C6-AE73FC34EFEA}" presName="LevelTwoTextNode" presStyleLbl="node3" presStyleIdx="0" presStyleCnt="3">
        <dgm:presLayoutVars>
          <dgm:chPref val="3"/>
        </dgm:presLayoutVars>
      </dgm:prSet>
      <dgm:spPr/>
    </dgm:pt>
    <dgm:pt modelId="{70DDD9C6-A04D-4F94-9BE2-9CDFC7B1B848}" type="pres">
      <dgm:prSet presAssocID="{133FEA8D-8CF6-4E37-B3C6-AE73FC34EFEA}" presName="level3hierChild" presStyleCnt="0"/>
      <dgm:spPr/>
    </dgm:pt>
    <dgm:pt modelId="{E8BE2ABF-5568-4CF4-8889-663D039AF3D9}" type="pres">
      <dgm:prSet presAssocID="{45358A5D-74A6-41C6-991D-2949AC758FC6}" presName="conn2-1" presStyleLbl="parChTrans1D4" presStyleIdx="0" presStyleCnt="7"/>
      <dgm:spPr/>
    </dgm:pt>
    <dgm:pt modelId="{E8996B53-846F-4922-A7BE-CA92873367E0}" type="pres">
      <dgm:prSet presAssocID="{45358A5D-74A6-41C6-991D-2949AC758FC6}" presName="connTx" presStyleLbl="parChTrans1D4" presStyleIdx="0" presStyleCnt="7"/>
      <dgm:spPr/>
    </dgm:pt>
    <dgm:pt modelId="{8DD792EF-58D2-4A65-A138-0ED4AE9F2810}" type="pres">
      <dgm:prSet presAssocID="{AFAFC912-81F2-46E9-8512-00938250B000}" presName="root2" presStyleCnt="0"/>
      <dgm:spPr/>
    </dgm:pt>
    <dgm:pt modelId="{386B2CAA-095C-4A80-BC0E-4AC810017304}" type="pres">
      <dgm:prSet presAssocID="{AFAFC912-81F2-46E9-8512-00938250B000}" presName="LevelTwoTextNode" presStyleLbl="node4" presStyleIdx="0" presStyleCnt="7">
        <dgm:presLayoutVars>
          <dgm:chPref val="3"/>
        </dgm:presLayoutVars>
      </dgm:prSet>
      <dgm:spPr/>
    </dgm:pt>
    <dgm:pt modelId="{B4CE1BC9-5B81-47F7-84ED-02C9D8002A1A}" type="pres">
      <dgm:prSet presAssocID="{AFAFC912-81F2-46E9-8512-00938250B000}" presName="level3hierChild" presStyleCnt="0"/>
      <dgm:spPr/>
    </dgm:pt>
    <dgm:pt modelId="{EC25958D-3F8D-4397-BF6A-F3CCD7C8B794}" type="pres">
      <dgm:prSet presAssocID="{C273EF40-9440-4AF3-A71C-52CD850ACBC5}" presName="conn2-1" presStyleLbl="parChTrans1D4" presStyleIdx="1" presStyleCnt="7"/>
      <dgm:spPr/>
    </dgm:pt>
    <dgm:pt modelId="{10D34B06-7090-4A1C-AF2E-D49AE79DEA57}" type="pres">
      <dgm:prSet presAssocID="{C273EF40-9440-4AF3-A71C-52CD850ACBC5}" presName="connTx" presStyleLbl="parChTrans1D4" presStyleIdx="1" presStyleCnt="7"/>
      <dgm:spPr/>
    </dgm:pt>
    <dgm:pt modelId="{1DA27B31-6BA9-4789-ABC5-3EFF33494F6B}" type="pres">
      <dgm:prSet presAssocID="{BA386619-0A2F-402A-9F63-FF76ADA8A631}" presName="root2" presStyleCnt="0"/>
      <dgm:spPr/>
    </dgm:pt>
    <dgm:pt modelId="{934C25F1-F563-4983-A402-FD3BE5EAA5E6}" type="pres">
      <dgm:prSet presAssocID="{BA386619-0A2F-402A-9F63-FF76ADA8A631}" presName="LevelTwoTextNode" presStyleLbl="node4" presStyleIdx="1" presStyleCnt="7">
        <dgm:presLayoutVars>
          <dgm:chPref val="3"/>
        </dgm:presLayoutVars>
      </dgm:prSet>
      <dgm:spPr/>
    </dgm:pt>
    <dgm:pt modelId="{B128A0C1-47C1-4A52-9E64-BC92478CD4FD}" type="pres">
      <dgm:prSet presAssocID="{BA386619-0A2F-402A-9F63-FF76ADA8A631}" presName="level3hierChild" presStyleCnt="0"/>
      <dgm:spPr/>
    </dgm:pt>
    <dgm:pt modelId="{B3DF7911-0596-44C9-A2A4-5D50411FBBE0}" type="pres">
      <dgm:prSet presAssocID="{FF4E1E50-E873-42E5-9160-F8235F447812}" presName="conn2-1" presStyleLbl="parChTrans1D4" presStyleIdx="2" presStyleCnt="7"/>
      <dgm:spPr/>
    </dgm:pt>
    <dgm:pt modelId="{EA9226CD-A162-49AA-B237-05D4223994E2}" type="pres">
      <dgm:prSet presAssocID="{FF4E1E50-E873-42E5-9160-F8235F447812}" presName="connTx" presStyleLbl="parChTrans1D4" presStyleIdx="2" presStyleCnt="7"/>
      <dgm:spPr/>
    </dgm:pt>
    <dgm:pt modelId="{BBF4E2B5-F26B-4635-9E0B-F4B918D3D185}" type="pres">
      <dgm:prSet presAssocID="{FDFD413E-14C9-4066-9DCE-580E4E13A5AC}" presName="root2" presStyleCnt="0"/>
      <dgm:spPr/>
    </dgm:pt>
    <dgm:pt modelId="{17E058DF-B639-407A-B7B1-78B801BEE280}" type="pres">
      <dgm:prSet presAssocID="{FDFD413E-14C9-4066-9DCE-580E4E13A5AC}" presName="LevelTwoTextNode" presStyleLbl="node4" presStyleIdx="2" presStyleCnt="7">
        <dgm:presLayoutVars>
          <dgm:chPref val="3"/>
        </dgm:presLayoutVars>
      </dgm:prSet>
      <dgm:spPr/>
    </dgm:pt>
    <dgm:pt modelId="{DEEBBB7D-7FC8-4CFE-A977-AAD80274E8D5}" type="pres">
      <dgm:prSet presAssocID="{FDFD413E-14C9-4066-9DCE-580E4E13A5AC}" presName="level3hierChild" presStyleCnt="0"/>
      <dgm:spPr/>
    </dgm:pt>
    <dgm:pt modelId="{4169E045-2569-4BD4-BDAD-A861E68CBA81}" type="pres">
      <dgm:prSet presAssocID="{F8F59A6B-BC9D-45AF-9091-4199C58F3517}" presName="conn2-1" presStyleLbl="parChTrans1D2" presStyleIdx="1" presStyleCnt="3"/>
      <dgm:spPr/>
    </dgm:pt>
    <dgm:pt modelId="{0515E854-064D-4F75-B10E-85812D8F91C5}" type="pres">
      <dgm:prSet presAssocID="{F8F59A6B-BC9D-45AF-9091-4199C58F3517}" presName="connTx" presStyleLbl="parChTrans1D2" presStyleIdx="1" presStyleCnt="3"/>
      <dgm:spPr/>
    </dgm:pt>
    <dgm:pt modelId="{A9EE43AC-1D9F-4061-9CF7-9D633E611387}" type="pres">
      <dgm:prSet presAssocID="{7E927413-89BD-4ED2-B190-4011FDDADE25}" presName="root2" presStyleCnt="0"/>
      <dgm:spPr/>
    </dgm:pt>
    <dgm:pt modelId="{EF087003-6789-4CD0-880F-F47C6AF8DF10}" type="pres">
      <dgm:prSet presAssocID="{7E927413-89BD-4ED2-B190-4011FDDADE25}" presName="LevelTwoTextNode" presStyleLbl="node2" presStyleIdx="1" presStyleCnt="3">
        <dgm:presLayoutVars>
          <dgm:chPref val="3"/>
        </dgm:presLayoutVars>
      </dgm:prSet>
      <dgm:spPr/>
    </dgm:pt>
    <dgm:pt modelId="{F6C833A7-D7C8-480D-99D7-F64E87C80923}" type="pres">
      <dgm:prSet presAssocID="{7E927413-89BD-4ED2-B190-4011FDDADE25}" presName="level3hierChild" presStyleCnt="0"/>
      <dgm:spPr/>
    </dgm:pt>
    <dgm:pt modelId="{B312D95D-2F08-4DCC-822B-6F4CA6E7F79A}" type="pres">
      <dgm:prSet presAssocID="{6776F79F-A2C4-45BA-BF86-5C9E81193FC5}" presName="conn2-1" presStyleLbl="parChTrans1D3" presStyleIdx="1" presStyleCnt="3"/>
      <dgm:spPr/>
    </dgm:pt>
    <dgm:pt modelId="{F3626D04-D239-449E-8A94-E497DB6A5457}" type="pres">
      <dgm:prSet presAssocID="{6776F79F-A2C4-45BA-BF86-5C9E81193FC5}" presName="connTx" presStyleLbl="parChTrans1D3" presStyleIdx="1" presStyleCnt="3"/>
      <dgm:spPr/>
    </dgm:pt>
    <dgm:pt modelId="{8F00AD8B-782C-4417-94FD-C2702F552596}" type="pres">
      <dgm:prSet presAssocID="{BC8EEA27-9BA2-4821-93BD-C32716E2B6D4}" presName="root2" presStyleCnt="0"/>
      <dgm:spPr/>
    </dgm:pt>
    <dgm:pt modelId="{A2CB8B30-440D-4814-B30B-AB6A261E6AC6}" type="pres">
      <dgm:prSet presAssocID="{BC8EEA27-9BA2-4821-93BD-C32716E2B6D4}" presName="LevelTwoTextNode" presStyleLbl="node3" presStyleIdx="1" presStyleCnt="3">
        <dgm:presLayoutVars>
          <dgm:chPref val="3"/>
        </dgm:presLayoutVars>
      </dgm:prSet>
      <dgm:spPr/>
    </dgm:pt>
    <dgm:pt modelId="{650029E9-2B00-41FA-9E90-76174FD3D1DD}" type="pres">
      <dgm:prSet presAssocID="{BC8EEA27-9BA2-4821-93BD-C32716E2B6D4}" presName="level3hierChild" presStyleCnt="0"/>
      <dgm:spPr/>
    </dgm:pt>
    <dgm:pt modelId="{618C5B6F-C37D-4A48-86B8-E7959934C922}" type="pres">
      <dgm:prSet presAssocID="{9150B1CB-A653-4DC0-9EBD-DB42CE4888A6}" presName="conn2-1" presStyleLbl="parChTrans1D4" presStyleIdx="3" presStyleCnt="7"/>
      <dgm:spPr/>
    </dgm:pt>
    <dgm:pt modelId="{F09609A7-5051-4D5E-8D1D-8172812CF042}" type="pres">
      <dgm:prSet presAssocID="{9150B1CB-A653-4DC0-9EBD-DB42CE4888A6}" presName="connTx" presStyleLbl="parChTrans1D4" presStyleIdx="3" presStyleCnt="7"/>
      <dgm:spPr/>
    </dgm:pt>
    <dgm:pt modelId="{FEAB0554-2599-4AE4-953C-D62381BDAB0C}" type="pres">
      <dgm:prSet presAssocID="{849628D0-1511-427D-9641-638B43CE2992}" presName="root2" presStyleCnt="0"/>
      <dgm:spPr/>
    </dgm:pt>
    <dgm:pt modelId="{C7B7B2AE-95E3-4DEF-AA22-8C645EEF7752}" type="pres">
      <dgm:prSet presAssocID="{849628D0-1511-427D-9641-638B43CE2992}" presName="LevelTwoTextNode" presStyleLbl="node4" presStyleIdx="3" presStyleCnt="7">
        <dgm:presLayoutVars>
          <dgm:chPref val="3"/>
        </dgm:presLayoutVars>
      </dgm:prSet>
      <dgm:spPr/>
    </dgm:pt>
    <dgm:pt modelId="{B5CBEA56-959A-430A-8727-D9FB39D4836C}" type="pres">
      <dgm:prSet presAssocID="{849628D0-1511-427D-9641-638B43CE2992}" presName="level3hierChild" presStyleCnt="0"/>
      <dgm:spPr/>
    </dgm:pt>
    <dgm:pt modelId="{77A754DA-28B8-45DF-B0CD-97B5D5F935AC}" type="pres">
      <dgm:prSet presAssocID="{64102824-F013-4077-A2BD-8B86F1151E48}" presName="conn2-1" presStyleLbl="parChTrans1D4" presStyleIdx="4" presStyleCnt="7"/>
      <dgm:spPr/>
    </dgm:pt>
    <dgm:pt modelId="{AB3905AC-0ADB-4CAC-872A-DC3E98CBC0DD}" type="pres">
      <dgm:prSet presAssocID="{64102824-F013-4077-A2BD-8B86F1151E48}" presName="connTx" presStyleLbl="parChTrans1D4" presStyleIdx="4" presStyleCnt="7"/>
      <dgm:spPr/>
    </dgm:pt>
    <dgm:pt modelId="{3813724C-E29D-4F47-B9A9-D8541AC4090B}" type="pres">
      <dgm:prSet presAssocID="{C04916CD-C583-4DCC-925F-3E5F0BA58F4F}" presName="root2" presStyleCnt="0"/>
      <dgm:spPr/>
    </dgm:pt>
    <dgm:pt modelId="{E5F5C017-75DF-4166-8069-608EEC1370EA}" type="pres">
      <dgm:prSet presAssocID="{C04916CD-C583-4DCC-925F-3E5F0BA58F4F}" presName="LevelTwoTextNode" presStyleLbl="node4" presStyleIdx="4" presStyleCnt="7">
        <dgm:presLayoutVars>
          <dgm:chPref val="3"/>
        </dgm:presLayoutVars>
      </dgm:prSet>
      <dgm:spPr/>
    </dgm:pt>
    <dgm:pt modelId="{3BFE6E6A-C3B5-4F4B-8106-90AA6D689E4D}" type="pres">
      <dgm:prSet presAssocID="{C04916CD-C583-4DCC-925F-3E5F0BA58F4F}" presName="level3hierChild" presStyleCnt="0"/>
      <dgm:spPr/>
    </dgm:pt>
    <dgm:pt modelId="{2E967D43-75F7-4593-B9EF-A4B38D7C615E}" type="pres">
      <dgm:prSet presAssocID="{13C7AE22-539E-4052-A236-20B7385A8D84}" presName="conn2-1" presStyleLbl="parChTrans1D4" presStyleIdx="5" presStyleCnt="7"/>
      <dgm:spPr/>
    </dgm:pt>
    <dgm:pt modelId="{5C4B5422-4B32-4075-A1B1-CCE766137763}" type="pres">
      <dgm:prSet presAssocID="{13C7AE22-539E-4052-A236-20B7385A8D84}" presName="connTx" presStyleLbl="parChTrans1D4" presStyleIdx="5" presStyleCnt="7"/>
      <dgm:spPr/>
    </dgm:pt>
    <dgm:pt modelId="{162608B0-CCA0-444E-8172-E099AA844D48}" type="pres">
      <dgm:prSet presAssocID="{D561405A-01FA-4000-92C2-CF791778CFFD}" presName="root2" presStyleCnt="0"/>
      <dgm:spPr/>
    </dgm:pt>
    <dgm:pt modelId="{2D7189D7-ADB6-4F91-8673-AA307991888D}" type="pres">
      <dgm:prSet presAssocID="{D561405A-01FA-4000-92C2-CF791778CFFD}" presName="LevelTwoTextNode" presStyleLbl="node4" presStyleIdx="5" presStyleCnt="7">
        <dgm:presLayoutVars>
          <dgm:chPref val="3"/>
        </dgm:presLayoutVars>
      </dgm:prSet>
      <dgm:spPr/>
    </dgm:pt>
    <dgm:pt modelId="{EF21BBD7-91B5-449A-95D6-0BF2F29E7A6A}" type="pres">
      <dgm:prSet presAssocID="{D561405A-01FA-4000-92C2-CF791778CFFD}" presName="level3hierChild" presStyleCnt="0"/>
      <dgm:spPr/>
    </dgm:pt>
    <dgm:pt modelId="{38E8BD62-B8CB-49DB-9EA2-6951A441A3DA}" type="pres">
      <dgm:prSet presAssocID="{0AEDDD78-EEE9-48A3-9BCF-D136875460F4}" presName="conn2-1" presStyleLbl="parChTrans1D2" presStyleIdx="2" presStyleCnt="3"/>
      <dgm:spPr/>
    </dgm:pt>
    <dgm:pt modelId="{88C6B899-EE2E-4234-B3F0-7A5B000D506B}" type="pres">
      <dgm:prSet presAssocID="{0AEDDD78-EEE9-48A3-9BCF-D136875460F4}" presName="connTx" presStyleLbl="parChTrans1D2" presStyleIdx="2" presStyleCnt="3"/>
      <dgm:spPr/>
    </dgm:pt>
    <dgm:pt modelId="{E0C1F503-0E5C-4886-896B-31A74D85943D}" type="pres">
      <dgm:prSet presAssocID="{35605CE5-8FB3-4C6E-B636-EC67A7ADD0D2}" presName="root2" presStyleCnt="0"/>
      <dgm:spPr/>
    </dgm:pt>
    <dgm:pt modelId="{36C9D0C8-4E1C-496E-85E3-40D59C652662}" type="pres">
      <dgm:prSet presAssocID="{35605CE5-8FB3-4C6E-B636-EC67A7ADD0D2}" presName="LevelTwoTextNode" presStyleLbl="node2" presStyleIdx="2" presStyleCnt="3">
        <dgm:presLayoutVars>
          <dgm:chPref val="3"/>
        </dgm:presLayoutVars>
      </dgm:prSet>
      <dgm:spPr/>
    </dgm:pt>
    <dgm:pt modelId="{2414E0F0-E81F-4894-A558-1757A16E375E}" type="pres">
      <dgm:prSet presAssocID="{35605CE5-8FB3-4C6E-B636-EC67A7ADD0D2}" presName="level3hierChild" presStyleCnt="0"/>
      <dgm:spPr/>
    </dgm:pt>
    <dgm:pt modelId="{04635399-0BF5-4355-8FCC-2CD399BE5FEA}" type="pres">
      <dgm:prSet presAssocID="{96294214-E999-4B0C-825F-574B46CB7098}" presName="conn2-1" presStyleLbl="parChTrans1D3" presStyleIdx="2" presStyleCnt="3"/>
      <dgm:spPr/>
    </dgm:pt>
    <dgm:pt modelId="{23AD3299-97F7-40AD-BBC2-9D49700C40F4}" type="pres">
      <dgm:prSet presAssocID="{96294214-E999-4B0C-825F-574B46CB7098}" presName="connTx" presStyleLbl="parChTrans1D3" presStyleIdx="2" presStyleCnt="3"/>
      <dgm:spPr/>
    </dgm:pt>
    <dgm:pt modelId="{0A24A58D-2323-478B-90B6-7B86561358F9}" type="pres">
      <dgm:prSet presAssocID="{69D63F61-E068-4D2B-8F46-ACFF3EF9AB71}" presName="root2" presStyleCnt="0"/>
      <dgm:spPr/>
    </dgm:pt>
    <dgm:pt modelId="{C392BBDB-B121-4AA9-9B53-B739C499CEC8}" type="pres">
      <dgm:prSet presAssocID="{69D63F61-E068-4D2B-8F46-ACFF3EF9AB71}" presName="LevelTwoTextNode" presStyleLbl="node3" presStyleIdx="2" presStyleCnt="3">
        <dgm:presLayoutVars>
          <dgm:chPref val="3"/>
        </dgm:presLayoutVars>
      </dgm:prSet>
      <dgm:spPr/>
    </dgm:pt>
    <dgm:pt modelId="{F5D4C57F-EFAB-49C1-B50D-9604DFC5159C}" type="pres">
      <dgm:prSet presAssocID="{69D63F61-E068-4D2B-8F46-ACFF3EF9AB71}" presName="level3hierChild" presStyleCnt="0"/>
      <dgm:spPr/>
    </dgm:pt>
    <dgm:pt modelId="{1F5D2BA3-2284-4D45-BD41-DE45611C052B}" type="pres">
      <dgm:prSet presAssocID="{AE1FB229-7798-4365-8685-D3087BEA19BC}" presName="conn2-1" presStyleLbl="parChTrans1D4" presStyleIdx="6" presStyleCnt="7"/>
      <dgm:spPr/>
    </dgm:pt>
    <dgm:pt modelId="{66E897DD-3353-47D5-81AA-4216DCB5DFC5}" type="pres">
      <dgm:prSet presAssocID="{AE1FB229-7798-4365-8685-D3087BEA19BC}" presName="connTx" presStyleLbl="parChTrans1D4" presStyleIdx="6" presStyleCnt="7"/>
      <dgm:spPr/>
    </dgm:pt>
    <dgm:pt modelId="{62D65F77-AC3B-42D8-9D4D-F8A4B000744C}" type="pres">
      <dgm:prSet presAssocID="{4B9C784C-8AA0-4EF5-B206-CA360BD66023}" presName="root2" presStyleCnt="0"/>
      <dgm:spPr/>
    </dgm:pt>
    <dgm:pt modelId="{2C90BF8C-7A8A-4854-9654-61FEF9B955F3}" type="pres">
      <dgm:prSet presAssocID="{4B9C784C-8AA0-4EF5-B206-CA360BD66023}" presName="LevelTwoTextNode" presStyleLbl="node4" presStyleIdx="6" presStyleCnt="7">
        <dgm:presLayoutVars>
          <dgm:chPref val="3"/>
        </dgm:presLayoutVars>
      </dgm:prSet>
      <dgm:spPr/>
    </dgm:pt>
    <dgm:pt modelId="{2BF07B6E-F599-4AC5-B06B-D96A0A29F765}" type="pres">
      <dgm:prSet presAssocID="{4B9C784C-8AA0-4EF5-B206-CA360BD66023}" presName="level3hierChild" presStyleCnt="0"/>
      <dgm:spPr/>
    </dgm:pt>
  </dgm:ptLst>
  <dgm:cxnLst>
    <dgm:cxn modelId="{21AD2D00-130A-4864-9A0C-290895AFC987}" type="presOf" srcId="{0AEDDD78-EEE9-48A3-9BCF-D136875460F4}" destId="{88C6B899-EE2E-4234-B3F0-7A5B000D506B}" srcOrd="1" destOrd="0" presId="urn:microsoft.com/office/officeart/2005/8/layout/hierarchy2"/>
    <dgm:cxn modelId="{793FBD09-F72D-4E7A-B233-BF00C22B1669}" type="presOf" srcId="{64102824-F013-4077-A2BD-8B86F1151E48}" destId="{77A754DA-28B8-45DF-B0CD-97B5D5F935AC}" srcOrd="0" destOrd="0" presId="urn:microsoft.com/office/officeart/2005/8/layout/hierarchy2"/>
    <dgm:cxn modelId="{A4187E10-27BA-449B-85F6-92BEFD771F9B}" srcId="{35605CE5-8FB3-4C6E-B636-EC67A7ADD0D2}" destId="{69D63F61-E068-4D2B-8F46-ACFF3EF9AB71}" srcOrd="0" destOrd="0" parTransId="{96294214-E999-4B0C-825F-574B46CB7098}" sibTransId="{13B70BD8-1F22-4EA4-857B-7FA7BF558597}"/>
    <dgm:cxn modelId="{ACEEFD10-1EF9-4441-A7D1-7138A2BC2E52}" type="presOf" srcId="{9150B1CB-A653-4DC0-9EBD-DB42CE4888A6}" destId="{F09609A7-5051-4D5E-8D1D-8172812CF042}" srcOrd="1" destOrd="0" presId="urn:microsoft.com/office/officeart/2005/8/layout/hierarchy2"/>
    <dgm:cxn modelId="{9499D412-072A-4C93-BF62-6C16D19C1947}" type="presOf" srcId="{45358A5D-74A6-41C6-991D-2949AC758FC6}" destId="{E8BE2ABF-5568-4CF4-8889-663D039AF3D9}" srcOrd="0" destOrd="0" presId="urn:microsoft.com/office/officeart/2005/8/layout/hierarchy2"/>
    <dgm:cxn modelId="{9479F516-5F4D-46B5-934E-599C8AFE16B7}" type="presOf" srcId="{6776F79F-A2C4-45BA-BF86-5C9E81193FC5}" destId="{F3626D04-D239-449E-8A94-E497DB6A5457}" srcOrd="1" destOrd="0" presId="urn:microsoft.com/office/officeart/2005/8/layout/hierarchy2"/>
    <dgm:cxn modelId="{3E029317-575D-4CEA-9F78-822A7B4A358E}" srcId="{AFAFC912-81F2-46E9-8512-00938250B000}" destId="{BA386619-0A2F-402A-9F63-FF76ADA8A631}" srcOrd="0" destOrd="0" parTransId="{C273EF40-9440-4AF3-A71C-52CD850ACBC5}" sibTransId="{87981926-7B69-4733-96C3-1CE6BF2E01C8}"/>
    <dgm:cxn modelId="{5F2D871F-EFA8-4E40-A15F-9DA6F92A6AA0}" type="presOf" srcId="{6776F79F-A2C4-45BA-BF86-5C9E81193FC5}" destId="{B312D95D-2F08-4DCC-822B-6F4CA6E7F79A}" srcOrd="0" destOrd="0" presId="urn:microsoft.com/office/officeart/2005/8/layout/hierarchy2"/>
    <dgm:cxn modelId="{CF7CB828-79E3-4B33-9A1E-F37509D140BC}" type="presOf" srcId="{849628D0-1511-427D-9641-638B43CE2992}" destId="{C7B7B2AE-95E3-4DEF-AA22-8C645EEF7752}" srcOrd="0" destOrd="0" presId="urn:microsoft.com/office/officeart/2005/8/layout/hierarchy2"/>
    <dgm:cxn modelId="{0037CB2B-B10C-4321-B888-2D989C2F2E24}" type="presOf" srcId="{BC8EEA27-9BA2-4821-93BD-C32716E2B6D4}" destId="{A2CB8B30-440D-4814-B30B-AB6A261E6AC6}" srcOrd="0" destOrd="0" presId="urn:microsoft.com/office/officeart/2005/8/layout/hierarchy2"/>
    <dgm:cxn modelId="{CC323F3B-360C-4517-BD2E-CA5FA9391348}" type="presOf" srcId="{13C7AE22-539E-4052-A236-20B7385A8D84}" destId="{2E967D43-75F7-4593-B9EF-A4B38D7C615E}" srcOrd="0" destOrd="0" presId="urn:microsoft.com/office/officeart/2005/8/layout/hierarchy2"/>
    <dgm:cxn modelId="{9CE3EA3C-B25F-4909-8E7E-2A45C1112BFF}" type="presOf" srcId="{A0F006D2-3D3C-4060-A0AC-BEF268285061}" destId="{0341DFEB-711A-4C6F-9B07-ED611959C331}" srcOrd="0" destOrd="0" presId="urn:microsoft.com/office/officeart/2005/8/layout/hierarchy2"/>
    <dgm:cxn modelId="{C6610761-2CE0-4D5D-BACA-03359927A1B7}" type="presOf" srcId="{C273EF40-9440-4AF3-A71C-52CD850ACBC5}" destId="{10D34B06-7090-4A1C-AF2E-D49AE79DEA57}" srcOrd="1" destOrd="0" presId="urn:microsoft.com/office/officeart/2005/8/layout/hierarchy2"/>
    <dgm:cxn modelId="{C20AD341-3CE6-4847-9508-D5366D1F2E82}" srcId="{BC8EEA27-9BA2-4821-93BD-C32716E2B6D4}" destId="{849628D0-1511-427D-9641-638B43CE2992}" srcOrd="0" destOrd="0" parTransId="{9150B1CB-A653-4DC0-9EBD-DB42CE4888A6}" sibTransId="{925C8FED-F13E-498E-9E9B-EB83F1979B4C}"/>
    <dgm:cxn modelId="{5B402144-4793-432B-9A01-4A292B03F430}" type="presOf" srcId="{69D63F61-E068-4D2B-8F46-ACFF3EF9AB71}" destId="{C392BBDB-B121-4AA9-9B53-B739C499CEC8}" srcOrd="0" destOrd="0" presId="urn:microsoft.com/office/officeart/2005/8/layout/hierarchy2"/>
    <dgm:cxn modelId="{85133266-DFC7-45B2-8F95-01D3525CA3AC}" type="presOf" srcId="{FF4E1E50-E873-42E5-9160-F8235F447812}" destId="{B3DF7911-0596-44C9-A2A4-5D50411FBBE0}" srcOrd="0" destOrd="0" presId="urn:microsoft.com/office/officeart/2005/8/layout/hierarchy2"/>
    <dgm:cxn modelId="{1D7EA16C-3761-4FC5-AC87-D7C7BC9EA795}" type="presOf" srcId="{BB355614-0C59-4C17-A027-FC320BFD3DC9}" destId="{D852679F-00B3-4DFC-82BD-9973D707D2F5}" srcOrd="1" destOrd="0" presId="urn:microsoft.com/office/officeart/2005/8/layout/hierarchy2"/>
    <dgm:cxn modelId="{26BC166D-6C33-496E-84AD-F0290F3053AC}" type="presOf" srcId="{63EA4275-D0F4-43DA-9951-0D9551F9FC3C}" destId="{0A506014-3DA7-4619-A594-C0CEDB229E28}" srcOrd="0" destOrd="0" presId="urn:microsoft.com/office/officeart/2005/8/layout/hierarchy2"/>
    <dgm:cxn modelId="{BBDF5F6E-629B-4659-BB78-8681C4A2AA18}" srcId="{C21D7BE4-2DB0-4C1D-BDD5-B6BC3E82D0C6}" destId="{C449C009-953D-47F2-AB98-C1B304ACC876}" srcOrd="0" destOrd="0" parTransId="{BB355614-0C59-4C17-A027-FC320BFD3DC9}" sibTransId="{F6543E88-DFFB-43D4-BE0F-E4E6710E05FE}"/>
    <dgm:cxn modelId="{A605366F-EB73-4463-9338-47FBF73B20EB}" type="presOf" srcId="{BB355614-0C59-4C17-A027-FC320BFD3DC9}" destId="{27E26675-9448-40D4-B914-C85D1DA3CDBB}" srcOrd="0" destOrd="0" presId="urn:microsoft.com/office/officeart/2005/8/layout/hierarchy2"/>
    <dgm:cxn modelId="{2AF0FE51-4D19-4990-A306-0A3FB9BCF180}" type="presOf" srcId="{96294214-E999-4B0C-825F-574B46CB7098}" destId="{23AD3299-97F7-40AD-BBC2-9D49700C40F4}" srcOrd="1" destOrd="0" presId="urn:microsoft.com/office/officeart/2005/8/layout/hierarchy2"/>
    <dgm:cxn modelId="{FC7FD652-DB87-4C1B-BD1F-5C334585D02D}" type="presOf" srcId="{35605CE5-8FB3-4C6E-B636-EC67A7ADD0D2}" destId="{36C9D0C8-4E1C-496E-85E3-40D59C652662}" srcOrd="0" destOrd="0" presId="urn:microsoft.com/office/officeart/2005/8/layout/hierarchy2"/>
    <dgm:cxn modelId="{116B5F75-4314-411A-96BD-92CC52D281BA}" type="presOf" srcId="{C273EF40-9440-4AF3-A71C-52CD850ACBC5}" destId="{EC25958D-3F8D-4397-BF6A-F3CCD7C8B794}" srcOrd="0" destOrd="0" presId="urn:microsoft.com/office/officeart/2005/8/layout/hierarchy2"/>
    <dgm:cxn modelId="{2A9D7755-A458-40BD-B20B-43C4E65E20DC}" type="presOf" srcId="{AFAFC912-81F2-46E9-8512-00938250B000}" destId="{386B2CAA-095C-4A80-BC0E-4AC810017304}" srcOrd="0" destOrd="0" presId="urn:microsoft.com/office/officeart/2005/8/layout/hierarchy2"/>
    <dgm:cxn modelId="{5EE15757-7727-46F3-8014-FBF2D3B4B9A2}" type="presOf" srcId="{AE1FB229-7798-4365-8685-D3087BEA19BC}" destId="{66E897DD-3353-47D5-81AA-4216DCB5DFC5}" srcOrd="1" destOrd="0" presId="urn:microsoft.com/office/officeart/2005/8/layout/hierarchy2"/>
    <dgm:cxn modelId="{95C1B777-BEC7-4DD8-88B2-C3EA506D35B3}" type="presOf" srcId="{13C7AE22-539E-4052-A236-20B7385A8D84}" destId="{5C4B5422-4B32-4075-A1B1-CCE766137763}" srcOrd="1" destOrd="0" presId="urn:microsoft.com/office/officeart/2005/8/layout/hierarchy2"/>
    <dgm:cxn modelId="{0CDFA05A-7C38-41C0-9DA5-51158076D955}" type="presOf" srcId="{D561405A-01FA-4000-92C2-CF791778CFFD}" destId="{2D7189D7-ADB6-4F91-8673-AA307991888D}" srcOrd="0" destOrd="0" presId="urn:microsoft.com/office/officeart/2005/8/layout/hierarchy2"/>
    <dgm:cxn modelId="{CE7ED27A-CA8C-45E4-A9A0-47780C5CFCB6}" type="presOf" srcId="{96294214-E999-4B0C-825F-574B46CB7098}" destId="{04635399-0BF5-4355-8FCC-2CD399BE5FEA}" srcOrd="0" destOrd="0" presId="urn:microsoft.com/office/officeart/2005/8/layout/hierarchy2"/>
    <dgm:cxn modelId="{F0A4287D-792A-4D3D-B0FA-A231CF81683B}" type="presOf" srcId="{45358A5D-74A6-41C6-991D-2949AC758FC6}" destId="{E8996B53-846F-4922-A7BE-CA92873367E0}" srcOrd="1" destOrd="0" presId="urn:microsoft.com/office/officeart/2005/8/layout/hierarchy2"/>
    <dgm:cxn modelId="{64B71281-77DD-44D5-B482-F4E1E479D1FF}" type="presOf" srcId="{63EA4275-D0F4-43DA-9951-0D9551F9FC3C}" destId="{8FCB1635-1346-4A17-9571-C96CB3D3713C}" srcOrd="1" destOrd="0" presId="urn:microsoft.com/office/officeart/2005/8/layout/hierarchy2"/>
    <dgm:cxn modelId="{4CE00884-00CC-4D43-857D-158602D678D3}" type="presOf" srcId="{BA386619-0A2F-402A-9F63-FF76ADA8A631}" destId="{934C25F1-F563-4983-A402-FD3BE5EAA5E6}" srcOrd="0" destOrd="0" presId="urn:microsoft.com/office/officeart/2005/8/layout/hierarchy2"/>
    <dgm:cxn modelId="{8EB5C08C-D22C-4C87-9A95-9D670D11AD2C}" srcId="{849628D0-1511-427D-9641-638B43CE2992}" destId="{C04916CD-C583-4DCC-925F-3E5F0BA58F4F}" srcOrd="0" destOrd="0" parTransId="{64102824-F013-4077-A2BD-8B86F1151E48}" sibTransId="{6B68D086-A2B0-4757-A387-1FECB89942D5}"/>
    <dgm:cxn modelId="{ED1B0390-880B-488C-B043-231600216608}" type="presOf" srcId="{C449C009-953D-47F2-AB98-C1B304ACC876}" destId="{644A7987-7150-41AE-8EB6-77E6E4FA22D5}" srcOrd="0" destOrd="0" presId="urn:microsoft.com/office/officeart/2005/8/layout/hierarchy2"/>
    <dgm:cxn modelId="{CE999595-D20F-4FF8-9640-EC95F034E3E7}" type="presOf" srcId="{7E927413-89BD-4ED2-B190-4011FDDADE25}" destId="{EF087003-6789-4CD0-880F-F47C6AF8DF10}" srcOrd="0" destOrd="0" presId="urn:microsoft.com/office/officeart/2005/8/layout/hierarchy2"/>
    <dgm:cxn modelId="{4F9902A0-3A04-4145-AE01-48734F3F7953}" type="presOf" srcId="{C21D7BE4-2DB0-4C1D-BDD5-B6BC3E82D0C6}" destId="{4E23DC5C-5575-4EB4-A5D2-862E2221C779}" srcOrd="0" destOrd="0" presId="urn:microsoft.com/office/officeart/2005/8/layout/hierarchy2"/>
    <dgm:cxn modelId="{25AB27A5-1A54-47CB-98AC-10A2E92EDA35}" type="presOf" srcId="{F8F59A6B-BC9D-45AF-9091-4199C58F3517}" destId="{4169E045-2569-4BD4-BDAD-A861E68CBA81}" srcOrd="0" destOrd="0" presId="urn:microsoft.com/office/officeart/2005/8/layout/hierarchy2"/>
    <dgm:cxn modelId="{E6F0F6AA-4F44-4D90-8D1E-270833FBDABE}" srcId="{7E927413-89BD-4ED2-B190-4011FDDADE25}" destId="{BC8EEA27-9BA2-4821-93BD-C32716E2B6D4}" srcOrd="0" destOrd="0" parTransId="{6776F79F-A2C4-45BA-BF86-5C9E81193FC5}" sibTransId="{F27AABBC-BB08-4CF1-BAA1-0431CF5B4C55}"/>
    <dgm:cxn modelId="{DB56D2B1-6DD2-4412-AD34-31846CEB54D6}" type="presOf" srcId="{4B9C784C-8AA0-4EF5-B206-CA360BD66023}" destId="{2C90BF8C-7A8A-4854-9654-61FEF9B955F3}" srcOrd="0" destOrd="0" presId="urn:microsoft.com/office/officeart/2005/8/layout/hierarchy2"/>
    <dgm:cxn modelId="{D4536EB6-2B65-4EBE-9B6A-1497C6BAAA76}" type="presOf" srcId="{FF4E1E50-E873-42E5-9160-F8235F447812}" destId="{EA9226CD-A162-49AA-B237-05D4223994E2}" srcOrd="1" destOrd="0" presId="urn:microsoft.com/office/officeart/2005/8/layout/hierarchy2"/>
    <dgm:cxn modelId="{B3D5E1B8-4A8A-4F7D-87A7-01727A1EDFBB}" srcId="{C21D7BE4-2DB0-4C1D-BDD5-B6BC3E82D0C6}" destId="{7E927413-89BD-4ED2-B190-4011FDDADE25}" srcOrd="1" destOrd="0" parTransId="{F8F59A6B-BC9D-45AF-9091-4199C58F3517}" sibTransId="{44311639-D443-445D-9AB6-BB293EEA6977}"/>
    <dgm:cxn modelId="{158126BB-4B4D-4A4C-A84C-991C97B3D247}" type="presOf" srcId="{C04916CD-C583-4DCC-925F-3E5F0BA58F4F}" destId="{E5F5C017-75DF-4166-8069-608EEC1370EA}" srcOrd="0" destOrd="0" presId="urn:microsoft.com/office/officeart/2005/8/layout/hierarchy2"/>
    <dgm:cxn modelId="{9375C2CA-BA1C-4B3A-A8B2-58BAFD237C5A}" srcId="{69D63F61-E068-4D2B-8F46-ACFF3EF9AB71}" destId="{4B9C784C-8AA0-4EF5-B206-CA360BD66023}" srcOrd="0" destOrd="0" parTransId="{AE1FB229-7798-4365-8685-D3087BEA19BC}" sibTransId="{96EAB520-3F67-41EA-B303-DA14BFAC9378}"/>
    <dgm:cxn modelId="{D73295CE-B1F6-45E7-AB2A-4F600401B969}" type="presOf" srcId="{AE1FB229-7798-4365-8685-D3087BEA19BC}" destId="{1F5D2BA3-2284-4D45-BD41-DE45611C052B}" srcOrd="0" destOrd="0" presId="urn:microsoft.com/office/officeart/2005/8/layout/hierarchy2"/>
    <dgm:cxn modelId="{69AFACE2-C481-432C-8158-FEE8659BAE54}" srcId="{BA386619-0A2F-402A-9F63-FF76ADA8A631}" destId="{FDFD413E-14C9-4066-9DCE-580E4E13A5AC}" srcOrd="0" destOrd="0" parTransId="{FF4E1E50-E873-42E5-9160-F8235F447812}" sibTransId="{9964431A-44FE-4611-8BE8-E84C6C912578}"/>
    <dgm:cxn modelId="{842AB4E4-0469-4E37-A05C-800BC3DF709E}" type="presOf" srcId="{F8F59A6B-BC9D-45AF-9091-4199C58F3517}" destId="{0515E854-064D-4F75-B10E-85812D8F91C5}" srcOrd="1" destOrd="0" presId="urn:microsoft.com/office/officeart/2005/8/layout/hierarchy2"/>
    <dgm:cxn modelId="{D324AAEA-3690-44E0-ABA8-A513E42CF1E1}" srcId="{A0F006D2-3D3C-4060-A0AC-BEF268285061}" destId="{C21D7BE4-2DB0-4C1D-BDD5-B6BC3E82D0C6}" srcOrd="0" destOrd="0" parTransId="{E9A7942B-48F5-44AD-9A16-99F7DBF92DC5}" sibTransId="{E7140BF4-C4E7-47F6-82B2-32B3993AD9C1}"/>
    <dgm:cxn modelId="{1F6C13ED-B7AE-40B2-891B-53768DB84C6C}" srcId="{849628D0-1511-427D-9641-638B43CE2992}" destId="{D561405A-01FA-4000-92C2-CF791778CFFD}" srcOrd="1" destOrd="0" parTransId="{13C7AE22-539E-4052-A236-20B7385A8D84}" sibTransId="{789ACD7F-D251-4D9F-8AED-E74AC58E3654}"/>
    <dgm:cxn modelId="{7C793AF0-0F75-4E7C-818C-F5109EFC67F4}" type="presOf" srcId="{64102824-F013-4077-A2BD-8B86F1151E48}" destId="{AB3905AC-0ADB-4CAC-872A-DC3E98CBC0DD}" srcOrd="1" destOrd="0" presId="urn:microsoft.com/office/officeart/2005/8/layout/hierarchy2"/>
    <dgm:cxn modelId="{AD9E17F3-558A-407F-8D77-879330F6D2BB}" type="presOf" srcId="{0AEDDD78-EEE9-48A3-9BCF-D136875460F4}" destId="{38E8BD62-B8CB-49DB-9EA2-6951A441A3DA}" srcOrd="0" destOrd="0" presId="urn:microsoft.com/office/officeart/2005/8/layout/hierarchy2"/>
    <dgm:cxn modelId="{E16FB5F6-05A3-49D7-9984-9AB516413E30}" srcId="{133FEA8D-8CF6-4E37-B3C6-AE73FC34EFEA}" destId="{AFAFC912-81F2-46E9-8512-00938250B000}" srcOrd="0" destOrd="0" parTransId="{45358A5D-74A6-41C6-991D-2949AC758FC6}" sibTransId="{6BCE7995-5DE0-47CB-A03C-EEE33E3E8C38}"/>
    <dgm:cxn modelId="{9CBAAEF7-D561-40BE-A310-18725B3028A7}" type="presOf" srcId="{133FEA8D-8CF6-4E37-B3C6-AE73FC34EFEA}" destId="{A62B54FC-B6B9-4A24-933C-DE86C7B53614}" srcOrd="0" destOrd="0" presId="urn:microsoft.com/office/officeart/2005/8/layout/hierarchy2"/>
    <dgm:cxn modelId="{AB0947F9-58D9-4D14-9BFD-1631234A07D5}" type="presOf" srcId="{9150B1CB-A653-4DC0-9EBD-DB42CE4888A6}" destId="{618C5B6F-C37D-4A48-86B8-E7959934C922}" srcOrd="0" destOrd="0" presId="urn:microsoft.com/office/officeart/2005/8/layout/hierarchy2"/>
    <dgm:cxn modelId="{61A77AFA-15A2-4904-8807-3293F0F01017}" srcId="{C21D7BE4-2DB0-4C1D-BDD5-B6BC3E82D0C6}" destId="{35605CE5-8FB3-4C6E-B636-EC67A7ADD0D2}" srcOrd="2" destOrd="0" parTransId="{0AEDDD78-EEE9-48A3-9BCF-D136875460F4}" sibTransId="{55225CE0-A580-4FEB-A652-F89CF24AB7E1}"/>
    <dgm:cxn modelId="{A79C5FFB-8866-47D7-8B40-31BC34D56CC3}" type="presOf" srcId="{FDFD413E-14C9-4066-9DCE-580E4E13A5AC}" destId="{17E058DF-B639-407A-B7B1-78B801BEE280}" srcOrd="0" destOrd="0" presId="urn:microsoft.com/office/officeart/2005/8/layout/hierarchy2"/>
    <dgm:cxn modelId="{199B26FD-D91E-4135-873E-A9BDAE2DCF43}" srcId="{C449C009-953D-47F2-AB98-C1B304ACC876}" destId="{133FEA8D-8CF6-4E37-B3C6-AE73FC34EFEA}" srcOrd="0" destOrd="0" parTransId="{63EA4275-D0F4-43DA-9951-0D9551F9FC3C}" sibTransId="{98783167-CD5E-4E3F-B73D-02FB3DC0700D}"/>
    <dgm:cxn modelId="{255B74EE-E5BD-472F-A8C7-BC708E19FE28}" type="presParOf" srcId="{0341DFEB-711A-4C6F-9B07-ED611959C331}" destId="{15C679F2-0C5F-47AF-8CBC-188D2B141C45}" srcOrd="0" destOrd="0" presId="urn:microsoft.com/office/officeart/2005/8/layout/hierarchy2"/>
    <dgm:cxn modelId="{EE7AB390-31C7-45AA-9373-9E9DB4FD648E}" type="presParOf" srcId="{15C679F2-0C5F-47AF-8CBC-188D2B141C45}" destId="{4E23DC5C-5575-4EB4-A5D2-862E2221C779}" srcOrd="0" destOrd="0" presId="urn:microsoft.com/office/officeart/2005/8/layout/hierarchy2"/>
    <dgm:cxn modelId="{1A923729-8C7B-4144-ADAA-C3249034DD50}" type="presParOf" srcId="{15C679F2-0C5F-47AF-8CBC-188D2B141C45}" destId="{C936751A-858B-48B8-BB4E-99830B35FBF8}" srcOrd="1" destOrd="0" presId="urn:microsoft.com/office/officeart/2005/8/layout/hierarchy2"/>
    <dgm:cxn modelId="{1E3E1ED7-EB05-48E7-A289-3EA72CFD6DEE}" type="presParOf" srcId="{C936751A-858B-48B8-BB4E-99830B35FBF8}" destId="{27E26675-9448-40D4-B914-C85D1DA3CDBB}" srcOrd="0" destOrd="0" presId="urn:microsoft.com/office/officeart/2005/8/layout/hierarchy2"/>
    <dgm:cxn modelId="{F7B95CF3-D5FF-4E08-A091-8D30F67797BB}" type="presParOf" srcId="{27E26675-9448-40D4-B914-C85D1DA3CDBB}" destId="{D852679F-00B3-4DFC-82BD-9973D707D2F5}" srcOrd="0" destOrd="0" presId="urn:microsoft.com/office/officeart/2005/8/layout/hierarchy2"/>
    <dgm:cxn modelId="{7ADE6E62-BDB0-49A3-8777-0F1053C3EC56}" type="presParOf" srcId="{C936751A-858B-48B8-BB4E-99830B35FBF8}" destId="{B62A4D3E-75DD-46EC-8635-18E7DBE99840}" srcOrd="1" destOrd="0" presId="urn:microsoft.com/office/officeart/2005/8/layout/hierarchy2"/>
    <dgm:cxn modelId="{F7F0A753-4004-4FBC-B743-71EE7351881C}" type="presParOf" srcId="{B62A4D3E-75DD-46EC-8635-18E7DBE99840}" destId="{644A7987-7150-41AE-8EB6-77E6E4FA22D5}" srcOrd="0" destOrd="0" presId="urn:microsoft.com/office/officeart/2005/8/layout/hierarchy2"/>
    <dgm:cxn modelId="{CC7E640E-2076-440E-B0C8-27991E365887}" type="presParOf" srcId="{B62A4D3E-75DD-46EC-8635-18E7DBE99840}" destId="{7B1B5BEA-5455-4396-B5A7-80C1887F2655}" srcOrd="1" destOrd="0" presId="urn:microsoft.com/office/officeart/2005/8/layout/hierarchy2"/>
    <dgm:cxn modelId="{8A1F21D5-EE20-4D14-B24E-7ED8DE35C276}" type="presParOf" srcId="{7B1B5BEA-5455-4396-B5A7-80C1887F2655}" destId="{0A506014-3DA7-4619-A594-C0CEDB229E28}" srcOrd="0" destOrd="0" presId="urn:microsoft.com/office/officeart/2005/8/layout/hierarchy2"/>
    <dgm:cxn modelId="{4C965FC4-0512-477C-8115-C9FC4251193D}" type="presParOf" srcId="{0A506014-3DA7-4619-A594-C0CEDB229E28}" destId="{8FCB1635-1346-4A17-9571-C96CB3D3713C}" srcOrd="0" destOrd="0" presId="urn:microsoft.com/office/officeart/2005/8/layout/hierarchy2"/>
    <dgm:cxn modelId="{043444A4-D18D-4EE4-B9A8-6A5A3C8CDE50}" type="presParOf" srcId="{7B1B5BEA-5455-4396-B5A7-80C1887F2655}" destId="{5570623F-4DFF-41E9-BA65-ADCA91EAE9BA}" srcOrd="1" destOrd="0" presId="urn:microsoft.com/office/officeart/2005/8/layout/hierarchy2"/>
    <dgm:cxn modelId="{1CFD0206-9F0C-4CFD-A400-33EFE2D1365B}" type="presParOf" srcId="{5570623F-4DFF-41E9-BA65-ADCA91EAE9BA}" destId="{A62B54FC-B6B9-4A24-933C-DE86C7B53614}" srcOrd="0" destOrd="0" presId="urn:microsoft.com/office/officeart/2005/8/layout/hierarchy2"/>
    <dgm:cxn modelId="{09928C4F-E3AC-43A7-A551-BAFDEF323FCB}" type="presParOf" srcId="{5570623F-4DFF-41E9-BA65-ADCA91EAE9BA}" destId="{70DDD9C6-A04D-4F94-9BE2-9CDFC7B1B848}" srcOrd="1" destOrd="0" presId="urn:microsoft.com/office/officeart/2005/8/layout/hierarchy2"/>
    <dgm:cxn modelId="{7DA2E8A2-0DA6-4317-AB2E-72BCF1C5B50C}" type="presParOf" srcId="{70DDD9C6-A04D-4F94-9BE2-9CDFC7B1B848}" destId="{E8BE2ABF-5568-4CF4-8889-663D039AF3D9}" srcOrd="0" destOrd="0" presId="urn:microsoft.com/office/officeart/2005/8/layout/hierarchy2"/>
    <dgm:cxn modelId="{24CCD10B-EB31-43DC-9836-8C377BD60744}" type="presParOf" srcId="{E8BE2ABF-5568-4CF4-8889-663D039AF3D9}" destId="{E8996B53-846F-4922-A7BE-CA92873367E0}" srcOrd="0" destOrd="0" presId="urn:microsoft.com/office/officeart/2005/8/layout/hierarchy2"/>
    <dgm:cxn modelId="{519F8397-EECA-4F36-A861-C62EC2BD4C01}" type="presParOf" srcId="{70DDD9C6-A04D-4F94-9BE2-9CDFC7B1B848}" destId="{8DD792EF-58D2-4A65-A138-0ED4AE9F2810}" srcOrd="1" destOrd="0" presId="urn:microsoft.com/office/officeart/2005/8/layout/hierarchy2"/>
    <dgm:cxn modelId="{C61C5CFA-B9B0-4ECB-952C-D5FAF06D6072}" type="presParOf" srcId="{8DD792EF-58D2-4A65-A138-0ED4AE9F2810}" destId="{386B2CAA-095C-4A80-BC0E-4AC810017304}" srcOrd="0" destOrd="0" presId="urn:microsoft.com/office/officeart/2005/8/layout/hierarchy2"/>
    <dgm:cxn modelId="{418EF8A0-B168-4B05-8CDD-CC6B9A5634D5}" type="presParOf" srcId="{8DD792EF-58D2-4A65-A138-0ED4AE9F2810}" destId="{B4CE1BC9-5B81-47F7-84ED-02C9D8002A1A}" srcOrd="1" destOrd="0" presId="urn:microsoft.com/office/officeart/2005/8/layout/hierarchy2"/>
    <dgm:cxn modelId="{9F639117-F4DD-4A3C-AC4F-10C461F338FA}" type="presParOf" srcId="{B4CE1BC9-5B81-47F7-84ED-02C9D8002A1A}" destId="{EC25958D-3F8D-4397-BF6A-F3CCD7C8B794}" srcOrd="0" destOrd="0" presId="urn:microsoft.com/office/officeart/2005/8/layout/hierarchy2"/>
    <dgm:cxn modelId="{F9F9B313-C42E-42C6-9436-856D4B60F22D}" type="presParOf" srcId="{EC25958D-3F8D-4397-BF6A-F3CCD7C8B794}" destId="{10D34B06-7090-4A1C-AF2E-D49AE79DEA57}" srcOrd="0" destOrd="0" presId="urn:microsoft.com/office/officeart/2005/8/layout/hierarchy2"/>
    <dgm:cxn modelId="{03730DA3-73A2-4E57-9A0D-EDC17D93CB1A}" type="presParOf" srcId="{B4CE1BC9-5B81-47F7-84ED-02C9D8002A1A}" destId="{1DA27B31-6BA9-4789-ABC5-3EFF33494F6B}" srcOrd="1" destOrd="0" presId="urn:microsoft.com/office/officeart/2005/8/layout/hierarchy2"/>
    <dgm:cxn modelId="{EF96351C-DEF9-4F33-9D3A-46A8B4F03CA9}" type="presParOf" srcId="{1DA27B31-6BA9-4789-ABC5-3EFF33494F6B}" destId="{934C25F1-F563-4983-A402-FD3BE5EAA5E6}" srcOrd="0" destOrd="0" presId="urn:microsoft.com/office/officeart/2005/8/layout/hierarchy2"/>
    <dgm:cxn modelId="{CAB00906-1248-4E8D-9535-C390A48DE2FC}" type="presParOf" srcId="{1DA27B31-6BA9-4789-ABC5-3EFF33494F6B}" destId="{B128A0C1-47C1-4A52-9E64-BC92478CD4FD}" srcOrd="1" destOrd="0" presId="urn:microsoft.com/office/officeart/2005/8/layout/hierarchy2"/>
    <dgm:cxn modelId="{2E21A83F-9C79-4B08-8743-3F750458CC5B}" type="presParOf" srcId="{B128A0C1-47C1-4A52-9E64-BC92478CD4FD}" destId="{B3DF7911-0596-44C9-A2A4-5D50411FBBE0}" srcOrd="0" destOrd="0" presId="urn:microsoft.com/office/officeart/2005/8/layout/hierarchy2"/>
    <dgm:cxn modelId="{19487801-2520-4123-B882-443BB22CC798}" type="presParOf" srcId="{B3DF7911-0596-44C9-A2A4-5D50411FBBE0}" destId="{EA9226CD-A162-49AA-B237-05D4223994E2}" srcOrd="0" destOrd="0" presId="urn:microsoft.com/office/officeart/2005/8/layout/hierarchy2"/>
    <dgm:cxn modelId="{3509EDC9-C42B-46BF-AE13-E30C4D0B0751}" type="presParOf" srcId="{B128A0C1-47C1-4A52-9E64-BC92478CD4FD}" destId="{BBF4E2B5-F26B-4635-9E0B-F4B918D3D185}" srcOrd="1" destOrd="0" presId="urn:microsoft.com/office/officeart/2005/8/layout/hierarchy2"/>
    <dgm:cxn modelId="{E0D0702B-2856-40DD-B1D1-36F6646E1A4E}" type="presParOf" srcId="{BBF4E2B5-F26B-4635-9E0B-F4B918D3D185}" destId="{17E058DF-B639-407A-B7B1-78B801BEE280}" srcOrd="0" destOrd="0" presId="urn:microsoft.com/office/officeart/2005/8/layout/hierarchy2"/>
    <dgm:cxn modelId="{9BAC5D85-39DD-47CF-BD68-349CB03A5B9C}" type="presParOf" srcId="{BBF4E2B5-F26B-4635-9E0B-F4B918D3D185}" destId="{DEEBBB7D-7FC8-4CFE-A977-AAD80274E8D5}" srcOrd="1" destOrd="0" presId="urn:microsoft.com/office/officeart/2005/8/layout/hierarchy2"/>
    <dgm:cxn modelId="{A75EC79A-DA8D-4BB9-9842-010D0FAF0405}" type="presParOf" srcId="{C936751A-858B-48B8-BB4E-99830B35FBF8}" destId="{4169E045-2569-4BD4-BDAD-A861E68CBA81}" srcOrd="2" destOrd="0" presId="urn:microsoft.com/office/officeart/2005/8/layout/hierarchy2"/>
    <dgm:cxn modelId="{161A1B6B-3FD3-4965-80A8-C1F2454BA4A4}" type="presParOf" srcId="{4169E045-2569-4BD4-BDAD-A861E68CBA81}" destId="{0515E854-064D-4F75-B10E-85812D8F91C5}" srcOrd="0" destOrd="0" presId="urn:microsoft.com/office/officeart/2005/8/layout/hierarchy2"/>
    <dgm:cxn modelId="{41E9B76E-FA89-4E03-8165-6C1887E4E6E1}" type="presParOf" srcId="{C936751A-858B-48B8-BB4E-99830B35FBF8}" destId="{A9EE43AC-1D9F-4061-9CF7-9D633E611387}" srcOrd="3" destOrd="0" presId="urn:microsoft.com/office/officeart/2005/8/layout/hierarchy2"/>
    <dgm:cxn modelId="{2777A476-2029-44C5-BA9A-84C15C75232D}" type="presParOf" srcId="{A9EE43AC-1D9F-4061-9CF7-9D633E611387}" destId="{EF087003-6789-4CD0-880F-F47C6AF8DF10}" srcOrd="0" destOrd="0" presId="urn:microsoft.com/office/officeart/2005/8/layout/hierarchy2"/>
    <dgm:cxn modelId="{5D0C11B3-6CE6-4DBE-9F57-56CC1CD63DB9}" type="presParOf" srcId="{A9EE43AC-1D9F-4061-9CF7-9D633E611387}" destId="{F6C833A7-D7C8-480D-99D7-F64E87C80923}" srcOrd="1" destOrd="0" presId="urn:microsoft.com/office/officeart/2005/8/layout/hierarchy2"/>
    <dgm:cxn modelId="{908FE4A8-F3F4-4196-969E-F04FB5835D0A}" type="presParOf" srcId="{F6C833A7-D7C8-480D-99D7-F64E87C80923}" destId="{B312D95D-2F08-4DCC-822B-6F4CA6E7F79A}" srcOrd="0" destOrd="0" presId="urn:microsoft.com/office/officeart/2005/8/layout/hierarchy2"/>
    <dgm:cxn modelId="{4EE74ECE-886C-4162-AC10-E3C3FC55B7FD}" type="presParOf" srcId="{B312D95D-2F08-4DCC-822B-6F4CA6E7F79A}" destId="{F3626D04-D239-449E-8A94-E497DB6A5457}" srcOrd="0" destOrd="0" presId="urn:microsoft.com/office/officeart/2005/8/layout/hierarchy2"/>
    <dgm:cxn modelId="{291B39EB-BD45-48ED-86D1-4C80F7E9BC80}" type="presParOf" srcId="{F6C833A7-D7C8-480D-99D7-F64E87C80923}" destId="{8F00AD8B-782C-4417-94FD-C2702F552596}" srcOrd="1" destOrd="0" presId="urn:microsoft.com/office/officeart/2005/8/layout/hierarchy2"/>
    <dgm:cxn modelId="{1FFB2AC5-4B14-4DED-8AEB-15714F0FEC4A}" type="presParOf" srcId="{8F00AD8B-782C-4417-94FD-C2702F552596}" destId="{A2CB8B30-440D-4814-B30B-AB6A261E6AC6}" srcOrd="0" destOrd="0" presId="urn:microsoft.com/office/officeart/2005/8/layout/hierarchy2"/>
    <dgm:cxn modelId="{03A3F78C-0068-47AD-AFC8-7F19519374F6}" type="presParOf" srcId="{8F00AD8B-782C-4417-94FD-C2702F552596}" destId="{650029E9-2B00-41FA-9E90-76174FD3D1DD}" srcOrd="1" destOrd="0" presId="urn:microsoft.com/office/officeart/2005/8/layout/hierarchy2"/>
    <dgm:cxn modelId="{55EE85B5-5312-4514-8E22-2702C1DD9E64}" type="presParOf" srcId="{650029E9-2B00-41FA-9E90-76174FD3D1DD}" destId="{618C5B6F-C37D-4A48-86B8-E7959934C922}" srcOrd="0" destOrd="0" presId="urn:microsoft.com/office/officeart/2005/8/layout/hierarchy2"/>
    <dgm:cxn modelId="{2C0A207B-9B4E-494C-9E1F-0A4D848E050C}" type="presParOf" srcId="{618C5B6F-C37D-4A48-86B8-E7959934C922}" destId="{F09609A7-5051-4D5E-8D1D-8172812CF042}" srcOrd="0" destOrd="0" presId="urn:microsoft.com/office/officeart/2005/8/layout/hierarchy2"/>
    <dgm:cxn modelId="{E1112635-9420-42FE-9BC1-02D525D4C4DE}" type="presParOf" srcId="{650029E9-2B00-41FA-9E90-76174FD3D1DD}" destId="{FEAB0554-2599-4AE4-953C-D62381BDAB0C}" srcOrd="1" destOrd="0" presId="urn:microsoft.com/office/officeart/2005/8/layout/hierarchy2"/>
    <dgm:cxn modelId="{31186FCE-6FD0-47F1-BE81-BA6051FEA18A}" type="presParOf" srcId="{FEAB0554-2599-4AE4-953C-D62381BDAB0C}" destId="{C7B7B2AE-95E3-4DEF-AA22-8C645EEF7752}" srcOrd="0" destOrd="0" presId="urn:microsoft.com/office/officeart/2005/8/layout/hierarchy2"/>
    <dgm:cxn modelId="{DA9D0263-5049-4771-AE1A-FAADFB355D05}" type="presParOf" srcId="{FEAB0554-2599-4AE4-953C-D62381BDAB0C}" destId="{B5CBEA56-959A-430A-8727-D9FB39D4836C}" srcOrd="1" destOrd="0" presId="urn:microsoft.com/office/officeart/2005/8/layout/hierarchy2"/>
    <dgm:cxn modelId="{7C063A1C-D215-42E4-8FB7-438C2DB987AD}" type="presParOf" srcId="{B5CBEA56-959A-430A-8727-D9FB39D4836C}" destId="{77A754DA-28B8-45DF-B0CD-97B5D5F935AC}" srcOrd="0" destOrd="0" presId="urn:microsoft.com/office/officeart/2005/8/layout/hierarchy2"/>
    <dgm:cxn modelId="{46ADD1FD-062A-45FB-B224-98B08C5DA63D}" type="presParOf" srcId="{77A754DA-28B8-45DF-B0CD-97B5D5F935AC}" destId="{AB3905AC-0ADB-4CAC-872A-DC3E98CBC0DD}" srcOrd="0" destOrd="0" presId="urn:microsoft.com/office/officeart/2005/8/layout/hierarchy2"/>
    <dgm:cxn modelId="{CC25AF8F-008B-4363-A4C8-961C0710E153}" type="presParOf" srcId="{B5CBEA56-959A-430A-8727-D9FB39D4836C}" destId="{3813724C-E29D-4F47-B9A9-D8541AC4090B}" srcOrd="1" destOrd="0" presId="urn:microsoft.com/office/officeart/2005/8/layout/hierarchy2"/>
    <dgm:cxn modelId="{47828105-43B1-44FA-8380-86AA5E9546C0}" type="presParOf" srcId="{3813724C-E29D-4F47-B9A9-D8541AC4090B}" destId="{E5F5C017-75DF-4166-8069-608EEC1370EA}" srcOrd="0" destOrd="0" presId="urn:microsoft.com/office/officeart/2005/8/layout/hierarchy2"/>
    <dgm:cxn modelId="{DE052798-1658-425F-ACDF-54D0179D0B92}" type="presParOf" srcId="{3813724C-E29D-4F47-B9A9-D8541AC4090B}" destId="{3BFE6E6A-C3B5-4F4B-8106-90AA6D689E4D}" srcOrd="1" destOrd="0" presId="urn:microsoft.com/office/officeart/2005/8/layout/hierarchy2"/>
    <dgm:cxn modelId="{9F8C3340-4E61-416F-9F0E-59F4024A50F9}" type="presParOf" srcId="{B5CBEA56-959A-430A-8727-D9FB39D4836C}" destId="{2E967D43-75F7-4593-B9EF-A4B38D7C615E}" srcOrd="2" destOrd="0" presId="urn:microsoft.com/office/officeart/2005/8/layout/hierarchy2"/>
    <dgm:cxn modelId="{94FDC024-03E7-475C-9279-19768B6F335E}" type="presParOf" srcId="{2E967D43-75F7-4593-B9EF-A4B38D7C615E}" destId="{5C4B5422-4B32-4075-A1B1-CCE766137763}" srcOrd="0" destOrd="0" presId="urn:microsoft.com/office/officeart/2005/8/layout/hierarchy2"/>
    <dgm:cxn modelId="{4DB38501-27D8-4B50-A0ED-79D23A538364}" type="presParOf" srcId="{B5CBEA56-959A-430A-8727-D9FB39D4836C}" destId="{162608B0-CCA0-444E-8172-E099AA844D48}" srcOrd="3" destOrd="0" presId="urn:microsoft.com/office/officeart/2005/8/layout/hierarchy2"/>
    <dgm:cxn modelId="{E2ABA3FD-8730-41A8-9E6F-D86202800956}" type="presParOf" srcId="{162608B0-CCA0-444E-8172-E099AA844D48}" destId="{2D7189D7-ADB6-4F91-8673-AA307991888D}" srcOrd="0" destOrd="0" presId="urn:microsoft.com/office/officeart/2005/8/layout/hierarchy2"/>
    <dgm:cxn modelId="{A6216D2B-E6AA-4EEB-BFF0-3775C891BD33}" type="presParOf" srcId="{162608B0-CCA0-444E-8172-E099AA844D48}" destId="{EF21BBD7-91B5-449A-95D6-0BF2F29E7A6A}" srcOrd="1" destOrd="0" presId="urn:microsoft.com/office/officeart/2005/8/layout/hierarchy2"/>
    <dgm:cxn modelId="{61B43232-9DE1-4D59-B9BC-0D32091042C1}" type="presParOf" srcId="{C936751A-858B-48B8-BB4E-99830B35FBF8}" destId="{38E8BD62-B8CB-49DB-9EA2-6951A441A3DA}" srcOrd="4" destOrd="0" presId="urn:microsoft.com/office/officeart/2005/8/layout/hierarchy2"/>
    <dgm:cxn modelId="{38DA4FBB-1272-45A3-99B3-E7FD961F112B}" type="presParOf" srcId="{38E8BD62-B8CB-49DB-9EA2-6951A441A3DA}" destId="{88C6B899-EE2E-4234-B3F0-7A5B000D506B}" srcOrd="0" destOrd="0" presId="urn:microsoft.com/office/officeart/2005/8/layout/hierarchy2"/>
    <dgm:cxn modelId="{57E241B4-3197-4BC1-8F7A-2361B8D14DA6}" type="presParOf" srcId="{C936751A-858B-48B8-BB4E-99830B35FBF8}" destId="{E0C1F503-0E5C-4886-896B-31A74D85943D}" srcOrd="5" destOrd="0" presId="urn:microsoft.com/office/officeart/2005/8/layout/hierarchy2"/>
    <dgm:cxn modelId="{020320FB-825E-4406-95DD-F9A142BAF577}" type="presParOf" srcId="{E0C1F503-0E5C-4886-896B-31A74D85943D}" destId="{36C9D0C8-4E1C-496E-85E3-40D59C652662}" srcOrd="0" destOrd="0" presId="urn:microsoft.com/office/officeart/2005/8/layout/hierarchy2"/>
    <dgm:cxn modelId="{C9102F01-B6CE-489F-80E2-D754A5C9630F}" type="presParOf" srcId="{E0C1F503-0E5C-4886-896B-31A74D85943D}" destId="{2414E0F0-E81F-4894-A558-1757A16E375E}" srcOrd="1" destOrd="0" presId="urn:microsoft.com/office/officeart/2005/8/layout/hierarchy2"/>
    <dgm:cxn modelId="{C782E951-081C-4C95-BD18-55EB22E5D23B}" type="presParOf" srcId="{2414E0F0-E81F-4894-A558-1757A16E375E}" destId="{04635399-0BF5-4355-8FCC-2CD399BE5FEA}" srcOrd="0" destOrd="0" presId="urn:microsoft.com/office/officeart/2005/8/layout/hierarchy2"/>
    <dgm:cxn modelId="{505DEDB8-6A10-4DC8-9712-E4C14F9F44CF}" type="presParOf" srcId="{04635399-0BF5-4355-8FCC-2CD399BE5FEA}" destId="{23AD3299-97F7-40AD-BBC2-9D49700C40F4}" srcOrd="0" destOrd="0" presId="urn:microsoft.com/office/officeart/2005/8/layout/hierarchy2"/>
    <dgm:cxn modelId="{94924C66-AAD5-4624-9790-752468B20D32}" type="presParOf" srcId="{2414E0F0-E81F-4894-A558-1757A16E375E}" destId="{0A24A58D-2323-478B-90B6-7B86561358F9}" srcOrd="1" destOrd="0" presId="urn:microsoft.com/office/officeart/2005/8/layout/hierarchy2"/>
    <dgm:cxn modelId="{1E35C886-B7D7-4AC4-BF83-214365F7B726}" type="presParOf" srcId="{0A24A58D-2323-478B-90B6-7B86561358F9}" destId="{C392BBDB-B121-4AA9-9B53-B739C499CEC8}" srcOrd="0" destOrd="0" presId="urn:microsoft.com/office/officeart/2005/8/layout/hierarchy2"/>
    <dgm:cxn modelId="{71418EDC-1F6D-432C-A99B-A64DA6A0010E}" type="presParOf" srcId="{0A24A58D-2323-478B-90B6-7B86561358F9}" destId="{F5D4C57F-EFAB-49C1-B50D-9604DFC5159C}" srcOrd="1" destOrd="0" presId="urn:microsoft.com/office/officeart/2005/8/layout/hierarchy2"/>
    <dgm:cxn modelId="{2AA72DD4-FBF6-4709-8DBD-16B32DE1EE20}" type="presParOf" srcId="{F5D4C57F-EFAB-49C1-B50D-9604DFC5159C}" destId="{1F5D2BA3-2284-4D45-BD41-DE45611C052B}" srcOrd="0" destOrd="0" presId="urn:microsoft.com/office/officeart/2005/8/layout/hierarchy2"/>
    <dgm:cxn modelId="{1EE68B64-E7C4-4ADF-8F2E-D6A3D8C843B0}" type="presParOf" srcId="{1F5D2BA3-2284-4D45-BD41-DE45611C052B}" destId="{66E897DD-3353-47D5-81AA-4216DCB5DFC5}" srcOrd="0" destOrd="0" presId="urn:microsoft.com/office/officeart/2005/8/layout/hierarchy2"/>
    <dgm:cxn modelId="{60C17BE5-695E-435E-8DBF-CF1C187F1F18}" type="presParOf" srcId="{F5D4C57F-EFAB-49C1-B50D-9604DFC5159C}" destId="{62D65F77-AC3B-42D8-9D4D-F8A4B000744C}" srcOrd="1" destOrd="0" presId="urn:microsoft.com/office/officeart/2005/8/layout/hierarchy2"/>
    <dgm:cxn modelId="{C9F4C88C-0A26-45C2-A748-999991866FD5}" type="presParOf" srcId="{62D65F77-AC3B-42D8-9D4D-F8A4B000744C}" destId="{2C90BF8C-7A8A-4854-9654-61FEF9B955F3}" srcOrd="0" destOrd="0" presId="urn:microsoft.com/office/officeart/2005/8/layout/hierarchy2"/>
    <dgm:cxn modelId="{5F8D323D-D81A-4B57-9E5E-6A044C5559D3}" type="presParOf" srcId="{62D65F77-AC3B-42D8-9D4D-F8A4B000744C}" destId="{2BF07B6E-F599-4AC5-B06B-D96A0A29F7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CAC2D-2910-4817-88BF-642B092467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F24CB1-16E9-4C0E-9CD6-560BA3BE44A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1.</a:t>
          </a:r>
          <a:r>
            <a:rPr lang="ko-KR" altLang="en-US"/>
            <a:t>중간지점</a:t>
          </a:r>
          <a:r>
            <a:rPr lang="en-US" altLang="ko-KR"/>
            <a:t> </a:t>
          </a:r>
          <a:r>
            <a:rPr lang="ko-KR" altLang="en-US"/>
            <a:t>기능으로</a:t>
          </a:r>
          <a:r>
            <a:rPr lang="en-US" altLang="ko-KR"/>
            <a:t> </a:t>
          </a:r>
          <a:r>
            <a:rPr lang="ko-KR" altLang="en-US"/>
            <a:t>약속장소를</a:t>
          </a:r>
          <a:r>
            <a:rPr lang="en-US" altLang="ko-KR"/>
            <a:t> </a:t>
          </a:r>
          <a:r>
            <a:rPr lang="ko-KR" altLang="en-US"/>
            <a:t>정하고</a:t>
          </a:r>
          <a:r>
            <a:rPr lang="en-US" altLang="ko-KR"/>
            <a:t> </a:t>
          </a:r>
          <a:r>
            <a:rPr lang="ko-KR" altLang="en-US"/>
            <a:t>더치페이</a:t>
          </a:r>
          <a:r>
            <a:rPr lang="en-US" altLang="ko-KR"/>
            <a:t> </a:t>
          </a:r>
          <a:r>
            <a:rPr lang="ko-KR" altLang="en-US"/>
            <a:t>기능으로</a:t>
          </a:r>
          <a:r>
            <a:rPr lang="en-US" altLang="ko-KR"/>
            <a:t> </a:t>
          </a:r>
          <a:r>
            <a:rPr lang="ko-KR" altLang="en-US"/>
            <a:t>금액을</a:t>
          </a:r>
          <a:r>
            <a:rPr lang="en-US" altLang="ko-KR"/>
            <a:t> </a:t>
          </a:r>
          <a:r>
            <a:rPr lang="ko-KR" altLang="en-US"/>
            <a:t>효율적으로</a:t>
          </a:r>
          <a:r>
            <a:rPr lang="en-US" altLang="ko-KR"/>
            <a:t> </a:t>
          </a:r>
          <a:r>
            <a:rPr lang="ko-KR" altLang="en-US"/>
            <a:t>정할</a:t>
          </a:r>
          <a:r>
            <a:rPr lang="en-US" altLang="ko-KR"/>
            <a:t> </a:t>
          </a:r>
          <a:r>
            <a:rPr lang="ko-KR" altLang="en-US">
              <a:latin typeface="Calibri Light" panose="020F0302020204030204"/>
            </a:rPr>
            <a:t>수 있는</a:t>
          </a:r>
          <a:r>
            <a:rPr lang="en-US" altLang="ko-KR"/>
            <a:t> </a:t>
          </a:r>
          <a:r>
            <a:rPr lang="ko-KR" altLang="en-US"/>
            <a:t>멀티</a:t>
          </a:r>
          <a:r>
            <a:rPr lang="en-US" altLang="ko-KR"/>
            <a:t> </a:t>
          </a:r>
          <a:r>
            <a:rPr lang="ko-KR" altLang="en-US"/>
            <a:t>어플리케이션의</a:t>
          </a:r>
          <a:r>
            <a:rPr lang="en-US" altLang="ko-KR"/>
            <a:t> </a:t>
          </a:r>
          <a:r>
            <a:rPr lang="ko-KR" altLang="en-US"/>
            <a:t>필요성</a:t>
          </a:r>
          <a:endParaRPr lang="en-US" altLang="ko-KR">
            <a:latin typeface="Calibri Light" panose="020F0302020204030204"/>
          </a:endParaRPr>
        </a:p>
      </dgm:t>
    </dgm:pt>
    <dgm:pt modelId="{2B7B92B7-D2DC-4625-94F0-C09F081621D4}" type="parTrans" cxnId="{FB40C3F0-0796-45F9-A77D-77BEAD6996CC}">
      <dgm:prSet/>
      <dgm:spPr/>
      <dgm:t>
        <a:bodyPr/>
        <a:lstStyle/>
        <a:p>
          <a:endParaRPr lang="en-US"/>
        </a:p>
      </dgm:t>
    </dgm:pt>
    <dgm:pt modelId="{D0A4F3F4-7AD6-46E8-A8B9-7E43A008B219}" type="sibTrans" cxnId="{FB40C3F0-0796-45F9-A77D-77BEAD6996CC}">
      <dgm:prSet/>
      <dgm:spPr/>
      <dgm:t>
        <a:bodyPr/>
        <a:lstStyle/>
        <a:p>
          <a:endParaRPr lang="en-US"/>
        </a:p>
      </dgm:t>
    </dgm:pt>
    <dgm:pt modelId="{0417CF32-DC55-41E0-80BF-222DF99BC87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2.</a:t>
          </a:r>
          <a:r>
            <a:rPr lang="ko-KR" altLang="en-US"/>
            <a:t>지도에</a:t>
          </a:r>
          <a:r>
            <a:rPr lang="en-US" altLang="ko-KR"/>
            <a:t> </a:t>
          </a:r>
          <a:r>
            <a:rPr lang="ko-KR" altLang="en-US"/>
            <a:t>지명을</a:t>
          </a:r>
          <a:r>
            <a:rPr lang="en-US" altLang="ko-KR"/>
            <a:t> </a:t>
          </a:r>
          <a:r>
            <a:rPr lang="ko-KR" altLang="en-US"/>
            <a:t>검색해</a:t>
          </a:r>
          <a:r>
            <a:rPr lang="en-US" altLang="ko-KR"/>
            <a:t> </a:t>
          </a:r>
          <a:r>
            <a:rPr lang="ko-KR" altLang="en-US"/>
            <a:t>선택할</a:t>
          </a:r>
          <a:r>
            <a:rPr lang="en-US" altLang="ko-KR"/>
            <a:t> </a:t>
          </a:r>
          <a:r>
            <a:rPr lang="ko-KR" altLang="en-US"/>
            <a:t>수</a:t>
          </a:r>
          <a:r>
            <a:rPr lang="en-US" altLang="ko-KR"/>
            <a:t> </a:t>
          </a:r>
          <a:r>
            <a:rPr lang="ko-KR" altLang="en-US"/>
            <a:t>있게</a:t>
          </a:r>
          <a:r>
            <a:rPr lang="en-US" altLang="ko-KR"/>
            <a:t> </a:t>
          </a:r>
          <a:r>
            <a:rPr lang="ko-KR" altLang="en-US"/>
            <a:t>하고</a:t>
          </a:r>
          <a:r>
            <a:rPr lang="en-US" altLang="ko-KR"/>
            <a:t> </a:t>
          </a:r>
          <a:r>
            <a:rPr lang="ko-KR" altLang="en-US"/>
            <a:t>각</a:t>
          </a:r>
          <a:r>
            <a:rPr lang="en-US" altLang="ko-KR"/>
            <a:t> </a:t>
          </a:r>
          <a:r>
            <a:rPr lang="ko-KR" altLang="en-US"/>
            <a:t>지점에서의</a:t>
          </a:r>
          <a:r>
            <a:rPr lang="en-US" altLang="ko-KR"/>
            <a:t> </a:t>
          </a:r>
          <a:r>
            <a:rPr lang="ko-KR" altLang="en-US"/>
            <a:t>중간지점을</a:t>
          </a:r>
          <a:r>
            <a:rPr lang="en-US" altLang="ko-KR"/>
            <a:t> </a:t>
          </a:r>
          <a:r>
            <a:rPr lang="ko-KR" altLang="en-US">
              <a:latin typeface="Calibri Light" panose="020F0302020204030204"/>
            </a:rPr>
            <a:t>계산 그</a:t>
          </a:r>
          <a:r>
            <a:rPr lang="en-US" altLang="ko-KR"/>
            <a:t> </a:t>
          </a:r>
          <a:r>
            <a:rPr lang="ko-KR" altLang="en-US"/>
            <a:t>주변</a:t>
          </a:r>
          <a:r>
            <a:rPr lang="en-US" altLang="ko-KR"/>
            <a:t> </a:t>
          </a:r>
          <a:r>
            <a:rPr lang="ko-KR" altLang="en-US"/>
            <a:t>놀거리를</a:t>
          </a:r>
          <a:r>
            <a:rPr lang="en-US" altLang="ko-KR"/>
            <a:t> </a:t>
          </a:r>
          <a:r>
            <a:rPr lang="ko-KR" altLang="en-US"/>
            <a:t>핀의</a:t>
          </a:r>
          <a:r>
            <a:rPr lang="en-US" altLang="ko-KR"/>
            <a:t> </a:t>
          </a:r>
          <a:r>
            <a:rPr lang="ko-KR" altLang="en-US"/>
            <a:t>마커로</a:t>
          </a:r>
          <a:r>
            <a:rPr lang="en-US" altLang="ko-KR"/>
            <a:t> </a:t>
          </a:r>
          <a:r>
            <a:rPr lang="ko-KR" altLang="en-US"/>
            <a:t>찍어</a:t>
          </a:r>
          <a:r>
            <a:rPr lang="en-US" altLang="ko-KR"/>
            <a:t> </a:t>
          </a:r>
          <a:r>
            <a:rPr lang="ko-KR" altLang="en-US"/>
            <a:t>직관적으로</a:t>
          </a:r>
          <a:r>
            <a:rPr lang="en-US" altLang="ko-KR"/>
            <a:t> </a:t>
          </a:r>
          <a:r>
            <a:rPr lang="ko-KR" altLang="en-US"/>
            <a:t>확인할</a:t>
          </a:r>
          <a:r>
            <a:rPr lang="en-US" altLang="ko-KR"/>
            <a:t> </a:t>
          </a:r>
          <a:r>
            <a:rPr lang="ko-KR" altLang="en-US"/>
            <a:t>수</a:t>
          </a:r>
          <a:r>
            <a:rPr lang="en-US" altLang="ko-KR"/>
            <a:t> </a:t>
          </a:r>
          <a:r>
            <a:rPr lang="ko-KR" altLang="en-US"/>
            <a:t>있게</a:t>
          </a:r>
          <a:r>
            <a:rPr lang="en-US" altLang="ko-KR"/>
            <a:t> </a:t>
          </a:r>
          <a:r>
            <a:rPr lang="ko-KR" altLang="en-US"/>
            <a:t>하는</a:t>
          </a:r>
          <a:r>
            <a:rPr lang="en-US" altLang="ko-KR"/>
            <a:t> </a:t>
          </a:r>
          <a:r>
            <a:rPr lang="ko-KR" altLang="en-US"/>
            <a:t>기능</a:t>
          </a:r>
          <a:r>
            <a:rPr lang="en-US" altLang="ko-KR"/>
            <a:t> </a:t>
          </a:r>
          <a:r>
            <a:rPr lang="ko-KR" altLang="en-US"/>
            <a:t>필요</a:t>
          </a:r>
          <a:endParaRPr lang="en-US" altLang="ko-KR">
            <a:latin typeface="Calibri Light" panose="020F0302020204030204"/>
          </a:endParaRPr>
        </a:p>
      </dgm:t>
    </dgm:pt>
    <dgm:pt modelId="{2F231A1C-53B4-40CD-8BF9-2BCADFBEE22A}" type="parTrans" cxnId="{5ED30A9B-934C-4E15-8982-7C80B5C4F8A7}">
      <dgm:prSet/>
      <dgm:spPr/>
      <dgm:t>
        <a:bodyPr/>
        <a:lstStyle/>
        <a:p>
          <a:endParaRPr lang="en-US"/>
        </a:p>
      </dgm:t>
    </dgm:pt>
    <dgm:pt modelId="{AC1B3AE0-CBB2-46B1-B3B3-1FBA3DF7747E}" type="sibTrans" cxnId="{5ED30A9B-934C-4E15-8982-7C80B5C4F8A7}">
      <dgm:prSet/>
      <dgm:spPr/>
      <dgm:t>
        <a:bodyPr/>
        <a:lstStyle/>
        <a:p>
          <a:endParaRPr lang="en-US"/>
        </a:p>
      </dgm:t>
    </dgm:pt>
    <dgm:pt modelId="{8099C7A1-7965-4F32-9493-FF4826E64D63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3.</a:t>
          </a:r>
          <a:r>
            <a:rPr lang="ko-KR" altLang="en-US"/>
            <a:t>총</a:t>
          </a:r>
          <a:r>
            <a:rPr lang="en-US" altLang="ko-KR"/>
            <a:t> </a:t>
          </a:r>
          <a:r>
            <a:rPr lang="ko-KR" altLang="en-US"/>
            <a:t>금액을</a:t>
          </a:r>
          <a:r>
            <a:rPr lang="en-US" altLang="ko-KR"/>
            <a:t> </a:t>
          </a:r>
          <a:r>
            <a:rPr lang="ko-KR" altLang="en-US"/>
            <a:t>먼저</a:t>
          </a:r>
          <a:r>
            <a:rPr lang="en-US" altLang="ko-KR"/>
            <a:t> </a:t>
          </a:r>
          <a:r>
            <a:rPr lang="ko-KR" altLang="en-US"/>
            <a:t>지불한</a:t>
          </a:r>
          <a:r>
            <a:rPr lang="en-US" altLang="ko-KR"/>
            <a:t> </a:t>
          </a:r>
          <a:r>
            <a:rPr lang="ko-KR" altLang="en-US"/>
            <a:t>사람의</a:t>
          </a:r>
          <a:r>
            <a:rPr lang="en-US" altLang="ko-KR"/>
            <a:t> </a:t>
          </a:r>
          <a:r>
            <a:rPr lang="ko-KR" altLang="en-US"/>
            <a:t>부담을</a:t>
          </a:r>
          <a:r>
            <a:rPr lang="en-US" altLang="ko-KR"/>
            <a:t> </a:t>
          </a:r>
          <a:r>
            <a:rPr lang="ko-KR" altLang="en-US"/>
            <a:t>덜기</a:t>
          </a:r>
          <a:r>
            <a:rPr lang="en-US" altLang="ko-KR"/>
            <a:t> </a:t>
          </a:r>
          <a:r>
            <a:rPr lang="ko-KR" altLang="en-US"/>
            <a:t>위해</a:t>
          </a:r>
          <a:r>
            <a:rPr lang="en-US" altLang="ko-KR"/>
            <a:t> </a:t>
          </a:r>
          <a:r>
            <a:rPr lang="ko-KR" altLang="en-US"/>
            <a:t>더치페이</a:t>
          </a:r>
          <a:r>
            <a:rPr lang="en-US" altLang="ko-KR"/>
            <a:t> </a:t>
          </a:r>
          <a:r>
            <a:rPr lang="ko-KR" altLang="en-US"/>
            <a:t>랜덤</a:t>
          </a:r>
          <a:r>
            <a:rPr lang="en-US" altLang="ko-KR"/>
            <a:t> </a:t>
          </a:r>
          <a:r>
            <a:rPr lang="ko-KR" altLang="en-US"/>
            <a:t>기능을</a:t>
          </a:r>
          <a:r>
            <a:rPr lang="en-US" altLang="ko-KR"/>
            <a:t> </a:t>
          </a:r>
          <a:r>
            <a:rPr lang="ko-KR" altLang="en-US"/>
            <a:t>사용할</a:t>
          </a:r>
          <a:r>
            <a:rPr lang="en-US" altLang="ko-KR"/>
            <a:t> </a:t>
          </a:r>
          <a:r>
            <a:rPr lang="ko-KR" altLang="en-US">
              <a:latin typeface="Calibri Light" panose="020F0302020204030204"/>
            </a:rPr>
            <a:t>때에 그</a:t>
          </a:r>
          <a:r>
            <a:rPr lang="en-US" altLang="ko-KR"/>
            <a:t> </a:t>
          </a:r>
          <a:r>
            <a:rPr lang="ko-KR" altLang="en-US"/>
            <a:t>선결제자를</a:t>
          </a:r>
          <a:r>
            <a:rPr lang="en-US" altLang="ko-KR"/>
            <a:t> </a:t>
          </a:r>
          <a:r>
            <a:rPr lang="ko-KR" altLang="en-US"/>
            <a:t>제외하고</a:t>
          </a:r>
          <a:r>
            <a:rPr lang="en-US" altLang="ko-KR"/>
            <a:t> </a:t>
          </a:r>
          <a:r>
            <a:rPr lang="ko-KR" altLang="en-US"/>
            <a:t>선택해</a:t>
          </a:r>
          <a:r>
            <a:rPr lang="en-US" altLang="ko-KR"/>
            <a:t> </a:t>
          </a:r>
          <a:r>
            <a:rPr lang="ko-KR" altLang="en-US"/>
            <a:t>알맞게</a:t>
          </a:r>
          <a:r>
            <a:rPr lang="en-US" altLang="ko-KR"/>
            <a:t> </a:t>
          </a:r>
          <a:r>
            <a:rPr lang="ko-KR" altLang="en-US"/>
            <a:t>나누어</a:t>
          </a:r>
          <a:r>
            <a:rPr lang="en-US" altLang="ko-KR"/>
            <a:t> </a:t>
          </a:r>
          <a:r>
            <a:rPr lang="ko-KR" altLang="en-US"/>
            <a:t>떨어지지</a:t>
          </a:r>
          <a:r>
            <a:rPr lang="en-US" altLang="ko-KR"/>
            <a:t> </a:t>
          </a:r>
          <a:r>
            <a:rPr lang="ko-KR" altLang="en-US"/>
            <a:t>않는</a:t>
          </a:r>
          <a:r>
            <a:rPr lang="en-US" altLang="ko-KR"/>
            <a:t> </a:t>
          </a:r>
          <a:r>
            <a:rPr lang="ko-KR" altLang="en-US"/>
            <a:t>금액을</a:t>
          </a:r>
          <a:r>
            <a:rPr lang="en-US" altLang="ko-KR"/>
            <a:t> </a:t>
          </a:r>
          <a:r>
            <a:rPr lang="ko-KR" altLang="en-US"/>
            <a:t>대처하는</a:t>
          </a:r>
          <a:r>
            <a:rPr lang="en-US" altLang="ko-KR"/>
            <a:t> </a:t>
          </a:r>
          <a:r>
            <a:rPr lang="ko-KR" altLang="en-US"/>
            <a:t>기능</a:t>
          </a:r>
          <a:r>
            <a:rPr lang="en-US" altLang="ko-KR"/>
            <a:t> </a:t>
          </a:r>
          <a:r>
            <a:rPr lang="ko-KR" altLang="en-US"/>
            <a:t>필요</a:t>
          </a:r>
          <a:endParaRPr lang="en-US" altLang="ko-KR">
            <a:latin typeface="Calibri Light" panose="020F0302020204030204"/>
          </a:endParaRPr>
        </a:p>
      </dgm:t>
    </dgm:pt>
    <dgm:pt modelId="{20EC9C95-01CE-45DA-BD80-7C106398F0F5}" type="parTrans" cxnId="{6ADE36E9-CB51-4399-8CB3-B60AB7EC6C20}">
      <dgm:prSet/>
      <dgm:spPr/>
      <dgm:t>
        <a:bodyPr/>
        <a:lstStyle/>
        <a:p>
          <a:endParaRPr lang="en-US"/>
        </a:p>
      </dgm:t>
    </dgm:pt>
    <dgm:pt modelId="{392142C6-756F-483C-AA50-ACB9D303AA61}" type="sibTrans" cxnId="{6ADE36E9-CB51-4399-8CB3-B60AB7EC6C20}">
      <dgm:prSet/>
      <dgm:spPr/>
      <dgm:t>
        <a:bodyPr/>
        <a:lstStyle/>
        <a:p>
          <a:endParaRPr lang="en-US"/>
        </a:p>
      </dgm:t>
    </dgm:pt>
    <dgm:pt modelId="{EDAE1071-A59F-4177-9E51-DD806BA56651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4.</a:t>
          </a:r>
          <a:r>
            <a:rPr lang="ko-KR" altLang="en-US"/>
            <a:t>미세먼지</a:t>
          </a:r>
          <a:r>
            <a:rPr lang="en-US" altLang="ko-KR"/>
            <a:t> </a:t>
          </a:r>
          <a:r>
            <a:rPr lang="ko-KR" altLang="en-US"/>
            <a:t>정보를</a:t>
          </a:r>
          <a:r>
            <a:rPr lang="en-US" altLang="ko-KR"/>
            <a:t> </a:t>
          </a:r>
          <a:r>
            <a:rPr lang="ko-KR" altLang="en-US"/>
            <a:t>직관적인</a:t>
          </a:r>
          <a:r>
            <a:rPr lang="en-US" altLang="ko-KR"/>
            <a:t> </a:t>
          </a:r>
          <a:r>
            <a:rPr lang="ko-KR" altLang="en-US"/>
            <a:t>아이콘으로</a:t>
          </a:r>
          <a:r>
            <a:rPr lang="en-US" altLang="ko-KR"/>
            <a:t> </a:t>
          </a:r>
          <a:r>
            <a:rPr lang="ko-KR" altLang="en-US"/>
            <a:t>확인해</a:t>
          </a:r>
          <a:r>
            <a:rPr lang="en-US" altLang="ko-KR"/>
            <a:t> </a:t>
          </a:r>
          <a:r>
            <a:rPr lang="ko-KR" altLang="en-US"/>
            <a:t>실외</a:t>
          </a:r>
          <a:r>
            <a:rPr lang="en-US"/>
            <a:t>, </a:t>
          </a:r>
          <a:r>
            <a:rPr lang="ko-KR" altLang="en-US"/>
            <a:t>실내</a:t>
          </a:r>
          <a:r>
            <a:rPr lang="en-US" altLang="ko-KR"/>
            <a:t> </a:t>
          </a:r>
          <a:r>
            <a:rPr lang="ko-KR" altLang="en-US"/>
            <a:t>등</a:t>
          </a:r>
          <a:r>
            <a:rPr lang="en-US" altLang="ko-KR"/>
            <a:t> </a:t>
          </a:r>
          <a:r>
            <a:rPr lang="ko-KR" altLang="en-US"/>
            <a:t>상황에</a:t>
          </a:r>
          <a:r>
            <a:rPr lang="en-US" altLang="ko-KR"/>
            <a:t> </a:t>
          </a:r>
          <a:r>
            <a:rPr lang="ko-KR" altLang="en-US"/>
            <a:t>맞는</a:t>
          </a:r>
          <a:r>
            <a:rPr lang="en-US" altLang="ko-KR"/>
            <a:t> </a:t>
          </a:r>
          <a:r>
            <a:rPr lang="ko-KR" altLang="en-US"/>
            <a:t>멘트</a:t>
          </a:r>
          <a:r>
            <a:rPr lang="en-US" altLang="ko-KR"/>
            <a:t> </a:t>
          </a:r>
          <a:r>
            <a:rPr lang="ko-KR" altLang="en-US"/>
            <a:t>출력</a:t>
          </a:r>
          <a:r>
            <a:rPr lang="en-US" altLang="ko-KR"/>
            <a:t> </a:t>
          </a:r>
          <a:r>
            <a:rPr lang="ko-KR" altLang="en-US"/>
            <a:t>필요</a:t>
          </a:r>
          <a:endParaRPr lang="en-US"/>
        </a:p>
      </dgm:t>
    </dgm:pt>
    <dgm:pt modelId="{E6074426-590C-4A54-BE53-DFAA1CB165C7}" type="parTrans" cxnId="{D64E2C7C-096C-48BC-9A71-194FD22D8A01}">
      <dgm:prSet/>
      <dgm:spPr/>
      <dgm:t>
        <a:bodyPr/>
        <a:lstStyle/>
        <a:p>
          <a:endParaRPr lang="en-US"/>
        </a:p>
      </dgm:t>
    </dgm:pt>
    <dgm:pt modelId="{7B5C512B-9914-4F5B-9BD5-3A8CEFE551B3}" type="sibTrans" cxnId="{D64E2C7C-096C-48BC-9A71-194FD22D8A01}">
      <dgm:prSet/>
      <dgm:spPr/>
      <dgm:t>
        <a:bodyPr/>
        <a:lstStyle/>
        <a:p>
          <a:endParaRPr lang="en-US"/>
        </a:p>
      </dgm:t>
    </dgm:pt>
    <dgm:pt modelId="{2E47D948-43E3-4256-8132-23ED1C91B5E0}" type="pres">
      <dgm:prSet presAssocID="{E21CAC2D-2910-4817-88BF-642B09246728}" presName="root" presStyleCnt="0">
        <dgm:presLayoutVars>
          <dgm:dir/>
          <dgm:resizeHandles val="exact"/>
        </dgm:presLayoutVars>
      </dgm:prSet>
      <dgm:spPr/>
    </dgm:pt>
    <dgm:pt modelId="{729DAC7E-9C05-4895-9A60-337611E485DA}" type="pres">
      <dgm:prSet presAssocID="{B4F24CB1-16E9-4C0E-9CD6-560BA3BE44A5}" presName="compNode" presStyleCnt="0"/>
      <dgm:spPr/>
    </dgm:pt>
    <dgm:pt modelId="{DD478685-A5C0-4618-BC96-9E70EF3FB9A9}" type="pres">
      <dgm:prSet presAssocID="{B4F24CB1-16E9-4C0E-9CD6-560BA3BE44A5}" presName="bgRect" presStyleLbl="bgShp" presStyleIdx="0" presStyleCnt="4"/>
      <dgm:spPr/>
    </dgm:pt>
    <dgm:pt modelId="{ABB419FE-BA6F-409D-BF26-024A6DB8CD6E}" type="pres">
      <dgm:prSet presAssocID="{B4F24CB1-16E9-4C0E-9CD6-560BA3BE44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단색으로 채워진 슬픈 얼굴"/>
        </a:ext>
      </dgm:extLst>
    </dgm:pt>
    <dgm:pt modelId="{72FE4BBC-87B4-4AE8-813D-018F66BDDB9D}" type="pres">
      <dgm:prSet presAssocID="{B4F24CB1-16E9-4C0E-9CD6-560BA3BE44A5}" presName="spaceRect" presStyleCnt="0"/>
      <dgm:spPr/>
    </dgm:pt>
    <dgm:pt modelId="{5C109ED3-F9A9-46D0-836D-7B543BB94B04}" type="pres">
      <dgm:prSet presAssocID="{B4F24CB1-16E9-4C0E-9CD6-560BA3BE44A5}" presName="parTx" presStyleLbl="revTx" presStyleIdx="0" presStyleCnt="4">
        <dgm:presLayoutVars>
          <dgm:chMax val="0"/>
          <dgm:chPref val="0"/>
        </dgm:presLayoutVars>
      </dgm:prSet>
      <dgm:spPr/>
    </dgm:pt>
    <dgm:pt modelId="{44A1EC97-D8D9-4977-9CC7-4EC8FA3F491A}" type="pres">
      <dgm:prSet presAssocID="{D0A4F3F4-7AD6-46E8-A8B9-7E43A008B219}" presName="sibTrans" presStyleCnt="0"/>
      <dgm:spPr/>
    </dgm:pt>
    <dgm:pt modelId="{5887BD4C-1BB5-416D-96BE-346D14885204}" type="pres">
      <dgm:prSet presAssocID="{0417CF32-DC55-41E0-80BF-222DF99BC878}" presName="compNode" presStyleCnt="0"/>
      <dgm:spPr/>
    </dgm:pt>
    <dgm:pt modelId="{CEA8237B-CFD2-4C63-A825-32EDD11657F9}" type="pres">
      <dgm:prSet presAssocID="{0417CF32-DC55-41E0-80BF-222DF99BC878}" presName="bgRect" presStyleLbl="bgShp" presStyleIdx="1" presStyleCnt="4"/>
      <dgm:spPr/>
    </dgm:pt>
    <dgm:pt modelId="{0140C2BE-A6CC-4F99-99C6-A85D2F1622D1}" type="pres">
      <dgm:prSet presAssocID="{0417CF32-DC55-41E0-80BF-222DF99BC8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BDA67F78-982D-446F-8F16-2465F2E52163}" type="pres">
      <dgm:prSet presAssocID="{0417CF32-DC55-41E0-80BF-222DF99BC878}" presName="spaceRect" presStyleCnt="0"/>
      <dgm:spPr/>
    </dgm:pt>
    <dgm:pt modelId="{1193A113-D4D4-4874-B959-6DD6ACEF8CB7}" type="pres">
      <dgm:prSet presAssocID="{0417CF32-DC55-41E0-80BF-222DF99BC878}" presName="parTx" presStyleLbl="revTx" presStyleIdx="1" presStyleCnt="4">
        <dgm:presLayoutVars>
          <dgm:chMax val="0"/>
          <dgm:chPref val="0"/>
        </dgm:presLayoutVars>
      </dgm:prSet>
      <dgm:spPr/>
    </dgm:pt>
    <dgm:pt modelId="{7DAD3A99-5415-4D61-AFDB-0F89F822E64D}" type="pres">
      <dgm:prSet presAssocID="{AC1B3AE0-CBB2-46B1-B3B3-1FBA3DF7747E}" presName="sibTrans" presStyleCnt="0"/>
      <dgm:spPr/>
    </dgm:pt>
    <dgm:pt modelId="{73124A05-0BBE-4C1A-BC76-4A1B71BF0338}" type="pres">
      <dgm:prSet presAssocID="{8099C7A1-7965-4F32-9493-FF4826E64D63}" presName="compNode" presStyleCnt="0"/>
      <dgm:spPr/>
    </dgm:pt>
    <dgm:pt modelId="{97547CF3-8FA4-4C9F-9F15-400C312705F2}" type="pres">
      <dgm:prSet presAssocID="{8099C7A1-7965-4F32-9493-FF4826E64D63}" presName="bgRect" presStyleLbl="bgShp" presStyleIdx="2" presStyleCnt="4"/>
      <dgm:spPr/>
    </dgm:pt>
    <dgm:pt modelId="{F8FFD0BA-6436-428B-95C4-CB3F7599A4AD}" type="pres">
      <dgm:prSet presAssocID="{8099C7A1-7965-4F32-9493-FF4826E64D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단색으로 채워진 슬픈 얼굴"/>
        </a:ext>
      </dgm:extLst>
    </dgm:pt>
    <dgm:pt modelId="{91238580-A8AB-41E2-8266-26571DF1A6D1}" type="pres">
      <dgm:prSet presAssocID="{8099C7A1-7965-4F32-9493-FF4826E64D63}" presName="spaceRect" presStyleCnt="0"/>
      <dgm:spPr/>
    </dgm:pt>
    <dgm:pt modelId="{5A28461D-9BA5-4C9D-AC3F-2F326866AE9C}" type="pres">
      <dgm:prSet presAssocID="{8099C7A1-7965-4F32-9493-FF4826E64D63}" presName="parTx" presStyleLbl="revTx" presStyleIdx="2" presStyleCnt="4">
        <dgm:presLayoutVars>
          <dgm:chMax val="0"/>
          <dgm:chPref val="0"/>
        </dgm:presLayoutVars>
      </dgm:prSet>
      <dgm:spPr/>
    </dgm:pt>
    <dgm:pt modelId="{6C508133-B90B-4EC5-918C-28DB4FB56C37}" type="pres">
      <dgm:prSet presAssocID="{392142C6-756F-483C-AA50-ACB9D303AA61}" presName="sibTrans" presStyleCnt="0"/>
      <dgm:spPr/>
    </dgm:pt>
    <dgm:pt modelId="{A0AA8493-0534-4941-A37E-FC716A9CF049}" type="pres">
      <dgm:prSet presAssocID="{EDAE1071-A59F-4177-9E51-DD806BA56651}" presName="compNode" presStyleCnt="0"/>
      <dgm:spPr/>
    </dgm:pt>
    <dgm:pt modelId="{0165260F-821B-4086-B9E3-198FB365E5CF}" type="pres">
      <dgm:prSet presAssocID="{EDAE1071-A59F-4177-9E51-DD806BA56651}" presName="bgRect" presStyleLbl="bgShp" presStyleIdx="3" presStyleCnt="4"/>
      <dgm:spPr/>
    </dgm:pt>
    <dgm:pt modelId="{F8852F60-7BB8-4CE8-85CA-F0A45F7CAB61}" type="pres">
      <dgm:prSet presAssocID="{EDAE1071-A59F-4177-9E51-DD806BA566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단색으로 채워진 슬픈 얼굴"/>
        </a:ext>
      </dgm:extLst>
    </dgm:pt>
    <dgm:pt modelId="{A93CF873-A8F1-4A3B-87D1-747EFF3FC4FA}" type="pres">
      <dgm:prSet presAssocID="{EDAE1071-A59F-4177-9E51-DD806BA56651}" presName="spaceRect" presStyleCnt="0"/>
      <dgm:spPr/>
    </dgm:pt>
    <dgm:pt modelId="{53CA0DEC-189D-44D8-9F61-FBE4E48DC6AA}" type="pres">
      <dgm:prSet presAssocID="{EDAE1071-A59F-4177-9E51-DD806BA5665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AD0524-9990-4E8A-B9AC-6D5D2F679872}" type="presOf" srcId="{0417CF32-DC55-41E0-80BF-222DF99BC878}" destId="{1193A113-D4D4-4874-B959-6DD6ACEF8CB7}" srcOrd="0" destOrd="0" presId="urn:microsoft.com/office/officeart/2018/2/layout/IconVerticalSolidList"/>
    <dgm:cxn modelId="{D465C233-EEE8-4FB2-B8D4-2831796F09E7}" type="presOf" srcId="{B4F24CB1-16E9-4C0E-9CD6-560BA3BE44A5}" destId="{5C109ED3-F9A9-46D0-836D-7B543BB94B04}" srcOrd="0" destOrd="0" presId="urn:microsoft.com/office/officeart/2018/2/layout/IconVerticalSolidList"/>
    <dgm:cxn modelId="{27273E77-10E8-4460-A729-1685DEF3A8BC}" type="presOf" srcId="{8099C7A1-7965-4F32-9493-FF4826E64D63}" destId="{5A28461D-9BA5-4C9D-AC3F-2F326866AE9C}" srcOrd="0" destOrd="0" presId="urn:microsoft.com/office/officeart/2018/2/layout/IconVerticalSolidList"/>
    <dgm:cxn modelId="{D64E2C7C-096C-48BC-9A71-194FD22D8A01}" srcId="{E21CAC2D-2910-4817-88BF-642B09246728}" destId="{EDAE1071-A59F-4177-9E51-DD806BA56651}" srcOrd="3" destOrd="0" parTransId="{E6074426-590C-4A54-BE53-DFAA1CB165C7}" sibTransId="{7B5C512B-9914-4F5B-9BD5-3A8CEFE551B3}"/>
    <dgm:cxn modelId="{43AF1586-0918-4086-BC62-1B6E596B6289}" type="presOf" srcId="{EDAE1071-A59F-4177-9E51-DD806BA56651}" destId="{53CA0DEC-189D-44D8-9F61-FBE4E48DC6AA}" srcOrd="0" destOrd="0" presId="urn:microsoft.com/office/officeart/2018/2/layout/IconVerticalSolidList"/>
    <dgm:cxn modelId="{5ED30A9B-934C-4E15-8982-7C80B5C4F8A7}" srcId="{E21CAC2D-2910-4817-88BF-642B09246728}" destId="{0417CF32-DC55-41E0-80BF-222DF99BC878}" srcOrd="1" destOrd="0" parTransId="{2F231A1C-53B4-40CD-8BF9-2BCADFBEE22A}" sibTransId="{AC1B3AE0-CBB2-46B1-B3B3-1FBA3DF7747E}"/>
    <dgm:cxn modelId="{C2DEFDE6-3802-4903-9CFD-9B9AA6370949}" type="presOf" srcId="{E21CAC2D-2910-4817-88BF-642B09246728}" destId="{2E47D948-43E3-4256-8132-23ED1C91B5E0}" srcOrd="0" destOrd="0" presId="urn:microsoft.com/office/officeart/2018/2/layout/IconVerticalSolidList"/>
    <dgm:cxn modelId="{6ADE36E9-CB51-4399-8CB3-B60AB7EC6C20}" srcId="{E21CAC2D-2910-4817-88BF-642B09246728}" destId="{8099C7A1-7965-4F32-9493-FF4826E64D63}" srcOrd="2" destOrd="0" parTransId="{20EC9C95-01CE-45DA-BD80-7C106398F0F5}" sibTransId="{392142C6-756F-483C-AA50-ACB9D303AA61}"/>
    <dgm:cxn modelId="{FB40C3F0-0796-45F9-A77D-77BEAD6996CC}" srcId="{E21CAC2D-2910-4817-88BF-642B09246728}" destId="{B4F24CB1-16E9-4C0E-9CD6-560BA3BE44A5}" srcOrd="0" destOrd="0" parTransId="{2B7B92B7-D2DC-4625-94F0-C09F081621D4}" sibTransId="{D0A4F3F4-7AD6-46E8-A8B9-7E43A008B219}"/>
    <dgm:cxn modelId="{A6551406-16B6-4666-BBE4-408C1AB9726A}" type="presParOf" srcId="{2E47D948-43E3-4256-8132-23ED1C91B5E0}" destId="{729DAC7E-9C05-4895-9A60-337611E485DA}" srcOrd="0" destOrd="0" presId="urn:microsoft.com/office/officeart/2018/2/layout/IconVerticalSolidList"/>
    <dgm:cxn modelId="{36B4ACCA-0CBA-47A7-869D-0DDFFA24A011}" type="presParOf" srcId="{729DAC7E-9C05-4895-9A60-337611E485DA}" destId="{DD478685-A5C0-4618-BC96-9E70EF3FB9A9}" srcOrd="0" destOrd="0" presId="urn:microsoft.com/office/officeart/2018/2/layout/IconVerticalSolidList"/>
    <dgm:cxn modelId="{D0369137-E7A9-4C18-9F95-5DDBA550773E}" type="presParOf" srcId="{729DAC7E-9C05-4895-9A60-337611E485DA}" destId="{ABB419FE-BA6F-409D-BF26-024A6DB8CD6E}" srcOrd="1" destOrd="0" presId="urn:microsoft.com/office/officeart/2018/2/layout/IconVerticalSolidList"/>
    <dgm:cxn modelId="{A7A10814-E218-438C-B9A8-539451E851F4}" type="presParOf" srcId="{729DAC7E-9C05-4895-9A60-337611E485DA}" destId="{72FE4BBC-87B4-4AE8-813D-018F66BDDB9D}" srcOrd="2" destOrd="0" presId="urn:microsoft.com/office/officeart/2018/2/layout/IconVerticalSolidList"/>
    <dgm:cxn modelId="{47DCA0A4-DB60-4F7B-8027-4F7CD2B218A0}" type="presParOf" srcId="{729DAC7E-9C05-4895-9A60-337611E485DA}" destId="{5C109ED3-F9A9-46D0-836D-7B543BB94B04}" srcOrd="3" destOrd="0" presId="urn:microsoft.com/office/officeart/2018/2/layout/IconVerticalSolidList"/>
    <dgm:cxn modelId="{FAFA2320-859E-4546-9E75-1B7AF0610093}" type="presParOf" srcId="{2E47D948-43E3-4256-8132-23ED1C91B5E0}" destId="{44A1EC97-D8D9-4977-9CC7-4EC8FA3F491A}" srcOrd="1" destOrd="0" presId="urn:microsoft.com/office/officeart/2018/2/layout/IconVerticalSolidList"/>
    <dgm:cxn modelId="{6F6806AE-6AC6-400B-AF2C-1CFE24EBE84F}" type="presParOf" srcId="{2E47D948-43E3-4256-8132-23ED1C91B5E0}" destId="{5887BD4C-1BB5-416D-96BE-346D14885204}" srcOrd="2" destOrd="0" presId="urn:microsoft.com/office/officeart/2018/2/layout/IconVerticalSolidList"/>
    <dgm:cxn modelId="{777580AF-199A-40F9-BE7D-41EA1910DD85}" type="presParOf" srcId="{5887BD4C-1BB5-416D-96BE-346D14885204}" destId="{CEA8237B-CFD2-4C63-A825-32EDD11657F9}" srcOrd="0" destOrd="0" presId="urn:microsoft.com/office/officeart/2018/2/layout/IconVerticalSolidList"/>
    <dgm:cxn modelId="{FD95150D-3679-4E5C-BC62-4386D25EBF5A}" type="presParOf" srcId="{5887BD4C-1BB5-416D-96BE-346D14885204}" destId="{0140C2BE-A6CC-4F99-99C6-A85D2F1622D1}" srcOrd="1" destOrd="0" presId="urn:microsoft.com/office/officeart/2018/2/layout/IconVerticalSolidList"/>
    <dgm:cxn modelId="{18A92D1A-1AFE-49CB-9417-0853489D8FAF}" type="presParOf" srcId="{5887BD4C-1BB5-416D-96BE-346D14885204}" destId="{BDA67F78-982D-446F-8F16-2465F2E52163}" srcOrd="2" destOrd="0" presId="urn:microsoft.com/office/officeart/2018/2/layout/IconVerticalSolidList"/>
    <dgm:cxn modelId="{FC578BB8-97F0-4A9E-885B-71573B67FE4F}" type="presParOf" srcId="{5887BD4C-1BB5-416D-96BE-346D14885204}" destId="{1193A113-D4D4-4874-B959-6DD6ACEF8CB7}" srcOrd="3" destOrd="0" presId="urn:microsoft.com/office/officeart/2018/2/layout/IconVerticalSolidList"/>
    <dgm:cxn modelId="{2F44D1CA-7F92-43BA-B291-ABF864F9225A}" type="presParOf" srcId="{2E47D948-43E3-4256-8132-23ED1C91B5E0}" destId="{7DAD3A99-5415-4D61-AFDB-0F89F822E64D}" srcOrd="3" destOrd="0" presId="urn:microsoft.com/office/officeart/2018/2/layout/IconVerticalSolidList"/>
    <dgm:cxn modelId="{2B08E32B-6AB3-4C3A-A9AF-306CBBFA1734}" type="presParOf" srcId="{2E47D948-43E3-4256-8132-23ED1C91B5E0}" destId="{73124A05-0BBE-4C1A-BC76-4A1B71BF0338}" srcOrd="4" destOrd="0" presId="urn:microsoft.com/office/officeart/2018/2/layout/IconVerticalSolidList"/>
    <dgm:cxn modelId="{FFC6E05B-1EEE-4C1C-8018-BCB494F70487}" type="presParOf" srcId="{73124A05-0BBE-4C1A-BC76-4A1B71BF0338}" destId="{97547CF3-8FA4-4C9F-9F15-400C312705F2}" srcOrd="0" destOrd="0" presId="urn:microsoft.com/office/officeart/2018/2/layout/IconVerticalSolidList"/>
    <dgm:cxn modelId="{2DD28316-E075-46EF-AAA7-8B63CA0F620D}" type="presParOf" srcId="{73124A05-0BBE-4C1A-BC76-4A1B71BF0338}" destId="{F8FFD0BA-6436-428B-95C4-CB3F7599A4AD}" srcOrd="1" destOrd="0" presId="urn:microsoft.com/office/officeart/2018/2/layout/IconVerticalSolidList"/>
    <dgm:cxn modelId="{40593A84-3CAC-4A5A-B74D-8F734858CEC9}" type="presParOf" srcId="{73124A05-0BBE-4C1A-BC76-4A1B71BF0338}" destId="{91238580-A8AB-41E2-8266-26571DF1A6D1}" srcOrd="2" destOrd="0" presId="urn:microsoft.com/office/officeart/2018/2/layout/IconVerticalSolidList"/>
    <dgm:cxn modelId="{EC878825-9E5B-49C9-B330-1A2B214BF226}" type="presParOf" srcId="{73124A05-0BBE-4C1A-BC76-4A1B71BF0338}" destId="{5A28461D-9BA5-4C9D-AC3F-2F326866AE9C}" srcOrd="3" destOrd="0" presId="urn:microsoft.com/office/officeart/2018/2/layout/IconVerticalSolidList"/>
    <dgm:cxn modelId="{6CD35397-17C9-4D11-84B8-4B4682C0AF9A}" type="presParOf" srcId="{2E47D948-43E3-4256-8132-23ED1C91B5E0}" destId="{6C508133-B90B-4EC5-918C-28DB4FB56C37}" srcOrd="5" destOrd="0" presId="urn:microsoft.com/office/officeart/2018/2/layout/IconVerticalSolidList"/>
    <dgm:cxn modelId="{994F1DF0-FA70-48D5-9AF9-630AEF45353E}" type="presParOf" srcId="{2E47D948-43E3-4256-8132-23ED1C91B5E0}" destId="{A0AA8493-0534-4941-A37E-FC716A9CF049}" srcOrd="6" destOrd="0" presId="urn:microsoft.com/office/officeart/2018/2/layout/IconVerticalSolidList"/>
    <dgm:cxn modelId="{C747EE0A-0FCB-4634-AFEF-F166326FB77E}" type="presParOf" srcId="{A0AA8493-0534-4941-A37E-FC716A9CF049}" destId="{0165260F-821B-4086-B9E3-198FB365E5CF}" srcOrd="0" destOrd="0" presId="urn:microsoft.com/office/officeart/2018/2/layout/IconVerticalSolidList"/>
    <dgm:cxn modelId="{6CF64F41-68A9-44B5-98FA-D84DE85AF6F5}" type="presParOf" srcId="{A0AA8493-0534-4941-A37E-FC716A9CF049}" destId="{F8852F60-7BB8-4CE8-85CA-F0A45F7CAB61}" srcOrd="1" destOrd="0" presId="urn:microsoft.com/office/officeart/2018/2/layout/IconVerticalSolidList"/>
    <dgm:cxn modelId="{CB64A84D-07EB-459D-B402-BB20A80AC276}" type="presParOf" srcId="{A0AA8493-0534-4941-A37E-FC716A9CF049}" destId="{A93CF873-A8F1-4A3B-87D1-747EFF3FC4FA}" srcOrd="2" destOrd="0" presId="urn:microsoft.com/office/officeart/2018/2/layout/IconVerticalSolidList"/>
    <dgm:cxn modelId="{A899E5E7-534D-43C6-925C-48AD8F4A00D2}" type="presParOf" srcId="{A0AA8493-0534-4941-A37E-FC716A9CF049}" destId="{53CA0DEC-189D-44D8-9F61-FBE4E48DC6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75875-BD1E-41EF-AAD8-6A5822BF50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F1F183-7B52-4FE1-8619-CE69CFDDD6E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altLang="ko-KR">
              <a:latin typeface="Calibri Light" panose="020F0302020204030204"/>
            </a:rPr>
            <a:t>1.</a:t>
          </a:r>
          <a:r>
            <a:rPr lang="en-US" altLang="ko-KR" b="0" i="0" u="none" strike="noStrike" cap="none" baseline="0" noProof="0">
              <a:latin typeface="Calibri Light"/>
              <a:cs typeface="Calibri Light"/>
            </a:rPr>
            <a:t>중간지점</a:t>
          </a:r>
          <a:endParaRPr lang="en-US" altLang="ko-KR"/>
        </a:p>
      </dgm:t>
    </dgm:pt>
    <dgm:pt modelId="{4DD3D93A-F99B-4825-8CEA-F88A8C077F72}" type="parTrans" cxnId="{A501B262-C687-488E-897A-88DB795A5CD8}">
      <dgm:prSet/>
      <dgm:spPr/>
      <dgm:t>
        <a:bodyPr/>
        <a:lstStyle/>
        <a:p>
          <a:endParaRPr lang="en-US"/>
        </a:p>
      </dgm:t>
    </dgm:pt>
    <dgm:pt modelId="{AD063104-EF60-47DF-9E6D-CC8EC3A3D9F7}" type="sibTrans" cxnId="{A501B262-C687-488E-897A-88DB795A5C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57E773-A21B-4645-95CA-198F0D925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ko-KR">
              <a:latin typeface="Calibri Light" panose="020F0302020204030204"/>
            </a:rPr>
            <a:t>2</a:t>
          </a:r>
          <a:r>
            <a:rPr lang="ko-KR"/>
            <a:t>.</a:t>
          </a:r>
          <a:r>
            <a:rPr lang="en-US" altLang="ko-KR">
              <a:latin typeface="Calibri Light" panose="020F0302020204030204"/>
            </a:rPr>
            <a:t>더치페이</a:t>
          </a:r>
          <a:endParaRPr lang="en-US" altLang="ko-KR"/>
        </a:p>
      </dgm:t>
    </dgm:pt>
    <dgm:pt modelId="{158F1E7C-AC5A-449A-946B-184DEC74C61F}" type="parTrans" cxnId="{F5CA2E0D-FA39-4F6E-B335-36541312A005}">
      <dgm:prSet/>
      <dgm:spPr/>
      <dgm:t>
        <a:bodyPr/>
        <a:lstStyle/>
        <a:p>
          <a:endParaRPr lang="en-US"/>
        </a:p>
      </dgm:t>
    </dgm:pt>
    <dgm:pt modelId="{28D29CEE-1DE3-4F3D-8C66-CD1301E04210}" type="sibTrans" cxnId="{F5CA2E0D-FA39-4F6E-B335-36541312A0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BCB965-84D8-456E-B905-16042A9684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altLang="ko-KR">
              <a:latin typeface="Calibri Light" panose="020F0302020204030204"/>
            </a:rPr>
            <a:t>3.미세먼지</a:t>
          </a:r>
        </a:p>
      </dgm:t>
    </dgm:pt>
    <dgm:pt modelId="{13E263C2-D13E-42F9-B87D-A43CFD07292E}" type="parTrans" cxnId="{3847B5ED-7C2F-4B16-A06C-D2831D08D1B5}">
      <dgm:prSet/>
      <dgm:spPr/>
    </dgm:pt>
    <dgm:pt modelId="{E0765912-AEE1-4C2C-80A7-53B6A6C2F519}" type="sibTrans" cxnId="{3847B5ED-7C2F-4B16-A06C-D2831D08D1B5}">
      <dgm:prSet/>
      <dgm:spPr/>
    </dgm:pt>
    <dgm:pt modelId="{BCAEEBD0-9304-467E-86DD-8B30F8352643}" type="pres">
      <dgm:prSet presAssocID="{91275875-BD1E-41EF-AAD8-6A5822BF5031}" presName="root" presStyleCnt="0">
        <dgm:presLayoutVars>
          <dgm:dir/>
          <dgm:resizeHandles val="exact"/>
        </dgm:presLayoutVars>
      </dgm:prSet>
      <dgm:spPr/>
    </dgm:pt>
    <dgm:pt modelId="{DC2D3C74-0AE7-438A-95E2-AD6B25AC382F}" type="pres">
      <dgm:prSet presAssocID="{91275875-BD1E-41EF-AAD8-6A5822BF5031}" presName="container" presStyleCnt="0">
        <dgm:presLayoutVars>
          <dgm:dir/>
          <dgm:resizeHandles val="exact"/>
        </dgm:presLayoutVars>
      </dgm:prSet>
      <dgm:spPr/>
    </dgm:pt>
    <dgm:pt modelId="{20D1BE80-5A27-4256-B744-4950BB5CD047}" type="pres">
      <dgm:prSet presAssocID="{F1F1F183-7B52-4FE1-8619-CE69CFDDD6E3}" presName="compNode" presStyleCnt="0"/>
      <dgm:spPr/>
    </dgm:pt>
    <dgm:pt modelId="{310B4E54-B8B7-4F29-841F-C67E52534A19}" type="pres">
      <dgm:prSet presAssocID="{F1F1F183-7B52-4FE1-8619-CE69CFDDD6E3}" presName="iconBgRect" presStyleLbl="bgShp" presStyleIdx="0" presStyleCnt="3"/>
      <dgm:spPr/>
    </dgm:pt>
    <dgm:pt modelId="{90F44D78-04BC-447D-ADC2-648557C7B8F0}" type="pres">
      <dgm:prSet presAssocID="{F1F1F183-7B52-4FE1-8619-CE69CFDDD6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6EA8F550-C74D-4AEA-B034-DF61CE304FFD}" type="pres">
      <dgm:prSet presAssocID="{F1F1F183-7B52-4FE1-8619-CE69CFDDD6E3}" presName="spaceRect" presStyleCnt="0"/>
      <dgm:spPr/>
    </dgm:pt>
    <dgm:pt modelId="{E82C46E5-04E8-47CD-8CEA-4B6F7ADE13F4}" type="pres">
      <dgm:prSet presAssocID="{F1F1F183-7B52-4FE1-8619-CE69CFDDD6E3}" presName="textRect" presStyleLbl="revTx" presStyleIdx="0" presStyleCnt="3">
        <dgm:presLayoutVars>
          <dgm:chMax val="1"/>
          <dgm:chPref val="1"/>
        </dgm:presLayoutVars>
      </dgm:prSet>
      <dgm:spPr/>
    </dgm:pt>
    <dgm:pt modelId="{AC9F77DD-30FA-48D9-BCA6-559CB8323610}" type="pres">
      <dgm:prSet presAssocID="{AD063104-EF60-47DF-9E6D-CC8EC3A3D9F7}" presName="sibTrans" presStyleLbl="sibTrans2D1" presStyleIdx="0" presStyleCnt="0"/>
      <dgm:spPr/>
    </dgm:pt>
    <dgm:pt modelId="{7662179C-FED9-4914-AB0D-8C52C044B577}" type="pres">
      <dgm:prSet presAssocID="{1457E773-A21B-4645-95CA-198F0D925C16}" presName="compNode" presStyleCnt="0"/>
      <dgm:spPr/>
    </dgm:pt>
    <dgm:pt modelId="{27C15419-F651-4004-B62E-EEA1E0FAD737}" type="pres">
      <dgm:prSet presAssocID="{1457E773-A21B-4645-95CA-198F0D925C16}" presName="iconBgRect" presStyleLbl="bgShp" presStyleIdx="1" presStyleCnt="3"/>
      <dgm:spPr/>
    </dgm:pt>
    <dgm:pt modelId="{9BBA76F7-0E8B-4552-8313-8E3C73957F15}" type="pres">
      <dgm:prSet presAssocID="{1457E773-A21B-4645-95CA-198F0D925C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5A358520-0E6C-4D69-9CE1-318620107AAA}" type="pres">
      <dgm:prSet presAssocID="{1457E773-A21B-4645-95CA-198F0D925C16}" presName="spaceRect" presStyleCnt="0"/>
      <dgm:spPr/>
    </dgm:pt>
    <dgm:pt modelId="{093570EC-2881-4270-B230-60EE5A4E5E4F}" type="pres">
      <dgm:prSet presAssocID="{1457E773-A21B-4645-95CA-198F0D925C16}" presName="textRect" presStyleLbl="revTx" presStyleIdx="1" presStyleCnt="3">
        <dgm:presLayoutVars>
          <dgm:chMax val="1"/>
          <dgm:chPref val="1"/>
        </dgm:presLayoutVars>
      </dgm:prSet>
      <dgm:spPr/>
    </dgm:pt>
    <dgm:pt modelId="{EC6EF08A-2E0E-4D71-9038-E8800F216B1E}" type="pres">
      <dgm:prSet presAssocID="{28D29CEE-1DE3-4F3D-8C66-CD1301E04210}" presName="sibTrans" presStyleLbl="sibTrans2D1" presStyleIdx="0" presStyleCnt="0"/>
      <dgm:spPr/>
    </dgm:pt>
    <dgm:pt modelId="{2E83040B-7080-4CC0-A844-1499A519AECE}" type="pres">
      <dgm:prSet presAssocID="{CBBCB965-84D8-456E-B905-16042A9684EE}" presName="compNode" presStyleCnt="0"/>
      <dgm:spPr/>
    </dgm:pt>
    <dgm:pt modelId="{CBBCE4D8-E02B-4A1B-B732-E128E2E26E2B}" type="pres">
      <dgm:prSet presAssocID="{CBBCB965-84D8-456E-B905-16042A9684EE}" presName="iconBgRect" presStyleLbl="bgShp" presStyleIdx="2" presStyleCnt="3"/>
      <dgm:spPr/>
    </dgm:pt>
    <dgm:pt modelId="{459083A1-6F36-42EE-A490-99718A34665D}" type="pres">
      <dgm:prSet presAssocID="{CBBCB965-84D8-456E-B905-16042A968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2FA1B76C-2695-4E68-90C7-173E97B9A2B2}" type="pres">
      <dgm:prSet presAssocID="{CBBCB965-84D8-456E-B905-16042A9684EE}" presName="spaceRect" presStyleCnt="0"/>
      <dgm:spPr/>
    </dgm:pt>
    <dgm:pt modelId="{D00763CB-596F-42A2-A9B8-A977FEE3A5FD}" type="pres">
      <dgm:prSet presAssocID="{CBBCB965-84D8-456E-B905-16042A968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29E708-E791-4A4F-8BC0-4259F9677516}" type="presOf" srcId="{CBBCB965-84D8-456E-B905-16042A9684EE}" destId="{D00763CB-596F-42A2-A9B8-A977FEE3A5FD}" srcOrd="0" destOrd="0" presId="urn:microsoft.com/office/officeart/2018/2/layout/IconCircleList"/>
    <dgm:cxn modelId="{F5CA2E0D-FA39-4F6E-B335-36541312A005}" srcId="{91275875-BD1E-41EF-AAD8-6A5822BF5031}" destId="{1457E773-A21B-4645-95CA-198F0D925C16}" srcOrd="1" destOrd="0" parTransId="{158F1E7C-AC5A-449A-946B-184DEC74C61F}" sibTransId="{28D29CEE-1DE3-4F3D-8C66-CD1301E04210}"/>
    <dgm:cxn modelId="{5A01361C-E1D9-4606-B13F-6666C86C2BF7}" type="presOf" srcId="{91275875-BD1E-41EF-AAD8-6A5822BF5031}" destId="{BCAEEBD0-9304-467E-86DD-8B30F8352643}" srcOrd="0" destOrd="0" presId="urn:microsoft.com/office/officeart/2018/2/layout/IconCircleList"/>
    <dgm:cxn modelId="{A501B262-C687-488E-897A-88DB795A5CD8}" srcId="{91275875-BD1E-41EF-AAD8-6A5822BF5031}" destId="{F1F1F183-7B52-4FE1-8619-CE69CFDDD6E3}" srcOrd="0" destOrd="0" parTransId="{4DD3D93A-F99B-4825-8CEA-F88A8C077F72}" sibTransId="{AD063104-EF60-47DF-9E6D-CC8EC3A3D9F7}"/>
    <dgm:cxn modelId="{F72FB87C-36B3-4876-9836-9512298A5969}" type="presOf" srcId="{F1F1F183-7B52-4FE1-8619-CE69CFDDD6E3}" destId="{E82C46E5-04E8-47CD-8CEA-4B6F7ADE13F4}" srcOrd="0" destOrd="0" presId="urn:microsoft.com/office/officeart/2018/2/layout/IconCircleList"/>
    <dgm:cxn modelId="{778E609B-0152-4BC3-ABEB-73BBE0FDF4A1}" type="presOf" srcId="{AD063104-EF60-47DF-9E6D-CC8EC3A3D9F7}" destId="{AC9F77DD-30FA-48D9-BCA6-559CB8323610}" srcOrd="0" destOrd="0" presId="urn:microsoft.com/office/officeart/2018/2/layout/IconCircleList"/>
    <dgm:cxn modelId="{ADD5259F-4FAF-4704-8F43-79ABB82A4010}" type="presOf" srcId="{1457E773-A21B-4645-95CA-198F0D925C16}" destId="{093570EC-2881-4270-B230-60EE5A4E5E4F}" srcOrd="0" destOrd="0" presId="urn:microsoft.com/office/officeart/2018/2/layout/IconCircleList"/>
    <dgm:cxn modelId="{DBF0ADE0-F27F-4098-AB44-60F93E04B0E9}" type="presOf" srcId="{28D29CEE-1DE3-4F3D-8C66-CD1301E04210}" destId="{EC6EF08A-2E0E-4D71-9038-E8800F216B1E}" srcOrd="0" destOrd="0" presId="urn:microsoft.com/office/officeart/2018/2/layout/IconCircleList"/>
    <dgm:cxn modelId="{3847B5ED-7C2F-4B16-A06C-D2831D08D1B5}" srcId="{91275875-BD1E-41EF-AAD8-6A5822BF5031}" destId="{CBBCB965-84D8-456E-B905-16042A9684EE}" srcOrd="2" destOrd="0" parTransId="{13E263C2-D13E-42F9-B87D-A43CFD07292E}" sibTransId="{E0765912-AEE1-4C2C-80A7-53B6A6C2F519}"/>
    <dgm:cxn modelId="{CD608E2C-E2D5-4C39-A6F6-EB9EBB1497F9}" type="presParOf" srcId="{BCAEEBD0-9304-467E-86DD-8B30F8352643}" destId="{DC2D3C74-0AE7-438A-95E2-AD6B25AC382F}" srcOrd="0" destOrd="0" presId="urn:microsoft.com/office/officeart/2018/2/layout/IconCircleList"/>
    <dgm:cxn modelId="{94651D3D-9F16-483D-BDCD-9281B4A00E41}" type="presParOf" srcId="{DC2D3C74-0AE7-438A-95E2-AD6B25AC382F}" destId="{20D1BE80-5A27-4256-B744-4950BB5CD047}" srcOrd="0" destOrd="0" presId="urn:microsoft.com/office/officeart/2018/2/layout/IconCircleList"/>
    <dgm:cxn modelId="{D1818F37-6F79-4233-8B88-DD6D969517AB}" type="presParOf" srcId="{20D1BE80-5A27-4256-B744-4950BB5CD047}" destId="{310B4E54-B8B7-4F29-841F-C67E52534A19}" srcOrd="0" destOrd="0" presId="urn:microsoft.com/office/officeart/2018/2/layout/IconCircleList"/>
    <dgm:cxn modelId="{3FB679AD-D851-4377-8142-A81D05BB038B}" type="presParOf" srcId="{20D1BE80-5A27-4256-B744-4950BB5CD047}" destId="{90F44D78-04BC-447D-ADC2-648557C7B8F0}" srcOrd="1" destOrd="0" presId="urn:microsoft.com/office/officeart/2018/2/layout/IconCircleList"/>
    <dgm:cxn modelId="{BACC21A9-1B37-4A66-9810-FBFBEAC669D4}" type="presParOf" srcId="{20D1BE80-5A27-4256-B744-4950BB5CD047}" destId="{6EA8F550-C74D-4AEA-B034-DF61CE304FFD}" srcOrd="2" destOrd="0" presId="urn:microsoft.com/office/officeart/2018/2/layout/IconCircleList"/>
    <dgm:cxn modelId="{84B756DA-564D-4D1B-A66C-AEE94C3D50AB}" type="presParOf" srcId="{20D1BE80-5A27-4256-B744-4950BB5CD047}" destId="{E82C46E5-04E8-47CD-8CEA-4B6F7ADE13F4}" srcOrd="3" destOrd="0" presId="urn:microsoft.com/office/officeart/2018/2/layout/IconCircleList"/>
    <dgm:cxn modelId="{95DFFFCD-EFA5-4EEA-86A7-18C34D1B0D4F}" type="presParOf" srcId="{DC2D3C74-0AE7-438A-95E2-AD6B25AC382F}" destId="{AC9F77DD-30FA-48D9-BCA6-559CB8323610}" srcOrd="1" destOrd="0" presId="urn:microsoft.com/office/officeart/2018/2/layout/IconCircleList"/>
    <dgm:cxn modelId="{76CEAFB3-D4D5-4EB4-90EB-79C044262140}" type="presParOf" srcId="{DC2D3C74-0AE7-438A-95E2-AD6B25AC382F}" destId="{7662179C-FED9-4914-AB0D-8C52C044B577}" srcOrd="2" destOrd="0" presId="urn:microsoft.com/office/officeart/2018/2/layout/IconCircleList"/>
    <dgm:cxn modelId="{123FC072-7168-419C-B1EE-E6AD2630D48B}" type="presParOf" srcId="{7662179C-FED9-4914-AB0D-8C52C044B577}" destId="{27C15419-F651-4004-B62E-EEA1E0FAD737}" srcOrd="0" destOrd="0" presId="urn:microsoft.com/office/officeart/2018/2/layout/IconCircleList"/>
    <dgm:cxn modelId="{C8EDD14D-ECAB-44BF-8C00-950B3CF7C32C}" type="presParOf" srcId="{7662179C-FED9-4914-AB0D-8C52C044B577}" destId="{9BBA76F7-0E8B-4552-8313-8E3C73957F15}" srcOrd="1" destOrd="0" presId="urn:microsoft.com/office/officeart/2018/2/layout/IconCircleList"/>
    <dgm:cxn modelId="{BBFA1633-9A6D-44C5-8198-B3AD84C35B96}" type="presParOf" srcId="{7662179C-FED9-4914-AB0D-8C52C044B577}" destId="{5A358520-0E6C-4D69-9CE1-318620107AAA}" srcOrd="2" destOrd="0" presId="urn:microsoft.com/office/officeart/2018/2/layout/IconCircleList"/>
    <dgm:cxn modelId="{3B8D3577-4982-4F8D-BA0F-C62D3280C3BA}" type="presParOf" srcId="{7662179C-FED9-4914-AB0D-8C52C044B577}" destId="{093570EC-2881-4270-B230-60EE5A4E5E4F}" srcOrd="3" destOrd="0" presId="urn:microsoft.com/office/officeart/2018/2/layout/IconCircleList"/>
    <dgm:cxn modelId="{2D21767E-ADF0-4761-9078-95B32141BB40}" type="presParOf" srcId="{DC2D3C74-0AE7-438A-95E2-AD6B25AC382F}" destId="{EC6EF08A-2E0E-4D71-9038-E8800F216B1E}" srcOrd="3" destOrd="0" presId="urn:microsoft.com/office/officeart/2018/2/layout/IconCircleList"/>
    <dgm:cxn modelId="{C33A25F7-5A4D-4FE8-8874-F63A24F66A91}" type="presParOf" srcId="{DC2D3C74-0AE7-438A-95E2-AD6B25AC382F}" destId="{2E83040B-7080-4CC0-A844-1499A519AECE}" srcOrd="4" destOrd="0" presId="urn:microsoft.com/office/officeart/2018/2/layout/IconCircleList"/>
    <dgm:cxn modelId="{58531D75-DABC-4C6D-8D20-86835D1C0275}" type="presParOf" srcId="{2E83040B-7080-4CC0-A844-1499A519AECE}" destId="{CBBCE4D8-E02B-4A1B-B732-E128E2E26E2B}" srcOrd="0" destOrd="0" presId="urn:microsoft.com/office/officeart/2018/2/layout/IconCircleList"/>
    <dgm:cxn modelId="{8D001DD8-6D86-4E86-AE06-412B66D13793}" type="presParOf" srcId="{2E83040B-7080-4CC0-A844-1499A519AECE}" destId="{459083A1-6F36-42EE-A490-99718A34665D}" srcOrd="1" destOrd="0" presId="urn:microsoft.com/office/officeart/2018/2/layout/IconCircleList"/>
    <dgm:cxn modelId="{02B355CE-5DA5-4FDA-99C5-6007098B810B}" type="presParOf" srcId="{2E83040B-7080-4CC0-A844-1499A519AECE}" destId="{2FA1B76C-2695-4E68-90C7-173E97B9A2B2}" srcOrd="2" destOrd="0" presId="urn:microsoft.com/office/officeart/2018/2/layout/IconCircleList"/>
    <dgm:cxn modelId="{3820F1DD-6BBC-40F0-8AF8-9E2E5EA49289}" type="presParOf" srcId="{2E83040B-7080-4CC0-A844-1499A519AECE}" destId="{D00763CB-596F-42A2-A9B8-A977FEE3A5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1C58F-BD87-4944-B0B2-989F42260E0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0BC58F6-282F-43CA-8F76-46B13BE748B9}">
      <dgm:prSet phldrT="[텍스트]" phldr="0"/>
      <dgm:spPr/>
      <dgm:t>
        <a:bodyPr/>
        <a:lstStyle/>
        <a:p>
          <a:pPr rtl="0" latinLnBrk="1"/>
          <a:r>
            <a:rPr lang="ko-KR" altLang="en-US" b="0">
              <a:solidFill>
                <a:schemeClr val="tx1"/>
              </a:solidFill>
              <a:latin typeface="Calibri Light" panose="020F0302020204030204"/>
            </a:rPr>
            <a:t>프로젝트 </a:t>
          </a:r>
          <a:r>
            <a:rPr lang="ko-KR" altLang="en-US" b="0" i="0" u="none" strike="noStrike" cap="none" baseline="0" noProof="0">
              <a:solidFill>
                <a:schemeClr val="tx1"/>
              </a:solidFill>
              <a:latin typeface="Calibri Light"/>
              <a:cs typeface="Calibri Light"/>
            </a:rPr>
            <a:t>리더</a:t>
          </a:r>
          <a:endParaRPr lang="ko-KR" altLang="en-US" b="0">
            <a:solidFill>
              <a:schemeClr val="tx1"/>
            </a:solidFill>
          </a:endParaRPr>
        </a:p>
      </dgm:t>
    </dgm:pt>
    <dgm:pt modelId="{12CB5575-24DF-4DE4-969A-A93F6CB78819}" type="parTrans" cxnId="{39364203-AA0A-42E9-BE93-BFF5E5D5BCC5}">
      <dgm:prSet/>
      <dgm:spPr/>
      <dgm:t>
        <a:bodyPr/>
        <a:lstStyle/>
        <a:p>
          <a:pPr latinLnBrk="1"/>
          <a:endParaRPr lang="ko-KR" altLang="en-US"/>
        </a:p>
      </dgm:t>
    </dgm:pt>
    <dgm:pt modelId="{1D9098E3-64D8-432E-955A-8BA2FD7F6D7D}" type="sibTrans" cxnId="{39364203-AA0A-42E9-BE93-BFF5E5D5BCC5}">
      <dgm:prSet/>
      <dgm:spPr/>
      <dgm:t>
        <a:bodyPr/>
        <a:lstStyle/>
        <a:p>
          <a:pPr latinLnBrk="1"/>
          <a:endParaRPr lang="ko-KR" altLang="en-US"/>
        </a:p>
      </dgm:t>
    </dgm:pt>
    <dgm:pt modelId="{A95C92D6-4A68-40E7-AD82-936BAA2B8644}">
      <dgm:prSet phldrT="[텍스트]" phldr="0"/>
      <dgm:spPr/>
      <dgm:t>
        <a:bodyPr/>
        <a:lstStyle/>
        <a:p>
          <a:pPr rtl="0" latinLnBrk="1"/>
          <a:r>
            <a:rPr lang="ko-KR" altLang="en-US" b="0">
              <a:solidFill>
                <a:schemeClr val="tx1"/>
              </a:solidFill>
              <a:latin typeface="Calibri Light" panose="020F0302020204030204"/>
            </a:rPr>
            <a:t>기획 및 설계</a:t>
          </a:r>
          <a:endParaRPr lang="ko-KR" altLang="en-US" b="0">
            <a:solidFill>
              <a:schemeClr val="tx1"/>
            </a:solidFill>
          </a:endParaRPr>
        </a:p>
      </dgm:t>
    </dgm:pt>
    <dgm:pt modelId="{0E4CF058-B5E8-4717-B35C-745527049CC0}" type="parTrans" cxnId="{2E59EF6F-44D6-4F82-BD5B-9F7472E5B83D}">
      <dgm:prSet/>
      <dgm:spPr/>
      <dgm:t>
        <a:bodyPr/>
        <a:lstStyle/>
        <a:p>
          <a:pPr latinLnBrk="1"/>
          <a:endParaRPr lang="ko-KR" altLang="en-US"/>
        </a:p>
      </dgm:t>
    </dgm:pt>
    <dgm:pt modelId="{0D00BCDE-52D5-4F08-8D20-A4BE00D1F52F}" type="sibTrans" cxnId="{2E59EF6F-44D6-4F82-BD5B-9F7472E5B83D}">
      <dgm:prSet/>
      <dgm:spPr/>
      <dgm:t>
        <a:bodyPr/>
        <a:lstStyle/>
        <a:p>
          <a:pPr latinLnBrk="1"/>
          <a:endParaRPr lang="ko-KR" altLang="en-US"/>
        </a:p>
      </dgm:t>
    </dgm:pt>
    <dgm:pt modelId="{A44B8F82-AC64-4246-8B67-1B5B8EFC613D}">
      <dgm:prSet phldrT="[텍스트]" phldr="0"/>
      <dgm:spPr/>
      <dgm:t>
        <a:bodyPr/>
        <a:lstStyle/>
        <a:p>
          <a:pPr latinLnBrk="1"/>
          <a:r>
            <a:rPr lang="ko-KR" altLang="en-US" b="0">
              <a:solidFill>
                <a:schemeClr val="tx1"/>
              </a:solidFill>
              <a:latin typeface="Calibri Light" panose="020F0302020204030204"/>
            </a:rPr>
            <a:t>개발</a:t>
          </a:r>
          <a:endParaRPr lang="ko-KR" altLang="en-US" b="0">
            <a:solidFill>
              <a:schemeClr val="tx1"/>
            </a:solidFill>
          </a:endParaRPr>
        </a:p>
      </dgm:t>
    </dgm:pt>
    <dgm:pt modelId="{7BD7DEFC-EC6D-4738-8796-F827525EE20E}" type="parTrans" cxnId="{EA3B5794-D3B2-4E47-87C1-C0C03DCB2302}">
      <dgm:prSet/>
      <dgm:spPr/>
      <dgm:t>
        <a:bodyPr/>
        <a:lstStyle/>
        <a:p>
          <a:pPr latinLnBrk="1"/>
          <a:endParaRPr lang="ko-KR" altLang="en-US"/>
        </a:p>
      </dgm:t>
    </dgm:pt>
    <dgm:pt modelId="{24B43A63-7AF5-49EA-96AE-DB641847C3C5}" type="sibTrans" cxnId="{EA3B5794-D3B2-4E47-87C1-C0C03DCB2302}">
      <dgm:prSet/>
      <dgm:spPr/>
      <dgm:t>
        <a:bodyPr/>
        <a:lstStyle/>
        <a:p>
          <a:pPr latinLnBrk="1"/>
          <a:endParaRPr lang="ko-KR" altLang="en-US"/>
        </a:p>
      </dgm:t>
    </dgm:pt>
    <dgm:pt modelId="{31F8155F-F8D0-4760-9767-DCB758425DF8}">
      <dgm:prSet phldrT="[텍스트]" phldr="0"/>
      <dgm:spPr/>
      <dgm:t>
        <a:bodyPr/>
        <a:lstStyle/>
        <a:p>
          <a:pPr latinLnBrk="1"/>
          <a:r>
            <a:rPr lang="ko-KR" altLang="en-US" b="0">
              <a:solidFill>
                <a:schemeClr val="tx1"/>
              </a:solidFill>
              <a:latin typeface="Calibri Light" panose="020F0302020204030204"/>
            </a:rPr>
            <a:t>디자인</a:t>
          </a:r>
          <a:endParaRPr lang="ko-KR" altLang="en-US" b="0">
            <a:solidFill>
              <a:schemeClr val="tx1"/>
            </a:solidFill>
          </a:endParaRPr>
        </a:p>
      </dgm:t>
    </dgm:pt>
    <dgm:pt modelId="{C14E0D9D-6814-4721-8D3F-792A0F82C9FA}" type="parTrans" cxnId="{ECABEEB2-324E-42ED-87BC-91E50555105A}">
      <dgm:prSet/>
      <dgm:spPr/>
      <dgm:t>
        <a:bodyPr/>
        <a:lstStyle/>
        <a:p>
          <a:pPr latinLnBrk="1"/>
          <a:endParaRPr lang="ko-KR" altLang="en-US"/>
        </a:p>
      </dgm:t>
    </dgm:pt>
    <dgm:pt modelId="{9171411C-0115-4011-B02E-6D1EC2A040FA}" type="sibTrans" cxnId="{ECABEEB2-324E-42ED-87BC-91E50555105A}">
      <dgm:prSet/>
      <dgm:spPr/>
      <dgm:t>
        <a:bodyPr/>
        <a:lstStyle/>
        <a:p>
          <a:pPr latinLnBrk="1"/>
          <a:endParaRPr lang="ko-KR" altLang="en-US"/>
        </a:p>
      </dgm:t>
    </dgm:pt>
    <dgm:pt modelId="{4AC2506E-E6E9-4B43-B2C0-A3A55EAB0D79}">
      <dgm:prSet phldr="0"/>
      <dgm:spPr/>
      <dgm:t>
        <a:bodyPr/>
        <a:lstStyle/>
        <a:p>
          <a:pPr rtl="0" latinLnBrk="1"/>
          <a:r>
            <a:rPr lang="ko-KR" altLang="en-US" b="0">
              <a:latin typeface="Calibri Light" panose="020F0302020204030204"/>
            </a:rPr>
            <a:t>중간지점찾기 서비스</a:t>
          </a:r>
        </a:p>
      </dgm:t>
    </dgm:pt>
    <dgm:pt modelId="{F1E665A9-75B9-4EA6-BF1D-0AA90F356870}" type="parTrans" cxnId="{C6C8993F-B88E-4063-93A8-C6E30919DD41}">
      <dgm:prSet/>
      <dgm:spPr/>
    </dgm:pt>
    <dgm:pt modelId="{545C4AC3-2140-48CF-ADA7-9D1B43ABE839}" type="sibTrans" cxnId="{C6C8993F-B88E-4063-93A8-C6E30919DD41}">
      <dgm:prSet/>
      <dgm:spPr/>
    </dgm:pt>
    <dgm:pt modelId="{EB037963-C18B-4CFB-ABB7-9C734FF75F9D}">
      <dgm:prSet phldr="0"/>
      <dgm:spPr/>
      <dgm:t>
        <a:bodyPr/>
        <a:lstStyle/>
        <a:p>
          <a:pPr rtl="0" latinLnBrk="1"/>
          <a:r>
            <a:rPr lang="ko-KR" altLang="en-US" b="0">
              <a:latin typeface="Calibri Light" panose="020F0302020204030204"/>
            </a:rPr>
            <a:t>더치페이 서비스</a:t>
          </a:r>
        </a:p>
      </dgm:t>
    </dgm:pt>
    <dgm:pt modelId="{D953957C-F248-4114-9E18-AE9883137D4C}" type="parTrans" cxnId="{8407D9F4-C542-4EC7-926C-30D1C5345047}">
      <dgm:prSet/>
      <dgm:spPr/>
    </dgm:pt>
    <dgm:pt modelId="{47182E21-6B9E-4B7B-8856-B3B25AA0583E}" type="sibTrans" cxnId="{8407D9F4-C542-4EC7-926C-30D1C5345047}">
      <dgm:prSet/>
      <dgm:spPr/>
    </dgm:pt>
    <dgm:pt modelId="{63A343B8-3808-451E-B553-313A4B78F9F1}">
      <dgm:prSet phldr="0"/>
      <dgm:spPr/>
      <dgm:t>
        <a:bodyPr/>
        <a:lstStyle/>
        <a:p>
          <a:pPr rtl="0" latinLnBrk="1"/>
          <a:r>
            <a:rPr lang="ko-KR" altLang="en-US" b="0">
              <a:latin typeface="Calibri Light" panose="020F0302020204030204"/>
            </a:rPr>
            <a:t>미세먼지 서비스</a:t>
          </a:r>
        </a:p>
      </dgm:t>
    </dgm:pt>
    <dgm:pt modelId="{A6C94A28-15FE-45D9-8D94-885956BBCC36}" type="parTrans" cxnId="{C30D2B50-E932-47DE-BE31-135FB620DDBD}">
      <dgm:prSet/>
      <dgm:spPr/>
    </dgm:pt>
    <dgm:pt modelId="{32C3BF43-6E1A-4353-88E8-567CCC7EEE12}" type="sibTrans" cxnId="{C30D2B50-E932-47DE-BE31-135FB620DDBD}">
      <dgm:prSet/>
      <dgm:spPr/>
    </dgm:pt>
    <dgm:pt modelId="{35F1B9EE-6AB3-47AC-A5F0-98337A47849C}">
      <dgm:prSet phldr="0"/>
      <dgm:spPr/>
      <dgm:t>
        <a:bodyPr/>
        <a:lstStyle/>
        <a:p>
          <a:pPr rtl="0" latinLnBrk="1"/>
          <a:r>
            <a:rPr lang="ko-KR" altLang="en-US" b="0">
              <a:latin typeface="Calibri Light" panose="020F0302020204030204"/>
            </a:rPr>
            <a:t>서비스 기획 및 설계</a:t>
          </a:r>
        </a:p>
      </dgm:t>
    </dgm:pt>
    <dgm:pt modelId="{807245A8-75CE-4B41-B649-C89CD661653C}" type="parTrans" cxnId="{E35DA167-8AF0-4E68-9EA9-DC599BEB8888}">
      <dgm:prSet/>
      <dgm:spPr/>
    </dgm:pt>
    <dgm:pt modelId="{33E710A6-714A-4F8D-AD55-61D33B49A733}" type="sibTrans" cxnId="{E35DA167-8AF0-4E68-9EA9-DC599BEB8888}">
      <dgm:prSet/>
      <dgm:spPr/>
    </dgm:pt>
    <dgm:pt modelId="{3F34B20D-72A3-4952-A598-99B9554D6013}">
      <dgm:prSet phldr="0"/>
      <dgm:spPr/>
      <dgm:t>
        <a:bodyPr/>
        <a:lstStyle/>
        <a:p>
          <a:pPr rtl="0" latinLnBrk="1"/>
          <a:r>
            <a:rPr lang="ko-KR" altLang="en-US" b="0">
              <a:latin typeface="Calibri Light" panose="020F0302020204030204"/>
            </a:rPr>
            <a:t>변경된 서비스 접목</a:t>
          </a:r>
        </a:p>
      </dgm:t>
    </dgm:pt>
    <dgm:pt modelId="{B21E1ACC-4873-4430-839B-2EEAB7311776}" type="parTrans" cxnId="{A4105909-9DCC-4D74-B27F-9CCED3A13EDB}">
      <dgm:prSet/>
      <dgm:spPr/>
    </dgm:pt>
    <dgm:pt modelId="{566A7F4B-67D1-41FC-8981-2761E639532C}" type="sibTrans" cxnId="{A4105909-9DCC-4D74-B27F-9CCED3A13EDB}">
      <dgm:prSet/>
      <dgm:spPr/>
    </dgm:pt>
    <dgm:pt modelId="{F3EADA0A-B61B-481C-BBC4-DFCE28564B05}">
      <dgm:prSet phldr="0"/>
      <dgm:spPr/>
      <dgm:t>
        <a:bodyPr/>
        <a:lstStyle/>
        <a:p>
          <a:pPr rtl="0" latinLnBrk="1"/>
          <a:r>
            <a:rPr lang="ko-KR" altLang="en-US" b="0">
              <a:latin typeface="Calibri Light" panose="020F0302020204030204"/>
            </a:rPr>
            <a:t>기본 디자인</a:t>
          </a:r>
        </a:p>
      </dgm:t>
    </dgm:pt>
    <dgm:pt modelId="{965B2206-FB09-43FE-92B4-AC579DECB428}" type="parTrans" cxnId="{B79A6785-BA9A-41C8-883B-7FBCC40C47A2}">
      <dgm:prSet/>
      <dgm:spPr/>
    </dgm:pt>
    <dgm:pt modelId="{F510C5FF-38A7-46D3-9540-5BDBD5F39E72}" type="sibTrans" cxnId="{B79A6785-BA9A-41C8-883B-7FBCC40C47A2}">
      <dgm:prSet/>
      <dgm:spPr/>
    </dgm:pt>
    <dgm:pt modelId="{C04CCD12-E553-4F86-A09E-62A1CFCB208C}" type="pres">
      <dgm:prSet presAssocID="{BB21C58F-BD87-4944-B0B2-989F42260E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2BFBFC-3183-4D07-BFE0-B40BCE2AE97A}" type="pres">
      <dgm:prSet presAssocID="{40BC58F6-282F-43CA-8F76-46B13BE748B9}" presName="hierRoot1" presStyleCnt="0"/>
      <dgm:spPr/>
    </dgm:pt>
    <dgm:pt modelId="{0AF66DB2-FDDC-4FA8-AEAD-4C136E925B68}" type="pres">
      <dgm:prSet presAssocID="{40BC58F6-282F-43CA-8F76-46B13BE748B9}" presName="composite" presStyleCnt="0"/>
      <dgm:spPr/>
    </dgm:pt>
    <dgm:pt modelId="{942F12DE-7B7B-4C6E-BCD9-73B63DE10359}" type="pres">
      <dgm:prSet presAssocID="{40BC58F6-282F-43CA-8F76-46B13BE748B9}" presName="background" presStyleLbl="node0" presStyleIdx="0" presStyleCnt="1"/>
      <dgm:spPr/>
    </dgm:pt>
    <dgm:pt modelId="{DCAFA010-42A0-4AAE-B05F-C7328EFD40DE}" type="pres">
      <dgm:prSet presAssocID="{40BC58F6-282F-43CA-8F76-46B13BE748B9}" presName="text" presStyleLbl="fgAcc0" presStyleIdx="0" presStyleCnt="1">
        <dgm:presLayoutVars>
          <dgm:chPref val="3"/>
        </dgm:presLayoutVars>
      </dgm:prSet>
      <dgm:spPr/>
    </dgm:pt>
    <dgm:pt modelId="{BE34B8EC-DAA6-46DA-B097-876AED680B8A}" type="pres">
      <dgm:prSet presAssocID="{40BC58F6-282F-43CA-8F76-46B13BE748B9}" presName="hierChild2" presStyleCnt="0"/>
      <dgm:spPr/>
    </dgm:pt>
    <dgm:pt modelId="{D76A1F44-1B65-4E40-9477-B0948E82C9BD}" type="pres">
      <dgm:prSet presAssocID="{0E4CF058-B5E8-4717-B35C-745527049CC0}" presName="Name10" presStyleLbl="parChTrans1D2" presStyleIdx="0" presStyleCnt="3"/>
      <dgm:spPr/>
    </dgm:pt>
    <dgm:pt modelId="{2C9E8699-40FA-42CA-B67E-B1CA7D800271}" type="pres">
      <dgm:prSet presAssocID="{A95C92D6-4A68-40E7-AD82-936BAA2B8644}" presName="hierRoot2" presStyleCnt="0"/>
      <dgm:spPr/>
    </dgm:pt>
    <dgm:pt modelId="{6599A0A7-F098-4223-BC4F-2CAACBDD303F}" type="pres">
      <dgm:prSet presAssocID="{A95C92D6-4A68-40E7-AD82-936BAA2B8644}" presName="composite2" presStyleCnt="0"/>
      <dgm:spPr/>
    </dgm:pt>
    <dgm:pt modelId="{20157AE9-B797-4599-9AC6-537F388EFC57}" type="pres">
      <dgm:prSet presAssocID="{A95C92D6-4A68-40E7-AD82-936BAA2B8644}" presName="background2" presStyleLbl="node2" presStyleIdx="0" presStyleCnt="3"/>
      <dgm:spPr/>
    </dgm:pt>
    <dgm:pt modelId="{1A6C7C2A-C600-4AA1-AE95-EC37A1483ED6}" type="pres">
      <dgm:prSet presAssocID="{A95C92D6-4A68-40E7-AD82-936BAA2B8644}" presName="text2" presStyleLbl="fgAcc2" presStyleIdx="0" presStyleCnt="3">
        <dgm:presLayoutVars>
          <dgm:chPref val="3"/>
        </dgm:presLayoutVars>
      </dgm:prSet>
      <dgm:spPr/>
    </dgm:pt>
    <dgm:pt modelId="{182CCD7E-CB98-468C-9EC7-686505882F93}" type="pres">
      <dgm:prSet presAssocID="{A95C92D6-4A68-40E7-AD82-936BAA2B8644}" presName="hierChild3" presStyleCnt="0"/>
      <dgm:spPr/>
    </dgm:pt>
    <dgm:pt modelId="{36F9E8E6-16DB-459F-B5E1-E04948C08BE7}" type="pres">
      <dgm:prSet presAssocID="{807245A8-75CE-4B41-B649-C89CD661653C}" presName="Name17" presStyleLbl="parChTrans1D3" presStyleIdx="0" presStyleCnt="6"/>
      <dgm:spPr/>
    </dgm:pt>
    <dgm:pt modelId="{4B552F18-BD28-4697-9A4A-4A6E59F231C5}" type="pres">
      <dgm:prSet presAssocID="{35F1B9EE-6AB3-47AC-A5F0-98337A47849C}" presName="hierRoot3" presStyleCnt="0"/>
      <dgm:spPr/>
    </dgm:pt>
    <dgm:pt modelId="{DDEF169C-64DF-40F9-992B-1FE1BA013B87}" type="pres">
      <dgm:prSet presAssocID="{35F1B9EE-6AB3-47AC-A5F0-98337A47849C}" presName="composite3" presStyleCnt="0"/>
      <dgm:spPr/>
    </dgm:pt>
    <dgm:pt modelId="{32A7EBF3-620F-45CA-9F4D-4A6A78F0ADD5}" type="pres">
      <dgm:prSet presAssocID="{35F1B9EE-6AB3-47AC-A5F0-98337A47849C}" presName="background3" presStyleLbl="node3" presStyleIdx="0" presStyleCnt="6"/>
      <dgm:spPr/>
    </dgm:pt>
    <dgm:pt modelId="{AA4AF61F-046D-4469-B771-39AA5F40CF5B}" type="pres">
      <dgm:prSet presAssocID="{35F1B9EE-6AB3-47AC-A5F0-98337A47849C}" presName="text3" presStyleLbl="fgAcc3" presStyleIdx="0" presStyleCnt="6">
        <dgm:presLayoutVars>
          <dgm:chPref val="3"/>
        </dgm:presLayoutVars>
      </dgm:prSet>
      <dgm:spPr/>
    </dgm:pt>
    <dgm:pt modelId="{245670A5-CEEA-46BF-B7F5-0B43725F475C}" type="pres">
      <dgm:prSet presAssocID="{35F1B9EE-6AB3-47AC-A5F0-98337A47849C}" presName="hierChild4" presStyleCnt="0"/>
      <dgm:spPr/>
    </dgm:pt>
    <dgm:pt modelId="{93CDA351-E0E4-4EE7-B2C9-98F3AB5E7964}" type="pres">
      <dgm:prSet presAssocID="{B21E1ACC-4873-4430-839B-2EEAB7311776}" presName="Name17" presStyleLbl="parChTrans1D3" presStyleIdx="1" presStyleCnt="6"/>
      <dgm:spPr/>
    </dgm:pt>
    <dgm:pt modelId="{4067268D-207A-4E0A-B205-2F4FC4BBAF7C}" type="pres">
      <dgm:prSet presAssocID="{3F34B20D-72A3-4952-A598-99B9554D6013}" presName="hierRoot3" presStyleCnt="0"/>
      <dgm:spPr/>
    </dgm:pt>
    <dgm:pt modelId="{72F9C9A2-862F-4D89-967B-6ED600ED12B5}" type="pres">
      <dgm:prSet presAssocID="{3F34B20D-72A3-4952-A598-99B9554D6013}" presName="composite3" presStyleCnt="0"/>
      <dgm:spPr/>
    </dgm:pt>
    <dgm:pt modelId="{F5DB9A86-00F4-4F7D-A6A6-47095A47CE80}" type="pres">
      <dgm:prSet presAssocID="{3F34B20D-72A3-4952-A598-99B9554D6013}" presName="background3" presStyleLbl="node3" presStyleIdx="1" presStyleCnt="6"/>
      <dgm:spPr/>
    </dgm:pt>
    <dgm:pt modelId="{C252C900-3CCE-439C-A067-C9B39289D87E}" type="pres">
      <dgm:prSet presAssocID="{3F34B20D-72A3-4952-A598-99B9554D6013}" presName="text3" presStyleLbl="fgAcc3" presStyleIdx="1" presStyleCnt="6">
        <dgm:presLayoutVars>
          <dgm:chPref val="3"/>
        </dgm:presLayoutVars>
      </dgm:prSet>
      <dgm:spPr/>
    </dgm:pt>
    <dgm:pt modelId="{69B96679-064E-4387-845B-B2629FA69151}" type="pres">
      <dgm:prSet presAssocID="{3F34B20D-72A3-4952-A598-99B9554D6013}" presName="hierChild4" presStyleCnt="0"/>
      <dgm:spPr/>
    </dgm:pt>
    <dgm:pt modelId="{CB4C62E3-248F-4FD3-B8AE-C35E804441B7}" type="pres">
      <dgm:prSet presAssocID="{7BD7DEFC-EC6D-4738-8796-F827525EE20E}" presName="Name10" presStyleLbl="parChTrans1D2" presStyleIdx="1" presStyleCnt="3"/>
      <dgm:spPr/>
    </dgm:pt>
    <dgm:pt modelId="{5521C5BC-5EB6-4741-9905-B199CF811526}" type="pres">
      <dgm:prSet presAssocID="{A44B8F82-AC64-4246-8B67-1B5B8EFC613D}" presName="hierRoot2" presStyleCnt="0"/>
      <dgm:spPr/>
    </dgm:pt>
    <dgm:pt modelId="{20370DEE-1DD0-4C44-B2C9-9B6F1454EB86}" type="pres">
      <dgm:prSet presAssocID="{A44B8F82-AC64-4246-8B67-1B5B8EFC613D}" presName="composite2" presStyleCnt="0"/>
      <dgm:spPr/>
    </dgm:pt>
    <dgm:pt modelId="{4C2B95A1-534A-497F-8673-3E8A033A1D21}" type="pres">
      <dgm:prSet presAssocID="{A44B8F82-AC64-4246-8B67-1B5B8EFC613D}" presName="background2" presStyleLbl="node2" presStyleIdx="1" presStyleCnt="3"/>
      <dgm:spPr/>
    </dgm:pt>
    <dgm:pt modelId="{24EF51C7-B351-41FF-81CA-7218F8E97C74}" type="pres">
      <dgm:prSet presAssocID="{A44B8F82-AC64-4246-8B67-1B5B8EFC613D}" presName="text2" presStyleLbl="fgAcc2" presStyleIdx="1" presStyleCnt="3">
        <dgm:presLayoutVars>
          <dgm:chPref val="3"/>
        </dgm:presLayoutVars>
      </dgm:prSet>
      <dgm:spPr/>
    </dgm:pt>
    <dgm:pt modelId="{209A43C9-D544-435B-AFF8-610991CBA46D}" type="pres">
      <dgm:prSet presAssocID="{A44B8F82-AC64-4246-8B67-1B5B8EFC613D}" presName="hierChild3" presStyleCnt="0"/>
      <dgm:spPr/>
    </dgm:pt>
    <dgm:pt modelId="{0F4E5F1A-45DD-4AF0-983A-BD14D57E4CE8}" type="pres">
      <dgm:prSet presAssocID="{F1E665A9-75B9-4EA6-BF1D-0AA90F356870}" presName="Name17" presStyleLbl="parChTrans1D3" presStyleIdx="2" presStyleCnt="6"/>
      <dgm:spPr/>
    </dgm:pt>
    <dgm:pt modelId="{2C5517F0-3E23-45D9-9E3E-A3F0E444661A}" type="pres">
      <dgm:prSet presAssocID="{4AC2506E-E6E9-4B43-B2C0-A3A55EAB0D79}" presName="hierRoot3" presStyleCnt="0"/>
      <dgm:spPr/>
    </dgm:pt>
    <dgm:pt modelId="{51459E1A-63F7-4AB7-9E5C-1B6F7368FD82}" type="pres">
      <dgm:prSet presAssocID="{4AC2506E-E6E9-4B43-B2C0-A3A55EAB0D79}" presName="composite3" presStyleCnt="0"/>
      <dgm:spPr/>
    </dgm:pt>
    <dgm:pt modelId="{81C8039E-7971-4AAB-AAEF-574291D1F930}" type="pres">
      <dgm:prSet presAssocID="{4AC2506E-E6E9-4B43-B2C0-A3A55EAB0D79}" presName="background3" presStyleLbl="node3" presStyleIdx="2" presStyleCnt="6"/>
      <dgm:spPr/>
    </dgm:pt>
    <dgm:pt modelId="{0B115360-956D-4117-BB28-A9A88B6E7E18}" type="pres">
      <dgm:prSet presAssocID="{4AC2506E-E6E9-4B43-B2C0-A3A55EAB0D79}" presName="text3" presStyleLbl="fgAcc3" presStyleIdx="2" presStyleCnt="6">
        <dgm:presLayoutVars>
          <dgm:chPref val="3"/>
        </dgm:presLayoutVars>
      </dgm:prSet>
      <dgm:spPr/>
    </dgm:pt>
    <dgm:pt modelId="{E4589341-AB6D-431E-A44F-3B56A1700EB0}" type="pres">
      <dgm:prSet presAssocID="{4AC2506E-E6E9-4B43-B2C0-A3A55EAB0D79}" presName="hierChild4" presStyleCnt="0"/>
      <dgm:spPr/>
    </dgm:pt>
    <dgm:pt modelId="{E1EAB662-C05F-478F-B9B2-47FD2E80675C}" type="pres">
      <dgm:prSet presAssocID="{D953957C-F248-4114-9E18-AE9883137D4C}" presName="Name17" presStyleLbl="parChTrans1D3" presStyleIdx="3" presStyleCnt="6"/>
      <dgm:spPr/>
    </dgm:pt>
    <dgm:pt modelId="{93375D53-DF69-43FB-B13A-093BAB8103C9}" type="pres">
      <dgm:prSet presAssocID="{EB037963-C18B-4CFB-ABB7-9C734FF75F9D}" presName="hierRoot3" presStyleCnt="0"/>
      <dgm:spPr/>
    </dgm:pt>
    <dgm:pt modelId="{3373D610-9C0D-4FD0-9394-369C95989379}" type="pres">
      <dgm:prSet presAssocID="{EB037963-C18B-4CFB-ABB7-9C734FF75F9D}" presName="composite3" presStyleCnt="0"/>
      <dgm:spPr/>
    </dgm:pt>
    <dgm:pt modelId="{77355EBB-D797-47C7-9774-03FDF3362EDE}" type="pres">
      <dgm:prSet presAssocID="{EB037963-C18B-4CFB-ABB7-9C734FF75F9D}" presName="background3" presStyleLbl="node3" presStyleIdx="3" presStyleCnt="6"/>
      <dgm:spPr/>
    </dgm:pt>
    <dgm:pt modelId="{0D0AB9FA-CBC7-43F3-885A-8CAC36FCDAF1}" type="pres">
      <dgm:prSet presAssocID="{EB037963-C18B-4CFB-ABB7-9C734FF75F9D}" presName="text3" presStyleLbl="fgAcc3" presStyleIdx="3" presStyleCnt="6">
        <dgm:presLayoutVars>
          <dgm:chPref val="3"/>
        </dgm:presLayoutVars>
      </dgm:prSet>
      <dgm:spPr/>
    </dgm:pt>
    <dgm:pt modelId="{6975D4C1-2928-48A3-826E-74165F7BC110}" type="pres">
      <dgm:prSet presAssocID="{EB037963-C18B-4CFB-ABB7-9C734FF75F9D}" presName="hierChild4" presStyleCnt="0"/>
      <dgm:spPr/>
    </dgm:pt>
    <dgm:pt modelId="{AF7EFDD6-9B14-4389-B1F7-AF2F7A0A7B5C}" type="pres">
      <dgm:prSet presAssocID="{A6C94A28-15FE-45D9-8D94-885956BBCC36}" presName="Name17" presStyleLbl="parChTrans1D3" presStyleIdx="4" presStyleCnt="6"/>
      <dgm:spPr/>
    </dgm:pt>
    <dgm:pt modelId="{930BC897-84CE-4B23-BEE1-3EA64E34EACB}" type="pres">
      <dgm:prSet presAssocID="{63A343B8-3808-451E-B553-313A4B78F9F1}" presName="hierRoot3" presStyleCnt="0"/>
      <dgm:spPr/>
    </dgm:pt>
    <dgm:pt modelId="{D5406BCC-285B-4E66-BD69-324DB978CA3F}" type="pres">
      <dgm:prSet presAssocID="{63A343B8-3808-451E-B553-313A4B78F9F1}" presName="composite3" presStyleCnt="0"/>
      <dgm:spPr/>
    </dgm:pt>
    <dgm:pt modelId="{6D480C17-C472-45C5-9FB6-49EFDF42C7A0}" type="pres">
      <dgm:prSet presAssocID="{63A343B8-3808-451E-B553-313A4B78F9F1}" presName="background3" presStyleLbl="node3" presStyleIdx="4" presStyleCnt="6"/>
      <dgm:spPr/>
    </dgm:pt>
    <dgm:pt modelId="{1030B4AE-3839-42A8-8074-769D264116B7}" type="pres">
      <dgm:prSet presAssocID="{63A343B8-3808-451E-B553-313A4B78F9F1}" presName="text3" presStyleLbl="fgAcc3" presStyleIdx="4" presStyleCnt="6">
        <dgm:presLayoutVars>
          <dgm:chPref val="3"/>
        </dgm:presLayoutVars>
      </dgm:prSet>
      <dgm:spPr/>
    </dgm:pt>
    <dgm:pt modelId="{E5A58575-8D75-40C5-A41B-4AEEF72D04E5}" type="pres">
      <dgm:prSet presAssocID="{63A343B8-3808-451E-B553-313A4B78F9F1}" presName="hierChild4" presStyleCnt="0"/>
      <dgm:spPr/>
    </dgm:pt>
    <dgm:pt modelId="{31FB48C9-1159-4596-86B7-70ABC12A702E}" type="pres">
      <dgm:prSet presAssocID="{C14E0D9D-6814-4721-8D3F-792A0F82C9FA}" presName="Name10" presStyleLbl="parChTrans1D2" presStyleIdx="2" presStyleCnt="3"/>
      <dgm:spPr/>
    </dgm:pt>
    <dgm:pt modelId="{792AF3C9-E7D9-403C-92A5-C8EEE440FCB2}" type="pres">
      <dgm:prSet presAssocID="{31F8155F-F8D0-4760-9767-DCB758425DF8}" presName="hierRoot2" presStyleCnt="0"/>
      <dgm:spPr/>
    </dgm:pt>
    <dgm:pt modelId="{7DAEEB44-A85B-4D3E-BCFF-804960FE57F2}" type="pres">
      <dgm:prSet presAssocID="{31F8155F-F8D0-4760-9767-DCB758425DF8}" presName="composite2" presStyleCnt="0"/>
      <dgm:spPr/>
    </dgm:pt>
    <dgm:pt modelId="{BA2235F8-9B23-4D04-BCDE-C73E99292CF2}" type="pres">
      <dgm:prSet presAssocID="{31F8155F-F8D0-4760-9767-DCB758425DF8}" presName="background2" presStyleLbl="node2" presStyleIdx="2" presStyleCnt="3"/>
      <dgm:spPr/>
    </dgm:pt>
    <dgm:pt modelId="{116F2B74-4FAA-4381-AF41-F0F2B015B4BA}" type="pres">
      <dgm:prSet presAssocID="{31F8155F-F8D0-4760-9767-DCB758425DF8}" presName="text2" presStyleLbl="fgAcc2" presStyleIdx="2" presStyleCnt="3">
        <dgm:presLayoutVars>
          <dgm:chPref val="3"/>
        </dgm:presLayoutVars>
      </dgm:prSet>
      <dgm:spPr/>
    </dgm:pt>
    <dgm:pt modelId="{141AAA3E-1351-479F-BDCB-10D1F32C9090}" type="pres">
      <dgm:prSet presAssocID="{31F8155F-F8D0-4760-9767-DCB758425DF8}" presName="hierChild3" presStyleCnt="0"/>
      <dgm:spPr/>
    </dgm:pt>
    <dgm:pt modelId="{E69C1248-F3EB-47C4-A767-DC73791A94DF}" type="pres">
      <dgm:prSet presAssocID="{965B2206-FB09-43FE-92B4-AC579DECB428}" presName="Name17" presStyleLbl="parChTrans1D3" presStyleIdx="5" presStyleCnt="6"/>
      <dgm:spPr/>
    </dgm:pt>
    <dgm:pt modelId="{57BC8D41-37AA-45C7-BBEC-CA27BCABC9FE}" type="pres">
      <dgm:prSet presAssocID="{F3EADA0A-B61B-481C-BBC4-DFCE28564B05}" presName="hierRoot3" presStyleCnt="0"/>
      <dgm:spPr/>
    </dgm:pt>
    <dgm:pt modelId="{C5D6DF9A-7F55-4FFF-9CB6-B1C74A4120DB}" type="pres">
      <dgm:prSet presAssocID="{F3EADA0A-B61B-481C-BBC4-DFCE28564B05}" presName="composite3" presStyleCnt="0"/>
      <dgm:spPr/>
    </dgm:pt>
    <dgm:pt modelId="{C5E25ECA-7CA9-4C08-826E-9940224E9395}" type="pres">
      <dgm:prSet presAssocID="{F3EADA0A-B61B-481C-BBC4-DFCE28564B05}" presName="background3" presStyleLbl="node3" presStyleIdx="5" presStyleCnt="6"/>
      <dgm:spPr/>
    </dgm:pt>
    <dgm:pt modelId="{193B5278-D475-469F-8AF9-A10AB6FE62DE}" type="pres">
      <dgm:prSet presAssocID="{F3EADA0A-B61B-481C-BBC4-DFCE28564B05}" presName="text3" presStyleLbl="fgAcc3" presStyleIdx="5" presStyleCnt="6">
        <dgm:presLayoutVars>
          <dgm:chPref val="3"/>
        </dgm:presLayoutVars>
      </dgm:prSet>
      <dgm:spPr/>
    </dgm:pt>
    <dgm:pt modelId="{7EF9E49A-D064-49AB-8CE3-2C9747ED6C93}" type="pres">
      <dgm:prSet presAssocID="{F3EADA0A-B61B-481C-BBC4-DFCE28564B05}" presName="hierChild4" presStyleCnt="0"/>
      <dgm:spPr/>
    </dgm:pt>
  </dgm:ptLst>
  <dgm:cxnLst>
    <dgm:cxn modelId="{39364203-AA0A-42E9-BE93-BFF5E5D5BCC5}" srcId="{BB21C58F-BD87-4944-B0B2-989F42260E0C}" destId="{40BC58F6-282F-43CA-8F76-46B13BE748B9}" srcOrd="0" destOrd="0" parTransId="{12CB5575-24DF-4DE4-969A-A93F6CB78819}" sibTransId="{1D9098E3-64D8-432E-955A-8BA2FD7F6D7D}"/>
    <dgm:cxn modelId="{A4105909-9DCC-4D74-B27F-9CCED3A13EDB}" srcId="{A95C92D6-4A68-40E7-AD82-936BAA2B8644}" destId="{3F34B20D-72A3-4952-A598-99B9554D6013}" srcOrd="1" destOrd="0" parTransId="{B21E1ACC-4873-4430-839B-2EEAB7311776}" sibTransId="{566A7F4B-67D1-41FC-8981-2761E639532C}"/>
    <dgm:cxn modelId="{2734C917-7D5E-4DA6-AC39-AC36CAFD3330}" type="presOf" srcId="{31F8155F-F8D0-4760-9767-DCB758425DF8}" destId="{116F2B74-4FAA-4381-AF41-F0F2B015B4BA}" srcOrd="0" destOrd="0" presId="urn:microsoft.com/office/officeart/2005/8/layout/hierarchy1"/>
    <dgm:cxn modelId="{C6C8993F-B88E-4063-93A8-C6E30919DD41}" srcId="{A44B8F82-AC64-4246-8B67-1B5B8EFC613D}" destId="{4AC2506E-E6E9-4B43-B2C0-A3A55EAB0D79}" srcOrd="0" destOrd="0" parTransId="{F1E665A9-75B9-4EA6-BF1D-0AA90F356870}" sibTransId="{545C4AC3-2140-48CF-ADA7-9D1B43ABE839}"/>
    <dgm:cxn modelId="{DBB48766-DE0F-4B96-96B5-CBEFC17244EE}" type="presOf" srcId="{A6C94A28-15FE-45D9-8D94-885956BBCC36}" destId="{AF7EFDD6-9B14-4389-B1F7-AF2F7A0A7B5C}" srcOrd="0" destOrd="0" presId="urn:microsoft.com/office/officeart/2005/8/layout/hierarchy1"/>
    <dgm:cxn modelId="{E35DA167-8AF0-4E68-9EA9-DC599BEB8888}" srcId="{A95C92D6-4A68-40E7-AD82-936BAA2B8644}" destId="{35F1B9EE-6AB3-47AC-A5F0-98337A47849C}" srcOrd="0" destOrd="0" parTransId="{807245A8-75CE-4B41-B649-C89CD661653C}" sibTransId="{33E710A6-714A-4F8D-AD55-61D33B49A733}"/>
    <dgm:cxn modelId="{2E4C146C-A9F1-4738-B937-BBDFAC094A53}" type="presOf" srcId="{F1E665A9-75B9-4EA6-BF1D-0AA90F356870}" destId="{0F4E5F1A-45DD-4AF0-983A-BD14D57E4CE8}" srcOrd="0" destOrd="0" presId="urn:microsoft.com/office/officeart/2005/8/layout/hierarchy1"/>
    <dgm:cxn modelId="{2E59EF6F-44D6-4F82-BD5B-9F7472E5B83D}" srcId="{40BC58F6-282F-43CA-8F76-46B13BE748B9}" destId="{A95C92D6-4A68-40E7-AD82-936BAA2B8644}" srcOrd="0" destOrd="0" parTransId="{0E4CF058-B5E8-4717-B35C-745527049CC0}" sibTransId="{0D00BCDE-52D5-4F08-8D20-A4BE00D1F52F}"/>
    <dgm:cxn modelId="{C30D2B50-E932-47DE-BE31-135FB620DDBD}" srcId="{A44B8F82-AC64-4246-8B67-1B5B8EFC613D}" destId="{63A343B8-3808-451E-B553-313A4B78F9F1}" srcOrd="2" destOrd="0" parTransId="{A6C94A28-15FE-45D9-8D94-885956BBCC36}" sibTransId="{32C3BF43-6E1A-4353-88E8-567CCC7EEE12}"/>
    <dgm:cxn modelId="{62072653-BA86-4C8F-BE46-9101025D43F6}" type="presOf" srcId="{35F1B9EE-6AB3-47AC-A5F0-98337A47849C}" destId="{AA4AF61F-046D-4469-B771-39AA5F40CF5B}" srcOrd="0" destOrd="0" presId="urn:microsoft.com/office/officeart/2005/8/layout/hierarchy1"/>
    <dgm:cxn modelId="{B732417B-CFCE-4487-8AA2-7D6EA61F8CF3}" type="presOf" srcId="{0E4CF058-B5E8-4717-B35C-745527049CC0}" destId="{D76A1F44-1B65-4E40-9477-B0948E82C9BD}" srcOrd="0" destOrd="0" presId="urn:microsoft.com/office/officeart/2005/8/layout/hierarchy1"/>
    <dgm:cxn modelId="{B79A6785-BA9A-41C8-883B-7FBCC40C47A2}" srcId="{31F8155F-F8D0-4760-9767-DCB758425DF8}" destId="{F3EADA0A-B61B-481C-BBC4-DFCE28564B05}" srcOrd="0" destOrd="0" parTransId="{965B2206-FB09-43FE-92B4-AC579DECB428}" sibTransId="{F510C5FF-38A7-46D3-9540-5BDBD5F39E72}"/>
    <dgm:cxn modelId="{0FD2838A-A466-4CF5-8265-F58460C1CE23}" type="presOf" srcId="{BB21C58F-BD87-4944-B0B2-989F42260E0C}" destId="{C04CCD12-E553-4F86-A09E-62A1CFCB208C}" srcOrd="0" destOrd="0" presId="urn:microsoft.com/office/officeart/2005/8/layout/hierarchy1"/>
    <dgm:cxn modelId="{B178E792-90AB-406B-89FB-59F6E3E85349}" type="presOf" srcId="{63A343B8-3808-451E-B553-313A4B78F9F1}" destId="{1030B4AE-3839-42A8-8074-769D264116B7}" srcOrd="0" destOrd="0" presId="urn:microsoft.com/office/officeart/2005/8/layout/hierarchy1"/>
    <dgm:cxn modelId="{EA3B5794-D3B2-4E47-87C1-C0C03DCB2302}" srcId="{40BC58F6-282F-43CA-8F76-46B13BE748B9}" destId="{A44B8F82-AC64-4246-8B67-1B5B8EFC613D}" srcOrd="1" destOrd="0" parTransId="{7BD7DEFC-EC6D-4738-8796-F827525EE20E}" sibTransId="{24B43A63-7AF5-49EA-96AE-DB641847C3C5}"/>
    <dgm:cxn modelId="{60127196-900B-4F1D-9404-FD8BD211CA3F}" type="presOf" srcId="{C14E0D9D-6814-4721-8D3F-792A0F82C9FA}" destId="{31FB48C9-1159-4596-86B7-70ABC12A702E}" srcOrd="0" destOrd="0" presId="urn:microsoft.com/office/officeart/2005/8/layout/hierarchy1"/>
    <dgm:cxn modelId="{B1D7F999-ABEF-4F69-8CC0-2D1A1D245D1E}" type="presOf" srcId="{B21E1ACC-4873-4430-839B-2EEAB7311776}" destId="{93CDA351-E0E4-4EE7-B2C9-98F3AB5E7964}" srcOrd="0" destOrd="0" presId="urn:microsoft.com/office/officeart/2005/8/layout/hierarchy1"/>
    <dgm:cxn modelId="{E55F4B9C-461F-451E-B933-49B366F20EF3}" type="presOf" srcId="{EB037963-C18B-4CFB-ABB7-9C734FF75F9D}" destId="{0D0AB9FA-CBC7-43F3-885A-8CAC36FCDAF1}" srcOrd="0" destOrd="0" presId="urn:microsoft.com/office/officeart/2005/8/layout/hierarchy1"/>
    <dgm:cxn modelId="{B7CE7D9E-C65B-4109-A49C-62B2AC07DE5A}" type="presOf" srcId="{965B2206-FB09-43FE-92B4-AC579DECB428}" destId="{E69C1248-F3EB-47C4-A767-DC73791A94DF}" srcOrd="0" destOrd="0" presId="urn:microsoft.com/office/officeart/2005/8/layout/hierarchy1"/>
    <dgm:cxn modelId="{756BF6A4-E053-4A76-B0CD-25F45AD385D6}" type="presOf" srcId="{F3EADA0A-B61B-481C-BBC4-DFCE28564B05}" destId="{193B5278-D475-469F-8AF9-A10AB6FE62DE}" srcOrd="0" destOrd="0" presId="urn:microsoft.com/office/officeart/2005/8/layout/hierarchy1"/>
    <dgm:cxn modelId="{ECABEEB2-324E-42ED-87BC-91E50555105A}" srcId="{40BC58F6-282F-43CA-8F76-46B13BE748B9}" destId="{31F8155F-F8D0-4760-9767-DCB758425DF8}" srcOrd="2" destOrd="0" parTransId="{C14E0D9D-6814-4721-8D3F-792A0F82C9FA}" sibTransId="{9171411C-0115-4011-B02E-6D1EC2A040FA}"/>
    <dgm:cxn modelId="{F19D92B3-2FC9-4BCC-8968-A06B396CBFE6}" type="presOf" srcId="{807245A8-75CE-4B41-B649-C89CD661653C}" destId="{36F9E8E6-16DB-459F-B5E1-E04948C08BE7}" srcOrd="0" destOrd="0" presId="urn:microsoft.com/office/officeart/2005/8/layout/hierarchy1"/>
    <dgm:cxn modelId="{7BB95FC2-6887-49C6-84AE-3DC076509505}" type="presOf" srcId="{A44B8F82-AC64-4246-8B67-1B5B8EFC613D}" destId="{24EF51C7-B351-41FF-81CA-7218F8E97C74}" srcOrd="0" destOrd="0" presId="urn:microsoft.com/office/officeart/2005/8/layout/hierarchy1"/>
    <dgm:cxn modelId="{FF8DDEC2-E8E4-4503-B35A-9B292B1015E1}" type="presOf" srcId="{4AC2506E-E6E9-4B43-B2C0-A3A55EAB0D79}" destId="{0B115360-956D-4117-BB28-A9A88B6E7E18}" srcOrd="0" destOrd="0" presId="urn:microsoft.com/office/officeart/2005/8/layout/hierarchy1"/>
    <dgm:cxn modelId="{89033FDC-B621-48D9-AC5B-8F879DF8840D}" type="presOf" srcId="{7BD7DEFC-EC6D-4738-8796-F827525EE20E}" destId="{CB4C62E3-248F-4FD3-B8AE-C35E804441B7}" srcOrd="0" destOrd="0" presId="urn:microsoft.com/office/officeart/2005/8/layout/hierarchy1"/>
    <dgm:cxn modelId="{8407D9F4-C542-4EC7-926C-30D1C5345047}" srcId="{A44B8F82-AC64-4246-8B67-1B5B8EFC613D}" destId="{EB037963-C18B-4CFB-ABB7-9C734FF75F9D}" srcOrd="1" destOrd="0" parTransId="{D953957C-F248-4114-9E18-AE9883137D4C}" sibTransId="{47182E21-6B9E-4B7B-8856-B3B25AA0583E}"/>
    <dgm:cxn modelId="{2BE9E6F4-8BAE-4048-B2B7-30D1E238C317}" type="presOf" srcId="{D953957C-F248-4114-9E18-AE9883137D4C}" destId="{E1EAB662-C05F-478F-B9B2-47FD2E80675C}" srcOrd="0" destOrd="0" presId="urn:microsoft.com/office/officeart/2005/8/layout/hierarchy1"/>
    <dgm:cxn modelId="{9AB405F5-431C-439C-83DE-3C87F71B6220}" type="presOf" srcId="{3F34B20D-72A3-4952-A598-99B9554D6013}" destId="{C252C900-3CCE-439C-A067-C9B39289D87E}" srcOrd="0" destOrd="0" presId="urn:microsoft.com/office/officeart/2005/8/layout/hierarchy1"/>
    <dgm:cxn modelId="{3D824FF5-EA49-4AC2-8364-87D98C45B8F6}" type="presOf" srcId="{A95C92D6-4A68-40E7-AD82-936BAA2B8644}" destId="{1A6C7C2A-C600-4AA1-AE95-EC37A1483ED6}" srcOrd="0" destOrd="0" presId="urn:microsoft.com/office/officeart/2005/8/layout/hierarchy1"/>
    <dgm:cxn modelId="{645D47FF-69C1-4AE3-A9C4-91B04262F4C6}" type="presOf" srcId="{40BC58F6-282F-43CA-8F76-46B13BE748B9}" destId="{DCAFA010-42A0-4AAE-B05F-C7328EFD40DE}" srcOrd="0" destOrd="0" presId="urn:microsoft.com/office/officeart/2005/8/layout/hierarchy1"/>
    <dgm:cxn modelId="{C490E4F0-9C2D-4426-9FB5-6E07E5EA8151}" type="presParOf" srcId="{C04CCD12-E553-4F86-A09E-62A1CFCB208C}" destId="{582BFBFC-3183-4D07-BFE0-B40BCE2AE97A}" srcOrd="0" destOrd="0" presId="urn:microsoft.com/office/officeart/2005/8/layout/hierarchy1"/>
    <dgm:cxn modelId="{CC5D4E3E-710F-4A5E-B9C3-3C2432416981}" type="presParOf" srcId="{582BFBFC-3183-4D07-BFE0-B40BCE2AE97A}" destId="{0AF66DB2-FDDC-4FA8-AEAD-4C136E925B68}" srcOrd="0" destOrd="0" presId="urn:microsoft.com/office/officeart/2005/8/layout/hierarchy1"/>
    <dgm:cxn modelId="{EFD70D41-B08E-4EBF-B1D3-26634667BC46}" type="presParOf" srcId="{0AF66DB2-FDDC-4FA8-AEAD-4C136E925B68}" destId="{942F12DE-7B7B-4C6E-BCD9-73B63DE10359}" srcOrd="0" destOrd="0" presId="urn:microsoft.com/office/officeart/2005/8/layout/hierarchy1"/>
    <dgm:cxn modelId="{1FE37EED-0000-4D25-90FC-E85C99EFA6AB}" type="presParOf" srcId="{0AF66DB2-FDDC-4FA8-AEAD-4C136E925B68}" destId="{DCAFA010-42A0-4AAE-B05F-C7328EFD40DE}" srcOrd="1" destOrd="0" presId="urn:microsoft.com/office/officeart/2005/8/layout/hierarchy1"/>
    <dgm:cxn modelId="{8E53131D-A421-40B7-B39F-EB1E54C0B21C}" type="presParOf" srcId="{582BFBFC-3183-4D07-BFE0-B40BCE2AE97A}" destId="{BE34B8EC-DAA6-46DA-B097-876AED680B8A}" srcOrd="1" destOrd="0" presId="urn:microsoft.com/office/officeart/2005/8/layout/hierarchy1"/>
    <dgm:cxn modelId="{78670CB9-FAEF-42AA-96FC-ED695733AB6C}" type="presParOf" srcId="{BE34B8EC-DAA6-46DA-B097-876AED680B8A}" destId="{D76A1F44-1B65-4E40-9477-B0948E82C9BD}" srcOrd="0" destOrd="0" presId="urn:microsoft.com/office/officeart/2005/8/layout/hierarchy1"/>
    <dgm:cxn modelId="{229410C0-5451-4C81-9433-DCAB00E34ECA}" type="presParOf" srcId="{BE34B8EC-DAA6-46DA-B097-876AED680B8A}" destId="{2C9E8699-40FA-42CA-B67E-B1CA7D800271}" srcOrd="1" destOrd="0" presId="urn:microsoft.com/office/officeart/2005/8/layout/hierarchy1"/>
    <dgm:cxn modelId="{EBA9A322-0625-450C-A1C7-401056F64A40}" type="presParOf" srcId="{2C9E8699-40FA-42CA-B67E-B1CA7D800271}" destId="{6599A0A7-F098-4223-BC4F-2CAACBDD303F}" srcOrd="0" destOrd="0" presId="urn:microsoft.com/office/officeart/2005/8/layout/hierarchy1"/>
    <dgm:cxn modelId="{F629B6E0-B74F-43C6-9EC6-997D30387621}" type="presParOf" srcId="{6599A0A7-F098-4223-BC4F-2CAACBDD303F}" destId="{20157AE9-B797-4599-9AC6-537F388EFC57}" srcOrd="0" destOrd="0" presId="urn:microsoft.com/office/officeart/2005/8/layout/hierarchy1"/>
    <dgm:cxn modelId="{17637CCB-286D-41C9-B19C-1C1B6BDEE8A2}" type="presParOf" srcId="{6599A0A7-F098-4223-BC4F-2CAACBDD303F}" destId="{1A6C7C2A-C600-4AA1-AE95-EC37A1483ED6}" srcOrd="1" destOrd="0" presId="urn:microsoft.com/office/officeart/2005/8/layout/hierarchy1"/>
    <dgm:cxn modelId="{AB37D877-66FB-423C-AA4A-255252F307D0}" type="presParOf" srcId="{2C9E8699-40FA-42CA-B67E-B1CA7D800271}" destId="{182CCD7E-CB98-468C-9EC7-686505882F93}" srcOrd="1" destOrd="0" presId="urn:microsoft.com/office/officeart/2005/8/layout/hierarchy1"/>
    <dgm:cxn modelId="{72491D84-F6AA-4355-94AA-C2AC50DEAE51}" type="presParOf" srcId="{182CCD7E-CB98-468C-9EC7-686505882F93}" destId="{36F9E8E6-16DB-459F-B5E1-E04948C08BE7}" srcOrd="0" destOrd="0" presId="urn:microsoft.com/office/officeart/2005/8/layout/hierarchy1"/>
    <dgm:cxn modelId="{1A29BE69-B34F-4BA2-8938-AB278ACFEB52}" type="presParOf" srcId="{182CCD7E-CB98-468C-9EC7-686505882F93}" destId="{4B552F18-BD28-4697-9A4A-4A6E59F231C5}" srcOrd="1" destOrd="0" presId="urn:microsoft.com/office/officeart/2005/8/layout/hierarchy1"/>
    <dgm:cxn modelId="{BE7DF37C-CDEF-420D-883B-4317C0F77797}" type="presParOf" srcId="{4B552F18-BD28-4697-9A4A-4A6E59F231C5}" destId="{DDEF169C-64DF-40F9-992B-1FE1BA013B87}" srcOrd="0" destOrd="0" presId="urn:microsoft.com/office/officeart/2005/8/layout/hierarchy1"/>
    <dgm:cxn modelId="{7F025427-E704-4123-9650-D2E4CCAB6218}" type="presParOf" srcId="{DDEF169C-64DF-40F9-992B-1FE1BA013B87}" destId="{32A7EBF3-620F-45CA-9F4D-4A6A78F0ADD5}" srcOrd="0" destOrd="0" presId="urn:microsoft.com/office/officeart/2005/8/layout/hierarchy1"/>
    <dgm:cxn modelId="{298FB273-7418-457A-96F0-CACFFBC9729A}" type="presParOf" srcId="{DDEF169C-64DF-40F9-992B-1FE1BA013B87}" destId="{AA4AF61F-046D-4469-B771-39AA5F40CF5B}" srcOrd="1" destOrd="0" presId="urn:microsoft.com/office/officeart/2005/8/layout/hierarchy1"/>
    <dgm:cxn modelId="{7ED0D1C7-6E57-443D-B724-5863681BE92C}" type="presParOf" srcId="{4B552F18-BD28-4697-9A4A-4A6E59F231C5}" destId="{245670A5-CEEA-46BF-B7F5-0B43725F475C}" srcOrd="1" destOrd="0" presId="urn:microsoft.com/office/officeart/2005/8/layout/hierarchy1"/>
    <dgm:cxn modelId="{9AE891B3-F4B9-44F7-A2FA-CC7F5CACADC2}" type="presParOf" srcId="{182CCD7E-CB98-468C-9EC7-686505882F93}" destId="{93CDA351-E0E4-4EE7-B2C9-98F3AB5E7964}" srcOrd="2" destOrd="0" presId="urn:microsoft.com/office/officeart/2005/8/layout/hierarchy1"/>
    <dgm:cxn modelId="{86EACABF-9230-4129-B4FF-808721063C8E}" type="presParOf" srcId="{182CCD7E-CB98-468C-9EC7-686505882F93}" destId="{4067268D-207A-4E0A-B205-2F4FC4BBAF7C}" srcOrd="3" destOrd="0" presId="urn:microsoft.com/office/officeart/2005/8/layout/hierarchy1"/>
    <dgm:cxn modelId="{E9F5659D-1FDA-4BCC-8182-6C65867751EE}" type="presParOf" srcId="{4067268D-207A-4E0A-B205-2F4FC4BBAF7C}" destId="{72F9C9A2-862F-4D89-967B-6ED600ED12B5}" srcOrd="0" destOrd="0" presId="urn:microsoft.com/office/officeart/2005/8/layout/hierarchy1"/>
    <dgm:cxn modelId="{7E6353BA-676E-4C02-8952-515B206025B4}" type="presParOf" srcId="{72F9C9A2-862F-4D89-967B-6ED600ED12B5}" destId="{F5DB9A86-00F4-4F7D-A6A6-47095A47CE80}" srcOrd="0" destOrd="0" presId="urn:microsoft.com/office/officeart/2005/8/layout/hierarchy1"/>
    <dgm:cxn modelId="{4F9771B6-3E87-4F48-B8AB-58342CAD705A}" type="presParOf" srcId="{72F9C9A2-862F-4D89-967B-6ED600ED12B5}" destId="{C252C900-3CCE-439C-A067-C9B39289D87E}" srcOrd="1" destOrd="0" presId="urn:microsoft.com/office/officeart/2005/8/layout/hierarchy1"/>
    <dgm:cxn modelId="{36D0500E-B8ED-446A-9AC9-6C0041BC1F2D}" type="presParOf" srcId="{4067268D-207A-4E0A-B205-2F4FC4BBAF7C}" destId="{69B96679-064E-4387-845B-B2629FA69151}" srcOrd="1" destOrd="0" presId="urn:microsoft.com/office/officeart/2005/8/layout/hierarchy1"/>
    <dgm:cxn modelId="{B1C76BF2-1BB4-43EF-A9AA-E9BFF033DD44}" type="presParOf" srcId="{BE34B8EC-DAA6-46DA-B097-876AED680B8A}" destId="{CB4C62E3-248F-4FD3-B8AE-C35E804441B7}" srcOrd="2" destOrd="0" presId="urn:microsoft.com/office/officeart/2005/8/layout/hierarchy1"/>
    <dgm:cxn modelId="{F638D863-5C04-4A1B-9702-308C26C4614C}" type="presParOf" srcId="{BE34B8EC-DAA6-46DA-B097-876AED680B8A}" destId="{5521C5BC-5EB6-4741-9905-B199CF811526}" srcOrd="3" destOrd="0" presId="urn:microsoft.com/office/officeart/2005/8/layout/hierarchy1"/>
    <dgm:cxn modelId="{D4655C2E-1CA5-4B63-AC55-319D793267FE}" type="presParOf" srcId="{5521C5BC-5EB6-4741-9905-B199CF811526}" destId="{20370DEE-1DD0-4C44-B2C9-9B6F1454EB86}" srcOrd="0" destOrd="0" presId="urn:microsoft.com/office/officeart/2005/8/layout/hierarchy1"/>
    <dgm:cxn modelId="{EEAA7F71-45B2-4295-8541-3C37B187B9E4}" type="presParOf" srcId="{20370DEE-1DD0-4C44-B2C9-9B6F1454EB86}" destId="{4C2B95A1-534A-497F-8673-3E8A033A1D21}" srcOrd="0" destOrd="0" presId="urn:microsoft.com/office/officeart/2005/8/layout/hierarchy1"/>
    <dgm:cxn modelId="{1816B1F7-8789-495B-93A5-2356DF61C7DC}" type="presParOf" srcId="{20370DEE-1DD0-4C44-B2C9-9B6F1454EB86}" destId="{24EF51C7-B351-41FF-81CA-7218F8E97C74}" srcOrd="1" destOrd="0" presId="urn:microsoft.com/office/officeart/2005/8/layout/hierarchy1"/>
    <dgm:cxn modelId="{A3BA790B-CA19-4A6A-B45C-B8CBC492C1A2}" type="presParOf" srcId="{5521C5BC-5EB6-4741-9905-B199CF811526}" destId="{209A43C9-D544-435B-AFF8-610991CBA46D}" srcOrd="1" destOrd="0" presId="urn:microsoft.com/office/officeart/2005/8/layout/hierarchy1"/>
    <dgm:cxn modelId="{B68EE29B-5257-4C2B-8932-8A71B377FB45}" type="presParOf" srcId="{209A43C9-D544-435B-AFF8-610991CBA46D}" destId="{0F4E5F1A-45DD-4AF0-983A-BD14D57E4CE8}" srcOrd="0" destOrd="0" presId="urn:microsoft.com/office/officeart/2005/8/layout/hierarchy1"/>
    <dgm:cxn modelId="{B0601345-0E74-457E-BBC9-D32FEFA9404F}" type="presParOf" srcId="{209A43C9-D544-435B-AFF8-610991CBA46D}" destId="{2C5517F0-3E23-45D9-9E3E-A3F0E444661A}" srcOrd="1" destOrd="0" presId="urn:microsoft.com/office/officeart/2005/8/layout/hierarchy1"/>
    <dgm:cxn modelId="{FB78FB25-24C5-421E-854B-9A61048047FD}" type="presParOf" srcId="{2C5517F0-3E23-45D9-9E3E-A3F0E444661A}" destId="{51459E1A-63F7-4AB7-9E5C-1B6F7368FD82}" srcOrd="0" destOrd="0" presId="urn:microsoft.com/office/officeart/2005/8/layout/hierarchy1"/>
    <dgm:cxn modelId="{57207D74-7E46-4DC1-A477-8B35ED4A9A9A}" type="presParOf" srcId="{51459E1A-63F7-4AB7-9E5C-1B6F7368FD82}" destId="{81C8039E-7971-4AAB-AAEF-574291D1F930}" srcOrd="0" destOrd="0" presId="urn:microsoft.com/office/officeart/2005/8/layout/hierarchy1"/>
    <dgm:cxn modelId="{1B18C830-C2D1-4F5A-BAAF-F385A13158BC}" type="presParOf" srcId="{51459E1A-63F7-4AB7-9E5C-1B6F7368FD82}" destId="{0B115360-956D-4117-BB28-A9A88B6E7E18}" srcOrd="1" destOrd="0" presId="urn:microsoft.com/office/officeart/2005/8/layout/hierarchy1"/>
    <dgm:cxn modelId="{0441D535-2CCF-4637-8537-E6FF8FFF7984}" type="presParOf" srcId="{2C5517F0-3E23-45D9-9E3E-A3F0E444661A}" destId="{E4589341-AB6D-431E-A44F-3B56A1700EB0}" srcOrd="1" destOrd="0" presId="urn:microsoft.com/office/officeart/2005/8/layout/hierarchy1"/>
    <dgm:cxn modelId="{D2900F37-32B8-48FA-B667-EE1131A1767A}" type="presParOf" srcId="{209A43C9-D544-435B-AFF8-610991CBA46D}" destId="{E1EAB662-C05F-478F-B9B2-47FD2E80675C}" srcOrd="2" destOrd="0" presId="urn:microsoft.com/office/officeart/2005/8/layout/hierarchy1"/>
    <dgm:cxn modelId="{81BB8D9B-2734-4BED-8D3E-80AF26FC3254}" type="presParOf" srcId="{209A43C9-D544-435B-AFF8-610991CBA46D}" destId="{93375D53-DF69-43FB-B13A-093BAB8103C9}" srcOrd="3" destOrd="0" presId="urn:microsoft.com/office/officeart/2005/8/layout/hierarchy1"/>
    <dgm:cxn modelId="{DF614AA4-4B07-4E30-BE06-8BF6B248B51B}" type="presParOf" srcId="{93375D53-DF69-43FB-B13A-093BAB8103C9}" destId="{3373D610-9C0D-4FD0-9394-369C95989379}" srcOrd="0" destOrd="0" presId="urn:microsoft.com/office/officeart/2005/8/layout/hierarchy1"/>
    <dgm:cxn modelId="{6C647595-530F-467F-9357-4C2D95EED80C}" type="presParOf" srcId="{3373D610-9C0D-4FD0-9394-369C95989379}" destId="{77355EBB-D797-47C7-9774-03FDF3362EDE}" srcOrd="0" destOrd="0" presId="urn:microsoft.com/office/officeart/2005/8/layout/hierarchy1"/>
    <dgm:cxn modelId="{1278F4E9-91E8-45E8-A66F-048C3D5F95D6}" type="presParOf" srcId="{3373D610-9C0D-4FD0-9394-369C95989379}" destId="{0D0AB9FA-CBC7-43F3-885A-8CAC36FCDAF1}" srcOrd="1" destOrd="0" presId="urn:microsoft.com/office/officeart/2005/8/layout/hierarchy1"/>
    <dgm:cxn modelId="{27CB0CE3-9DBD-4F99-BF4C-EFACA02A6AAF}" type="presParOf" srcId="{93375D53-DF69-43FB-B13A-093BAB8103C9}" destId="{6975D4C1-2928-48A3-826E-74165F7BC110}" srcOrd="1" destOrd="0" presId="urn:microsoft.com/office/officeart/2005/8/layout/hierarchy1"/>
    <dgm:cxn modelId="{7E28A523-EE38-4F58-97B6-919DEC331817}" type="presParOf" srcId="{209A43C9-D544-435B-AFF8-610991CBA46D}" destId="{AF7EFDD6-9B14-4389-B1F7-AF2F7A0A7B5C}" srcOrd="4" destOrd="0" presId="urn:microsoft.com/office/officeart/2005/8/layout/hierarchy1"/>
    <dgm:cxn modelId="{900A06C3-8E0D-4AC7-987A-EC906864B55A}" type="presParOf" srcId="{209A43C9-D544-435B-AFF8-610991CBA46D}" destId="{930BC897-84CE-4B23-BEE1-3EA64E34EACB}" srcOrd="5" destOrd="0" presId="urn:microsoft.com/office/officeart/2005/8/layout/hierarchy1"/>
    <dgm:cxn modelId="{09C76AA8-F708-4101-BBF3-D58F413CD294}" type="presParOf" srcId="{930BC897-84CE-4B23-BEE1-3EA64E34EACB}" destId="{D5406BCC-285B-4E66-BD69-324DB978CA3F}" srcOrd="0" destOrd="0" presId="urn:microsoft.com/office/officeart/2005/8/layout/hierarchy1"/>
    <dgm:cxn modelId="{A5592056-49FC-4BE6-9E17-ED89F2AC26B5}" type="presParOf" srcId="{D5406BCC-285B-4E66-BD69-324DB978CA3F}" destId="{6D480C17-C472-45C5-9FB6-49EFDF42C7A0}" srcOrd="0" destOrd="0" presId="urn:microsoft.com/office/officeart/2005/8/layout/hierarchy1"/>
    <dgm:cxn modelId="{EBFD16BF-B8DA-4746-B0DE-00F9E9515AE6}" type="presParOf" srcId="{D5406BCC-285B-4E66-BD69-324DB978CA3F}" destId="{1030B4AE-3839-42A8-8074-769D264116B7}" srcOrd="1" destOrd="0" presId="urn:microsoft.com/office/officeart/2005/8/layout/hierarchy1"/>
    <dgm:cxn modelId="{81A37BE5-0F9B-471E-84BD-ED53CBFA5BF2}" type="presParOf" srcId="{930BC897-84CE-4B23-BEE1-3EA64E34EACB}" destId="{E5A58575-8D75-40C5-A41B-4AEEF72D04E5}" srcOrd="1" destOrd="0" presId="urn:microsoft.com/office/officeart/2005/8/layout/hierarchy1"/>
    <dgm:cxn modelId="{98203A2A-E258-4F65-B2D5-0936995C777F}" type="presParOf" srcId="{BE34B8EC-DAA6-46DA-B097-876AED680B8A}" destId="{31FB48C9-1159-4596-86B7-70ABC12A702E}" srcOrd="4" destOrd="0" presId="urn:microsoft.com/office/officeart/2005/8/layout/hierarchy1"/>
    <dgm:cxn modelId="{ED672707-9082-4706-AE55-BA8E7458F064}" type="presParOf" srcId="{BE34B8EC-DAA6-46DA-B097-876AED680B8A}" destId="{792AF3C9-E7D9-403C-92A5-C8EEE440FCB2}" srcOrd="5" destOrd="0" presId="urn:microsoft.com/office/officeart/2005/8/layout/hierarchy1"/>
    <dgm:cxn modelId="{53C6DF0E-5BC9-4EF2-B47C-171D2AB5B9B5}" type="presParOf" srcId="{792AF3C9-E7D9-403C-92A5-C8EEE440FCB2}" destId="{7DAEEB44-A85B-4D3E-BCFF-804960FE57F2}" srcOrd="0" destOrd="0" presId="urn:microsoft.com/office/officeart/2005/8/layout/hierarchy1"/>
    <dgm:cxn modelId="{66B2E79D-29D3-48E2-8304-7941D05EE3AE}" type="presParOf" srcId="{7DAEEB44-A85B-4D3E-BCFF-804960FE57F2}" destId="{BA2235F8-9B23-4D04-BCDE-C73E99292CF2}" srcOrd="0" destOrd="0" presId="urn:microsoft.com/office/officeart/2005/8/layout/hierarchy1"/>
    <dgm:cxn modelId="{134EB21C-431B-44B1-B1A2-9BE0F213B0E7}" type="presParOf" srcId="{7DAEEB44-A85B-4D3E-BCFF-804960FE57F2}" destId="{116F2B74-4FAA-4381-AF41-F0F2B015B4BA}" srcOrd="1" destOrd="0" presId="urn:microsoft.com/office/officeart/2005/8/layout/hierarchy1"/>
    <dgm:cxn modelId="{3EF3453E-50B9-49D2-8E4B-720B867E6232}" type="presParOf" srcId="{792AF3C9-E7D9-403C-92A5-C8EEE440FCB2}" destId="{141AAA3E-1351-479F-BDCB-10D1F32C9090}" srcOrd="1" destOrd="0" presId="urn:microsoft.com/office/officeart/2005/8/layout/hierarchy1"/>
    <dgm:cxn modelId="{3371B5CA-C096-4A06-8240-56E04014E7E6}" type="presParOf" srcId="{141AAA3E-1351-479F-BDCB-10D1F32C9090}" destId="{E69C1248-F3EB-47C4-A767-DC73791A94DF}" srcOrd="0" destOrd="0" presId="urn:microsoft.com/office/officeart/2005/8/layout/hierarchy1"/>
    <dgm:cxn modelId="{AC7725BB-6FD3-4513-9DB7-BE1160C66261}" type="presParOf" srcId="{141AAA3E-1351-479F-BDCB-10D1F32C9090}" destId="{57BC8D41-37AA-45C7-BBEC-CA27BCABC9FE}" srcOrd="1" destOrd="0" presId="urn:microsoft.com/office/officeart/2005/8/layout/hierarchy1"/>
    <dgm:cxn modelId="{9CC74BCC-292E-43F6-8AA9-665EDF4F85B0}" type="presParOf" srcId="{57BC8D41-37AA-45C7-BBEC-CA27BCABC9FE}" destId="{C5D6DF9A-7F55-4FFF-9CB6-B1C74A4120DB}" srcOrd="0" destOrd="0" presId="urn:microsoft.com/office/officeart/2005/8/layout/hierarchy1"/>
    <dgm:cxn modelId="{02744940-2940-4FB2-8838-787FDF4469ED}" type="presParOf" srcId="{C5D6DF9A-7F55-4FFF-9CB6-B1C74A4120DB}" destId="{C5E25ECA-7CA9-4C08-826E-9940224E9395}" srcOrd="0" destOrd="0" presId="urn:microsoft.com/office/officeart/2005/8/layout/hierarchy1"/>
    <dgm:cxn modelId="{1ECCC048-2101-4573-95D1-95188B3CA01F}" type="presParOf" srcId="{C5D6DF9A-7F55-4FFF-9CB6-B1C74A4120DB}" destId="{193B5278-D475-469F-8AF9-A10AB6FE62DE}" srcOrd="1" destOrd="0" presId="urn:microsoft.com/office/officeart/2005/8/layout/hierarchy1"/>
    <dgm:cxn modelId="{D007EB22-8B9D-4C09-9849-509E9E63D4C6}" type="presParOf" srcId="{57BC8D41-37AA-45C7-BBEC-CA27BCABC9FE}" destId="{7EF9E49A-D064-49AB-8CE3-2C9747ED6C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AAE1B-EF89-4428-BD3B-781C6BA1612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5D91382F-EBE3-4269-81E4-F6BED58BB0EE}">
      <dgm:prSet phldrT="[텍스트]" phldr="0"/>
      <dgm:spPr/>
      <dgm:t>
        <a:bodyPr/>
        <a:lstStyle/>
        <a:p>
          <a:pPr rtl="0" latinLnBrk="1"/>
          <a:r>
            <a:rPr lang="ko-KR"/>
            <a:t>성능준수 조건</a:t>
          </a:r>
          <a:endParaRPr lang="ko-KR" altLang="en-US"/>
        </a:p>
      </dgm:t>
    </dgm:pt>
    <dgm:pt modelId="{19282154-1A69-42AF-96A9-654E02F16447}" type="parTrans" cxnId="{4D971D84-0822-4734-939C-F5D566DA1458}">
      <dgm:prSet/>
      <dgm:spPr/>
      <dgm:t>
        <a:bodyPr/>
        <a:lstStyle/>
        <a:p>
          <a:pPr latinLnBrk="1"/>
          <a:endParaRPr lang="ko-KR" altLang="en-US"/>
        </a:p>
      </dgm:t>
    </dgm:pt>
    <dgm:pt modelId="{6908DC2B-CD28-4FC6-B05D-15500184C0F2}" type="sibTrans" cxnId="{4D971D84-0822-4734-939C-F5D566DA1458}">
      <dgm:prSet/>
      <dgm:spPr/>
      <dgm:t>
        <a:bodyPr/>
        <a:lstStyle/>
        <a:p>
          <a:pPr latinLnBrk="1"/>
          <a:endParaRPr lang="ko-KR" altLang="en-US"/>
        </a:p>
      </dgm:t>
    </dgm:pt>
    <dgm:pt modelId="{EF3058C0-3F67-44B3-8F97-D7805B6741BD}">
      <dgm:prSet phldrT="[텍스트]" phldr="0"/>
      <dgm:spPr/>
      <dgm:t>
        <a:bodyPr/>
        <a:lstStyle/>
        <a:p>
          <a:pPr latinLnBrk="1"/>
          <a:r>
            <a:rPr lang="ko-KR"/>
            <a:t>3. 처리율: 처리율 100%가 목표</a:t>
          </a:r>
        </a:p>
      </dgm:t>
    </dgm:pt>
    <dgm:pt modelId="{B9DD457C-57BF-4FC6-9E0B-4B7B6E4E9ECF}" type="parTrans" cxnId="{8A9D3B41-5A03-43BD-9099-183FFD63992D}">
      <dgm:prSet/>
      <dgm:spPr/>
      <dgm:t>
        <a:bodyPr/>
        <a:lstStyle/>
        <a:p>
          <a:pPr latinLnBrk="1"/>
          <a:endParaRPr lang="ko-KR" altLang="en-US"/>
        </a:p>
      </dgm:t>
    </dgm:pt>
    <dgm:pt modelId="{7ADD8D8C-1EDE-439B-A0A6-ACFC0EFCCB7D}" type="sibTrans" cxnId="{8A9D3B41-5A03-43BD-9099-183FFD63992D}">
      <dgm:prSet/>
      <dgm:spPr/>
      <dgm:t>
        <a:bodyPr/>
        <a:lstStyle/>
        <a:p>
          <a:pPr latinLnBrk="1"/>
          <a:endParaRPr lang="ko-KR" altLang="en-US"/>
        </a:p>
      </dgm:t>
    </dgm:pt>
    <dgm:pt modelId="{07E666A5-4B43-4939-A43F-584778AFA637}">
      <dgm:prSet phldrT="[텍스트]" phldr="0"/>
      <dgm:spPr/>
      <dgm:t>
        <a:bodyPr/>
        <a:lstStyle/>
        <a:p>
          <a:pPr rtl="0" latinLnBrk="1"/>
          <a:r>
            <a:rPr lang="ko-KR"/>
            <a:t>사용자의 특성</a:t>
          </a:r>
          <a:endParaRPr lang="ko-KR" altLang="en-US"/>
        </a:p>
      </dgm:t>
    </dgm:pt>
    <dgm:pt modelId="{F6F6B9D8-BD14-4C19-9F13-962D6DB2C695}" type="parTrans" cxnId="{42CF3B52-6762-428B-AC5F-97CCCE6096EA}">
      <dgm:prSet/>
      <dgm:spPr/>
      <dgm:t>
        <a:bodyPr/>
        <a:lstStyle/>
        <a:p>
          <a:pPr latinLnBrk="1"/>
          <a:endParaRPr lang="ko-KR" altLang="en-US"/>
        </a:p>
      </dgm:t>
    </dgm:pt>
    <dgm:pt modelId="{499F4E9A-3249-4621-BF5B-50A6D11B45AE}" type="sibTrans" cxnId="{42CF3B52-6762-428B-AC5F-97CCCE6096EA}">
      <dgm:prSet/>
      <dgm:spPr/>
      <dgm:t>
        <a:bodyPr/>
        <a:lstStyle/>
        <a:p>
          <a:pPr latinLnBrk="1"/>
          <a:endParaRPr lang="ko-KR" altLang="en-US"/>
        </a:p>
      </dgm:t>
    </dgm:pt>
    <dgm:pt modelId="{43506D65-D1CD-485C-9CD4-39DED8385785}">
      <dgm:prSet phldrT="[텍스트]" phldr="0"/>
      <dgm:spPr/>
      <dgm:t>
        <a:bodyPr/>
        <a:lstStyle/>
        <a:p>
          <a:pPr latinLnBrk="1"/>
          <a:r>
            <a:rPr lang="ko-KR"/>
            <a:t>2. 개발자: 오류 및 버그 대응에 </a:t>
          </a:r>
          <a:r>
            <a:rPr lang="ko-KR" err="1"/>
            <a:t>원활해야함</a:t>
          </a:r>
          <a:r>
            <a:rPr lang="ko-KR"/>
            <a:t>/ 주기적인 어플 확인 및 요구사항 충족능력</a:t>
          </a:r>
        </a:p>
      </dgm:t>
    </dgm:pt>
    <dgm:pt modelId="{AA810B21-A320-4B48-8423-7237B2B4364D}" type="parTrans" cxnId="{8426902F-A4B4-4598-AB87-C4C444C95913}">
      <dgm:prSet/>
      <dgm:spPr/>
      <dgm:t>
        <a:bodyPr/>
        <a:lstStyle/>
        <a:p>
          <a:pPr latinLnBrk="1"/>
          <a:endParaRPr lang="ko-KR" altLang="en-US"/>
        </a:p>
      </dgm:t>
    </dgm:pt>
    <dgm:pt modelId="{9A33182F-F16C-464F-B4A6-490DB0001DEC}" type="sibTrans" cxnId="{8426902F-A4B4-4598-AB87-C4C444C95913}">
      <dgm:prSet/>
      <dgm:spPr/>
      <dgm:t>
        <a:bodyPr/>
        <a:lstStyle/>
        <a:p>
          <a:pPr latinLnBrk="1"/>
          <a:endParaRPr lang="ko-KR" altLang="en-US"/>
        </a:p>
      </dgm:t>
    </dgm:pt>
    <dgm:pt modelId="{D022A1BC-6DD1-4646-97D1-762B3240D79D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유지보수</a:t>
          </a:r>
          <a:endParaRPr lang="ko-KR" altLang="en-US"/>
        </a:p>
      </dgm:t>
    </dgm:pt>
    <dgm:pt modelId="{2CA8D959-DB65-48CF-AA55-493E089F06D4}" type="parTrans" cxnId="{D3606B07-0183-4E0B-8633-DD59AB58FBA6}">
      <dgm:prSet/>
      <dgm:spPr/>
      <dgm:t>
        <a:bodyPr/>
        <a:lstStyle/>
        <a:p>
          <a:pPr latinLnBrk="1"/>
          <a:endParaRPr lang="ko-KR" altLang="en-US"/>
        </a:p>
      </dgm:t>
    </dgm:pt>
    <dgm:pt modelId="{5ADB4DC1-2A2E-44D2-87D4-53A0C991F0AA}" type="sibTrans" cxnId="{D3606B07-0183-4E0B-8633-DD59AB58FBA6}">
      <dgm:prSet/>
      <dgm:spPr/>
      <dgm:t>
        <a:bodyPr/>
        <a:lstStyle/>
        <a:p>
          <a:pPr latinLnBrk="1"/>
          <a:endParaRPr lang="ko-KR" altLang="en-US"/>
        </a:p>
      </dgm:t>
    </dgm:pt>
    <dgm:pt modelId="{9976A342-2960-47C5-8905-1483A468E04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8BE1B5F-9769-45EB-95C7-0264A2ECB536}" type="parTrans" cxnId="{A0AC270E-7AA5-4D01-AC99-CD5E853C259C}">
      <dgm:prSet/>
      <dgm:spPr/>
      <dgm:t>
        <a:bodyPr/>
        <a:lstStyle/>
        <a:p>
          <a:pPr latinLnBrk="1"/>
          <a:endParaRPr lang="ko-KR" altLang="en-US"/>
        </a:p>
      </dgm:t>
    </dgm:pt>
    <dgm:pt modelId="{758DBB19-D26B-4036-BE8E-BBFAAE63F26B}" type="sibTrans" cxnId="{A0AC270E-7AA5-4D01-AC99-CD5E853C259C}">
      <dgm:prSet/>
      <dgm:spPr/>
      <dgm:t>
        <a:bodyPr/>
        <a:lstStyle/>
        <a:p>
          <a:pPr latinLnBrk="1"/>
          <a:endParaRPr lang="ko-KR" altLang="en-US"/>
        </a:p>
      </dgm:t>
    </dgm:pt>
    <dgm:pt modelId="{418F0A60-D1C6-46DD-8D2C-611C8EECE074}">
      <dgm:prSet phldr="0"/>
      <dgm:spPr/>
      <dgm:t>
        <a:bodyPr/>
        <a:lstStyle/>
        <a:p>
          <a:pPr algn="l" rtl="0" latinLnBrk="1"/>
          <a:r>
            <a:rPr lang="ko-KR"/>
            <a:t>1. 반응시간: 반응시간 10초 이내로</a:t>
          </a:r>
          <a:endParaRPr lang="ko-KR" altLang="en-US">
            <a:latin typeface="Calibri Light" panose="020F0302020204030204"/>
          </a:endParaRPr>
        </a:p>
      </dgm:t>
    </dgm:pt>
    <dgm:pt modelId="{05CE0FE3-A6B0-4A9A-B479-7A907AFDC45D}" type="parTrans" cxnId="{F8806F30-517D-459D-9074-34F2298EF728}">
      <dgm:prSet/>
      <dgm:spPr/>
    </dgm:pt>
    <dgm:pt modelId="{DFA4987E-18D2-46A2-8518-32DD8048FA9C}" type="sibTrans" cxnId="{F8806F30-517D-459D-9074-34F2298EF728}">
      <dgm:prSet/>
      <dgm:spPr/>
    </dgm:pt>
    <dgm:pt modelId="{3BCB9099-C3C6-46F3-983E-ACAADF641CCD}">
      <dgm:prSet phldr="0"/>
      <dgm:spPr/>
      <dgm:t>
        <a:bodyPr/>
        <a:lstStyle/>
        <a:p>
          <a:pPr algn="l" latinLnBrk="1"/>
          <a:r>
            <a:rPr lang="ko-KR"/>
            <a:t>2. 처리소요시간: 빠른 결과제공을 위해 5초 이내로</a:t>
          </a:r>
        </a:p>
      </dgm:t>
    </dgm:pt>
    <dgm:pt modelId="{FE8EE105-4CF1-422E-9494-5A041668A3C1}" type="parTrans" cxnId="{F23FC823-A94B-4E90-B0D3-DBC3DE252FDC}">
      <dgm:prSet/>
      <dgm:spPr/>
    </dgm:pt>
    <dgm:pt modelId="{BB3D0FC6-DF85-467D-941C-02AEDEA0A9A8}" type="sibTrans" cxnId="{F23FC823-A94B-4E90-B0D3-DBC3DE252FDC}">
      <dgm:prSet/>
      <dgm:spPr/>
    </dgm:pt>
    <dgm:pt modelId="{447D34B1-9EF8-4CC8-944F-85D018ED2ADF}">
      <dgm:prSet phldr="0"/>
      <dgm:spPr/>
      <dgm:t>
        <a:bodyPr/>
        <a:lstStyle/>
        <a:p>
          <a:pPr algn="l" rtl="0" latinLnBrk="1"/>
          <a:r>
            <a:rPr lang="ko-KR"/>
            <a:t>1. 이용자: 중간지점 찾기나 더치페이는 사용자간 감정이 상할 수 있는 문제를 </a:t>
          </a:r>
          <a:r>
            <a:rPr lang="ko-KR" altLang="en-US">
              <a:latin typeface="Calibri Light" panose="020F0302020204030204"/>
            </a:rPr>
            <a:t>피하기 위해</a:t>
          </a:r>
          <a:r>
            <a:rPr lang="ko-KR"/>
            <a:t> 만든 기능인 만큼 정확도를 </a:t>
          </a:r>
          <a:r>
            <a:rPr lang="ko-KR" err="1"/>
            <a:t>높여야함</a:t>
          </a:r>
          <a:r>
            <a:rPr lang="ko-KR"/>
            <a:t>/ 대기환경 정보를 </a:t>
          </a:r>
          <a:r>
            <a:rPr lang="ko-KR" err="1"/>
            <a:t>정확도있게</a:t>
          </a:r>
          <a:r>
            <a:rPr lang="ko-KR"/>
            <a:t> </a:t>
          </a:r>
          <a:r>
            <a:rPr lang="ko-KR" altLang="en-US">
              <a:latin typeface="Calibri Light" panose="020F0302020204030204"/>
            </a:rPr>
            <a:t>보여주어 건강을</a:t>
          </a:r>
          <a:r>
            <a:rPr lang="ko-KR"/>
            <a:t> 해치지 않게 함</a:t>
          </a:r>
          <a:endParaRPr lang="ko-KR" altLang="en-US">
            <a:latin typeface="Calibri Light" panose="020F0302020204030204"/>
          </a:endParaRPr>
        </a:p>
      </dgm:t>
    </dgm:pt>
    <dgm:pt modelId="{66794E06-DF8C-4D65-8220-579D24B6479C}" type="parTrans" cxnId="{42027BA9-F392-4573-9B7F-358FA6FD3D85}">
      <dgm:prSet/>
      <dgm:spPr/>
    </dgm:pt>
    <dgm:pt modelId="{C301B37E-3970-468F-A3B5-7703796635E1}" type="sibTrans" cxnId="{42027BA9-F392-4573-9B7F-358FA6FD3D85}">
      <dgm:prSet/>
      <dgm:spPr/>
    </dgm:pt>
    <dgm:pt modelId="{86DC1CDD-30E4-45A6-8AF2-BB55EF252C21}">
      <dgm:prSet phldr="0"/>
      <dgm:spPr/>
      <dgm:t>
        <a:bodyPr/>
        <a:lstStyle/>
        <a:p>
          <a:pPr algn="l" rtl="0" latinLnBrk="1"/>
          <a:r>
            <a:rPr lang="ko-KR"/>
            <a:t>1. 유지보수가 이루어진다면 개발자인 본인이 무상으로 꾸준히 </a:t>
          </a:r>
          <a:r>
            <a:rPr lang="ko-KR" err="1"/>
            <a:t>지속해야함</a:t>
          </a:r>
          <a:r>
            <a:rPr lang="ko-KR"/>
            <a:t>--&gt;기간은 미지수</a:t>
          </a:r>
          <a:endParaRPr lang="ko-KR" altLang="en-US">
            <a:latin typeface="Calibri Light" panose="020F0302020204030204"/>
          </a:endParaRPr>
        </a:p>
      </dgm:t>
    </dgm:pt>
    <dgm:pt modelId="{6C6B4935-6C8E-45C4-9EA8-4109749D1B0B}" type="parTrans" cxnId="{9FA7B7F3-B7D4-4F26-BE75-25D5C4C8ED70}">
      <dgm:prSet/>
      <dgm:spPr/>
    </dgm:pt>
    <dgm:pt modelId="{667890C0-8753-45D2-9FD2-37494E025DDF}" type="sibTrans" cxnId="{9FA7B7F3-B7D4-4F26-BE75-25D5C4C8ED70}">
      <dgm:prSet/>
      <dgm:spPr/>
    </dgm:pt>
    <dgm:pt modelId="{A89A472F-1522-46DA-B112-53B2DB4E1DDC}" type="pres">
      <dgm:prSet presAssocID="{671AAE1B-EF89-4428-BD3B-781C6BA16121}" presName="Name0" presStyleCnt="0">
        <dgm:presLayoutVars>
          <dgm:dir/>
          <dgm:animLvl val="lvl"/>
          <dgm:resizeHandles val="exact"/>
        </dgm:presLayoutVars>
      </dgm:prSet>
      <dgm:spPr/>
    </dgm:pt>
    <dgm:pt modelId="{8CE4D69F-4711-45D1-9652-A39C04AEC5C7}" type="pres">
      <dgm:prSet presAssocID="{5D91382F-EBE3-4269-81E4-F6BED58BB0EE}" presName="composite" presStyleCnt="0"/>
      <dgm:spPr/>
    </dgm:pt>
    <dgm:pt modelId="{9F115C85-CE6D-4B5D-B3E4-E51C4AA37720}" type="pres">
      <dgm:prSet presAssocID="{5D91382F-EBE3-4269-81E4-F6BED58BB0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C1ECB3C-FD3D-44A2-BE17-35FC6C6208BC}" type="pres">
      <dgm:prSet presAssocID="{5D91382F-EBE3-4269-81E4-F6BED58BB0EE}" presName="desTx" presStyleLbl="alignAccFollowNode1" presStyleIdx="0" presStyleCnt="3">
        <dgm:presLayoutVars>
          <dgm:bulletEnabled val="1"/>
        </dgm:presLayoutVars>
      </dgm:prSet>
      <dgm:spPr/>
    </dgm:pt>
    <dgm:pt modelId="{3B2F56E2-F0BF-4CA5-9255-CC84E44162C7}" type="pres">
      <dgm:prSet presAssocID="{6908DC2B-CD28-4FC6-B05D-15500184C0F2}" presName="space" presStyleCnt="0"/>
      <dgm:spPr/>
    </dgm:pt>
    <dgm:pt modelId="{09BDCE3B-CD9B-47B6-8062-DB3551236A7D}" type="pres">
      <dgm:prSet presAssocID="{07E666A5-4B43-4939-A43F-584778AFA637}" presName="composite" presStyleCnt="0"/>
      <dgm:spPr/>
    </dgm:pt>
    <dgm:pt modelId="{50491B85-24FF-426C-9594-7D160B991357}" type="pres">
      <dgm:prSet presAssocID="{07E666A5-4B43-4939-A43F-584778AFA6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A9E6BE-F05D-498D-AFA1-61538F0468E4}" type="pres">
      <dgm:prSet presAssocID="{07E666A5-4B43-4939-A43F-584778AFA637}" presName="desTx" presStyleLbl="alignAccFollowNode1" presStyleIdx="1" presStyleCnt="3">
        <dgm:presLayoutVars>
          <dgm:bulletEnabled val="1"/>
        </dgm:presLayoutVars>
      </dgm:prSet>
      <dgm:spPr/>
    </dgm:pt>
    <dgm:pt modelId="{09665B3D-244F-47D3-93D4-28FDCF7597EA}" type="pres">
      <dgm:prSet presAssocID="{499F4E9A-3249-4621-BF5B-50A6D11B45AE}" presName="space" presStyleCnt="0"/>
      <dgm:spPr/>
    </dgm:pt>
    <dgm:pt modelId="{D3755C82-A964-40EE-888E-93109180F635}" type="pres">
      <dgm:prSet presAssocID="{D022A1BC-6DD1-4646-97D1-762B3240D79D}" presName="composite" presStyleCnt="0"/>
      <dgm:spPr/>
    </dgm:pt>
    <dgm:pt modelId="{399BB46F-32A5-4AFB-835E-637C158E4C68}" type="pres">
      <dgm:prSet presAssocID="{D022A1BC-6DD1-4646-97D1-762B3240D7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534228-3466-4098-8B3C-B50271A0F54D}" type="pres">
      <dgm:prSet presAssocID="{D022A1BC-6DD1-4646-97D1-762B3240D79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8363907-9DDD-468E-9AAE-2CDF2917B7BF}" type="presOf" srcId="{3BCB9099-C3C6-46F3-983E-ACAADF641CCD}" destId="{DC1ECB3C-FD3D-44A2-BE17-35FC6C6208BC}" srcOrd="0" destOrd="1" presId="urn:microsoft.com/office/officeart/2005/8/layout/hList1"/>
    <dgm:cxn modelId="{D3606B07-0183-4E0B-8633-DD59AB58FBA6}" srcId="{671AAE1B-EF89-4428-BD3B-781C6BA16121}" destId="{D022A1BC-6DD1-4646-97D1-762B3240D79D}" srcOrd="2" destOrd="0" parTransId="{2CA8D959-DB65-48CF-AA55-493E089F06D4}" sibTransId="{5ADB4DC1-2A2E-44D2-87D4-53A0C991F0AA}"/>
    <dgm:cxn modelId="{A0AC270E-7AA5-4D01-AC99-CD5E853C259C}" srcId="{D022A1BC-6DD1-4646-97D1-762B3240D79D}" destId="{9976A342-2960-47C5-8905-1483A468E048}" srcOrd="1" destOrd="0" parTransId="{48BE1B5F-9769-45EB-95C7-0264A2ECB536}" sibTransId="{758DBB19-D26B-4036-BE8E-BBFAAE63F26B}"/>
    <dgm:cxn modelId="{B4AAD222-633E-4B3B-9EAF-9E367AB39426}" type="presOf" srcId="{671AAE1B-EF89-4428-BD3B-781C6BA16121}" destId="{A89A472F-1522-46DA-B112-53B2DB4E1DDC}" srcOrd="0" destOrd="0" presId="urn:microsoft.com/office/officeart/2005/8/layout/hList1"/>
    <dgm:cxn modelId="{F23FC823-A94B-4E90-B0D3-DBC3DE252FDC}" srcId="{5D91382F-EBE3-4269-81E4-F6BED58BB0EE}" destId="{3BCB9099-C3C6-46F3-983E-ACAADF641CCD}" srcOrd="1" destOrd="0" parTransId="{FE8EE105-4CF1-422E-9494-5A041668A3C1}" sibTransId="{BB3D0FC6-DF85-467D-941C-02AEDEA0A9A8}"/>
    <dgm:cxn modelId="{8426902F-A4B4-4598-AB87-C4C444C95913}" srcId="{07E666A5-4B43-4939-A43F-584778AFA637}" destId="{43506D65-D1CD-485C-9CD4-39DED8385785}" srcOrd="1" destOrd="0" parTransId="{AA810B21-A320-4B48-8423-7237B2B4364D}" sibTransId="{9A33182F-F16C-464F-B4A6-490DB0001DEC}"/>
    <dgm:cxn modelId="{F8806F30-517D-459D-9074-34F2298EF728}" srcId="{5D91382F-EBE3-4269-81E4-F6BED58BB0EE}" destId="{418F0A60-D1C6-46DD-8D2C-611C8EECE074}" srcOrd="0" destOrd="0" parTransId="{05CE0FE3-A6B0-4A9A-B479-7A907AFDC45D}" sibTransId="{DFA4987E-18D2-46A2-8518-32DD8048FA9C}"/>
    <dgm:cxn modelId="{9730F133-9851-43A7-BC9A-D2CA556C13FE}" type="presOf" srcId="{43506D65-D1CD-485C-9CD4-39DED8385785}" destId="{76A9E6BE-F05D-498D-AFA1-61538F0468E4}" srcOrd="0" destOrd="1" presId="urn:microsoft.com/office/officeart/2005/8/layout/hList1"/>
    <dgm:cxn modelId="{52463E35-8313-46D1-85A3-CF2E9B11FCE8}" type="presOf" srcId="{5D91382F-EBE3-4269-81E4-F6BED58BB0EE}" destId="{9F115C85-CE6D-4B5D-B3E4-E51C4AA37720}" srcOrd="0" destOrd="0" presId="urn:microsoft.com/office/officeart/2005/8/layout/hList1"/>
    <dgm:cxn modelId="{1C31623A-F4C3-4F77-8652-DF4F11E86333}" type="presOf" srcId="{418F0A60-D1C6-46DD-8D2C-611C8EECE074}" destId="{DC1ECB3C-FD3D-44A2-BE17-35FC6C6208BC}" srcOrd="0" destOrd="0" presId="urn:microsoft.com/office/officeart/2005/8/layout/hList1"/>
    <dgm:cxn modelId="{8A9D3B41-5A03-43BD-9099-183FFD63992D}" srcId="{5D91382F-EBE3-4269-81E4-F6BED58BB0EE}" destId="{EF3058C0-3F67-44B3-8F97-D7805B6741BD}" srcOrd="2" destOrd="0" parTransId="{B9DD457C-57BF-4FC6-9E0B-4B7B6E4E9ECF}" sibTransId="{7ADD8D8C-1EDE-439B-A0A6-ACFC0EFCCB7D}"/>
    <dgm:cxn modelId="{1F21B145-4A64-47C1-BA00-54BFC96C9F44}" type="presOf" srcId="{EF3058C0-3F67-44B3-8F97-D7805B6741BD}" destId="{DC1ECB3C-FD3D-44A2-BE17-35FC6C6208BC}" srcOrd="0" destOrd="2" presId="urn:microsoft.com/office/officeart/2005/8/layout/hList1"/>
    <dgm:cxn modelId="{42CF3B52-6762-428B-AC5F-97CCCE6096EA}" srcId="{671AAE1B-EF89-4428-BD3B-781C6BA16121}" destId="{07E666A5-4B43-4939-A43F-584778AFA637}" srcOrd="1" destOrd="0" parTransId="{F6F6B9D8-BD14-4C19-9F13-962D6DB2C695}" sibTransId="{499F4E9A-3249-4621-BF5B-50A6D11B45AE}"/>
    <dgm:cxn modelId="{23809578-9874-42B7-BFDB-24873C7CDDA5}" type="presOf" srcId="{D022A1BC-6DD1-4646-97D1-762B3240D79D}" destId="{399BB46F-32A5-4AFB-835E-637C158E4C68}" srcOrd="0" destOrd="0" presId="urn:microsoft.com/office/officeart/2005/8/layout/hList1"/>
    <dgm:cxn modelId="{7C3C1E83-95E2-4094-8E6D-A814B0D7F751}" type="presOf" srcId="{9976A342-2960-47C5-8905-1483A468E048}" destId="{AE534228-3466-4098-8B3C-B50271A0F54D}" srcOrd="0" destOrd="1" presId="urn:microsoft.com/office/officeart/2005/8/layout/hList1"/>
    <dgm:cxn modelId="{4D971D84-0822-4734-939C-F5D566DA1458}" srcId="{671AAE1B-EF89-4428-BD3B-781C6BA16121}" destId="{5D91382F-EBE3-4269-81E4-F6BED58BB0EE}" srcOrd="0" destOrd="0" parTransId="{19282154-1A69-42AF-96A9-654E02F16447}" sibTransId="{6908DC2B-CD28-4FC6-B05D-15500184C0F2}"/>
    <dgm:cxn modelId="{3A56009A-CC1A-4E19-8F1F-7964D6216977}" type="presOf" srcId="{07E666A5-4B43-4939-A43F-584778AFA637}" destId="{50491B85-24FF-426C-9594-7D160B991357}" srcOrd="0" destOrd="0" presId="urn:microsoft.com/office/officeart/2005/8/layout/hList1"/>
    <dgm:cxn modelId="{42027BA9-F392-4573-9B7F-358FA6FD3D85}" srcId="{07E666A5-4B43-4939-A43F-584778AFA637}" destId="{447D34B1-9EF8-4CC8-944F-85D018ED2ADF}" srcOrd="0" destOrd="0" parTransId="{66794E06-DF8C-4D65-8220-579D24B6479C}" sibTransId="{C301B37E-3970-468F-A3B5-7703796635E1}"/>
    <dgm:cxn modelId="{43C073EC-D5CF-4125-9642-257964698D45}" type="presOf" srcId="{86DC1CDD-30E4-45A6-8AF2-BB55EF252C21}" destId="{AE534228-3466-4098-8B3C-B50271A0F54D}" srcOrd="0" destOrd="0" presId="urn:microsoft.com/office/officeart/2005/8/layout/hList1"/>
    <dgm:cxn modelId="{9FA7B7F3-B7D4-4F26-BE75-25D5C4C8ED70}" srcId="{D022A1BC-6DD1-4646-97D1-762B3240D79D}" destId="{86DC1CDD-30E4-45A6-8AF2-BB55EF252C21}" srcOrd="0" destOrd="0" parTransId="{6C6B4935-6C8E-45C4-9EA8-4109749D1B0B}" sibTransId="{667890C0-8753-45D2-9FD2-37494E025DDF}"/>
    <dgm:cxn modelId="{A7B2F5F5-6DA0-44B0-BC76-CAC5949323EB}" type="presOf" srcId="{447D34B1-9EF8-4CC8-944F-85D018ED2ADF}" destId="{76A9E6BE-F05D-498D-AFA1-61538F0468E4}" srcOrd="0" destOrd="0" presId="urn:microsoft.com/office/officeart/2005/8/layout/hList1"/>
    <dgm:cxn modelId="{9602C5BF-CF80-46CB-9433-D995B1C5CD6A}" type="presParOf" srcId="{A89A472F-1522-46DA-B112-53B2DB4E1DDC}" destId="{8CE4D69F-4711-45D1-9652-A39C04AEC5C7}" srcOrd="0" destOrd="0" presId="urn:microsoft.com/office/officeart/2005/8/layout/hList1"/>
    <dgm:cxn modelId="{BDE45B1C-519E-4EAF-AC92-085F5FD75917}" type="presParOf" srcId="{8CE4D69F-4711-45D1-9652-A39C04AEC5C7}" destId="{9F115C85-CE6D-4B5D-B3E4-E51C4AA37720}" srcOrd="0" destOrd="0" presId="urn:microsoft.com/office/officeart/2005/8/layout/hList1"/>
    <dgm:cxn modelId="{50C48957-B16E-4584-868E-66F41A2BCF02}" type="presParOf" srcId="{8CE4D69F-4711-45D1-9652-A39C04AEC5C7}" destId="{DC1ECB3C-FD3D-44A2-BE17-35FC6C6208BC}" srcOrd="1" destOrd="0" presId="urn:microsoft.com/office/officeart/2005/8/layout/hList1"/>
    <dgm:cxn modelId="{5187FB83-6EC1-429F-AF63-24FC505B2AD3}" type="presParOf" srcId="{A89A472F-1522-46DA-B112-53B2DB4E1DDC}" destId="{3B2F56E2-F0BF-4CA5-9255-CC84E44162C7}" srcOrd="1" destOrd="0" presId="urn:microsoft.com/office/officeart/2005/8/layout/hList1"/>
    <dgm:cxn modelId="{182AA7B9-CBAB-412D-97E6-FA7066BE607F}" type="presParOf" srcId="{A89A472F-1522-46DA-B112-53B2DB4E1DDC}" destId="{09BDCE3B-CD9B-47B6-8062-DB3551236A7D}" srcOrd="2" destOrd="0" presId="urn:microsoft.com/office/officeart/2005/8/layout/hList1"/>
    <dgm:cxn modelId="{E100663E-161D-425B-A214-BD47C4FC4F23}" type="presParOf" srcId="{09BDCE3B-CD9B-47B6-8062-DB3551236A7D}" destId="{50491B85-24FF-426C-9594-7D160B991357}" srcOrd="0" destOrd="0" presId="urn:microsoft.com/office/officeart/2005/8/layout/hList1"/>
    <dgm:cxn modelId="{2D10F692-5E0C-45B8-979A-85365450DBB7}" type="presParOf" srcId="{09BDCE3B-CD9B-47B6-8062-DB3551236A7D}" destId="{76A9E6BE-F05D-498D-AFA1-61538F0468E4}" srcOrd="1" destOrd="0" presId="urn:microsoft.com/office/officeart/2005/8/layout/hList1"/>
    <dgm:cxn modelId="{EA222122-D485-45D1-AD45-752DFA85E790}" type="presParOf" srcId="{A89A472F-1522-46DA-B112-53B2DB4E1DDC}" destId="{09665B3D-244F-47D3-93D4-28FDCF7597EA}" srcOrd="3" destOrd="0" presId="urn:microsoft.com/office/officeart/2005/8/layout/hList1"/>
    <dgm:cxn modelId="{03D7F7F1-5668-4D4C-9482-A907BE692026}" type="presParOf" srcId="{A89A472F-1522-46DA-B112-53B2DB4E1DDC}" destId="{D3755C82-A964-40EE-888E-93109180F635}" srcOrd="4" destOrd="0" presId="urn:microsoft.com/office/officeart/2005/8/layout/hList1"/>
    <dgm:cxn modelId="{4A7266C9-F656-4E31-BCB6-2F4F0C5AEAA5}" type="presParOf" srcId="{D3755C82-A964-40EE-888E-93109180F635}" destId="{399BB46F-32A5-4AFB-835E-637C158E4C68}" srcOrd="0" destOrd="0" presId="urn:microsoft.com/office/officeart/2005/8/layout/hList1"/>
    <dgm:cxn modelId="{37FF80C3-AAE1-4C0B-89C5-905B2F6BA26C}" type="presParOf" srcId="{D3755C82-A964-40EE-888E-93109180F635}" destId="{AE534228-3466-4098-8B3C-B50271A0F5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1AAE1B-EF89-4428-BD3B-781C6BA16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D91382F-EBE3-4269-81E4-F6BED58BB0EE}">
      <dgm:prSet phldrT="[텍스트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 noProof="0"/>
            <a:t>개발 과정에서의 어려운 점과 해결 내용</a:t>
          </a:r>
        </a:p>
      </dgm:t>
    </dgm:pt>
    <dgm:pt modelId="{19282154-1A69-42AF-96A9-654E02F16447}" type="parTrans" cxnId="{4D971D84-0822-4734-939C-F5D566DA1458}">
      <dgm:prSet/>
      <dgm:spPr/>
      <dgm:t>
        <a:bodyPr/>
        <a:lstStyle/>
        <a:p>
          <a:pPr latinLnBrk="1"/>
          <a:endParaRPr lang="ko-KR" altLang="en-US"/>
        </a:p>
      </dgm:t>
    </dgm:pt>
    <dgm:pt modelId="{6908DC2B-CD28-4FC6-B05D-15500184C0F2}" type="sibTrans" cxnId="{4D971D84-0822-4734-939C-F5D566DA1458}">
      <dgm:prSet/>
      <dgm:spPr/>
      <dgm:t>
        <a:bodyPr/>
        <a:lstStyle/>
        <a:p>
          <a:pPr latinLnBrk="1"/>
          <a:endParaRPr lang="ko-KR" altLang="en-US"/>
        </a:p>
      </dgm:t>
    </dgm:pt>
    <dgm:pt modelId="{07E666A5-4B43-4939-A43F-584778AFA637}">
      <dgm:prSet phldrT="[텍스트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/>
            <a:t>기술이나 환경 상에 한계 내용과 해결 방안</a:t>
          </a:r>
        </a:p>
      </dgm:t>
    </dgm:pt>
    <dgm:pt modelId="{F6F6B9D8-BD14-4C19-9F13-962D6DB2C695}" type="parTrans" cxnId="{42CF3B52-6762-428B-AC5F-97CCCE6096EA}">
      <dgm:prSet/>
      <dgm:spPr/>
      <dgm:t>
        <a:bodyPr/>
        <a:lstStyle/>
        <a:p>
          <a:pPr latinLnBrk="1"/>
          <a:endParaRPr lang="ko-KR" altLang="en-US"/>
        </a:p>
      </dgm:t>
    </dgm:pt>
    <dgm:pt modelId="{499F4E9A-3249-4621-BF5B-50A6D11B45AE}" type="sibTrans" cxnId="{42CF3B52-6762-428B-AC5F-97CCCE6096EA}">
      <dgm:prSet/>
      <dgm:spPr/>
      <dgm:t>
        <a:bodyPr/>
        <a:lstStyle/>
        <a:p>
          <a:pPr latinLnBrk="1"/>
          <a:endParaRPr lang="ko-KR" altLang="en-US"/>
        </a:p>
      </dgm:t>
    </dgm:pt>
    <dgm:pt modelId="{43506D65-D1CD-485C-9CD4-39DED8385785}">
      <dgm:prSet phldrT="[텍스트]" phldr="0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2. </a:t>
          </a:r>
          <a:r>
            <a:rPr lang="en-US" err="1"/>
            <a:t>알고리즘을</a:t>
          </a:r>
          <a:r>
            <a:rPr lang="en-US"/>
            <a:t> </a:t>
          </a:r>
          <a:r>
            <a:rPr lang="en-US" err="1"/>
            <a:t>짜는</a:t>
          </a:r>
          <a:r>
            <a:rPr lang="en-US"/>
            <a:t> </a:t>
          </a:r>
          <a:r>
            <a:rPr lang="en-US" err="1"/>
            <a:t>것보다</a:t>
          </a:r>
          <a:r>
            <a:rPr lang="en-US"/>
            <a:t> </a:t>
          </a:r>
          <a:r>
            <a:rPr lang="en-US" err="1"/>
            <a:t>공공</a:t>
          </a:r>
          <a:r>
            <a:rPr lang="en-US"/>
            <a:t> </a:t>
          </a:r>
          <a:r>
            <a:rPr lang="en-US" err="1"/>
            <a:t>api등</a:t>
          </a:r>
          <a:r>
            <a:rPr lang="en-US"/>
            <a:t> </a:t>
          </a:r>
          <a:r>
            <a:rPr lang="en-US" err="1"/>
            <a:t>다른</a:t>
          </a:r>
          <a:r>
            <a:rPr lang="en-US"/>
            <a:t> </a:t>
          </a:r>
          <a:r>
            <a:rPr lang="en-US" err="1"/>
            <a:t>기술을</a:t>
          </a:r>
          <a:r>
            <a:rPr lang="en-US"/>
            <a:t> </a:t>
          </a:r>
          <a:r>
            <a:rPr lang="en-US" err="1"/>
            <a:t>접목시키는</a:t>
          </a:r>
          <a:r>
            <a:rPr lang="en-US"/>
            <a:t> </a:t>
          </a:r>
          <a:r>
            <a:rPr lang="en-US" err="1"/>
            <a:t>것에</a:t>
          </a:r>
          <a:r>
            <a:rPr lang="en-US"/>
            <a:t> </a:t>
          </a:r>
          <a:r>
            <a:rPr lang="en-US" err="1"/>
            <a:t>어려움을</a:t>
          </a:r>
          <a:r>
            <a:rPr lang="en-US"/>
            <a:t> </a:t>
          </a:r>
          <a:r>
            <a:rPr lang="en-US" err="1"/>
            <a:t>겪음</a:t>
          </a:r>
          <a:endParaRPr lang="en-US"/>
        </a:p>
      </dgm:t>
    </dgm:pt>
    <dgm:pt modelId="{AA810B21-A320-4B48-8423-7237B2B4364D}" type="parTrans" cxnId="{8426902F-A4B4-4598-AB87-C4C444C95913}">
      <dgm:prSet/>
      <dgm:spPr/>
      <dgm:t>
        <a:bodyPr/>
        <a:lstStyle/>
        <a:p>
          <a:pPr latinLnBrk="1"/>
          <a:endParaRPr lang="ko-KR" altLang="en-US"/>
        </a:p>
      </dgm:t>
    </dgm:pt>
    <dgm:pt modelId="{9A33182F-F16C-464F-B4A6-490DB0001DEC}" type="sibTrans" cxnId="{8426902F-A4B4-4598-AB87-C4C444C95913}">
      <dgm:prSet/>
      <dgm:spPr/>
      <dgm:t>
        <a:bodyPr/>
        <a:lstStyle/>
        <a:p>
          <a:pPr latinLnBrk="1"/>
          <a:endParaRPr lang="ko-KR" altLang="en-US"/>
        </a:p>
      </dgm:t>
    </dgm:pt>
    <dgm:pt modelId="{447D34B1-9EF8-4CC8-944F-85D018ED2AD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1. </a:t>
          </a:r>
          <a:r>
            <a:rPr lang="ko-KR" altLang="en-US"/>
            <a:t>미세먼지</a:t>
          </a:r>
          <a:r>
            <a:rPr lang="en-US" altLang="ko-KR"/>
            <a:t> </a:t>
          </a:r>
          <a:r>
            <a:rPr lang="ko-KR" altLang="en-US"/>
            <a:t>기능을</a:t>
          </a:r>
          <a:r>
            <a:rPr lang="en-US" altLang="ko-KR"/>
            <a:t> </a:t>
          </a:r>
          <a:r>
            <a:rPr lang="ko-KR" altLang="en-US"/>
            <a:t>구현하는데에</a:t>
          </a:r>
          <a:r>
            <a:rPr lang="en-US" altLang="ko-KR"/>
            <a:t> </a:t>
          </a:r>
          <a:r>
            <a:rPr lang="ko-KR" altLang="en-US"/>
            <a:t>있어</a:t>
          </a:r>
          <a:r>
            <a:rPr lang="en-US" altLang="ko-KR"/>
            <a:t> </a:t>
          </a:r>
          <a:r>
            <a:rPr lang="ko-KR" altLang="en-US"/>
            <a:t>공공</a:t>
          </a:r>
          <a:r>
            <a:rPr lang="en-US" altLang="ko-KR"/>
            <a:t>api</a:t>
          </a:r>
          <a:r>
            <a:rPr lang="ko-KR" altLang="en-US"/>
            <a:t>를</a:t>
          </a:r>
          <a:r>
            <a:rPr lang="en-US" altLang="ko-KR"/>
            <a:t> </a:t>
          </a:r>
          <a:r>
            <a:rPr lang="ko-KR" altLang="en-US"/>
            <a:t>활용해</a:t>
          </a:r>
          <a:r>
            <a:rPr lang="en-US" altLang="ko-KR"/>
            <a:t> </a:t>
          </a:r>
          <a:r>
            <a:rPr lang="ko-KR" altLang="en-US"/>
            <a:t>간단히</a:t>
          </a:r>
          <a:r>
            <a:rPr lang="en-US" altLang="ko-KR"/>
            <a:t> </a:t>
          </a:r>
          <a:r>
            <a:rPr lang="ko-KR" altLang="en-US"/>
            <a:t>정보를</a:t>
          </a:r>
          <a:r>
            <a:rPr lang="en-US" altLang="ko-KR"/>
            <a:t> </a:t>
          </a:r>
          <a:r>
            <a:rPr lang="ko-KR" altLang="en-US"/>
            <a:t>출력하고자</a:t>
          </a:r>
          <a:r>
            <a:rPr lang="en-US" altLang="ko-KR"/>
            <a:t> </a:t>
          </a:r>
          <a:r>
            <a:rPr lang="ko-KR" altLang="en-US"/>
            <a:t>함</a:t>
          </a:r>
        </a:p>
      </dgm:t>
    </dgm:pt>
    <dgm:pt modelId="{66794E06-DF8C-4D65-8220-579D24B6479C}" type="parTrans" cxnId="{42027BA9-F392-4573-9B7F-358FA6FD3D85}">
      <dgm:prSet/>
      <dgm:spPr/>
      <dgm:t>
        <a:bodyPr/>
        <a:lstStyle/>
        <a:p>
          <a:pPr latinLnBrk="1"/>
          <a:endParaRPr lang="ko-KR" altLang="en-US"/>
        </a:p>
      </dgm:t>
    </dgm:pt>
    <dgm:pt modelId="{C301B37E-3970-468F-A3B5-7703796635E1}" type="sibTrans" cxnId="{42027BA9-F392-4573-9B7F-358FA6FD3D85}">
      <dgm:prSet/>
      <dgm:spPr/>
      <dgm:t>
        <a:bodyPr/>
        <a:lstStyle/>
        <a:p>
          <a:pPr latinLnBrk="1"/>
          <a:endParaRPr lang="ko-KR" altLang="en-US"/>
        </a:p>
      </dgm:t>
    </dgm:pt>
    <dgm:pt modelId="{55D9BE36-2D47-4A2E-BB25-4254EF4676B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</a:t>
          </a:r>
          <a:r>
            <a:rPr lang="ko-KR" altLang="en-US"/>
            <a:t>자원</a:t>
          </a:r>
        </a:p>
      </dgm:t>
    </dgm:pt>
    <dgm:pt modelId="{D12EDC09-EC9D-4491-8256-116E8EB82F25}" type="parTrans" cxnId="{5270455E-95E2-486F-A0CE-2E444FC6B97E}">
      <dgm:prSet/>
      <dgm:spPr/>
      <dgm:t>
        <a:bodyPr/>
        <a:lstStyle/>
        <a:p>
          <a:pPr latinLnBrk="1"/>
          <a:endParaRPr lang="ko-KR" altLang="en-US"/>
        </a:p>
      </dgm:t>
    </dgm:pt>
    <dgm:pt modelId="{702BDE98-A11B-4C13-9DAF-E802AA73A1C2}" type="sibTrans" cxnId="{5270455E-95E2-486F-A0CE-2E444FC6B97E}">
      <dgm:prSet/>
      <dgm:spPr/>
      <dgm:t>
        <a:bodyPr/>
        <a:lstStyle/>
        <a:p>
          <a:pPr latinLnBrk="1"/>
          <a:endParaRPr lang="ko-KR" altLang="en-US"/>
        </a:p>
      </dgm:t>
    </dgm:pt>
    <dgm:pt modelId="{8B82F768-BAFA-448C-A429-553042431B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인력</a:t>
          </a:r>
          <a:endParaRPr lang="en-US" altLang="ko-KR"/>
        </a:p>
      </dgm:t>
    </dgm:pt>
    <dgm:pt modelId="{33F35E80-C6EC-46CC-91BE-CA714D57F849}" type="parTrans" cxnId="{11FE0A05-067A-4710-9B2A-1B37FB4929D5}">
      <dgm:prSet/>
      <dgm:spPr/>
      <dgm:t>
        <a:bodyPr/>
        <a:lstStyle/>
        <a:p>
          <a:pPr latinLnBrk="1"/>
          <a:endParaRPr lang="ko-KR" altLang="en-US"/>
        </a:p>
      </dgm:t>
    </dgm:pt>
    <dgm:pt modelId="{CE990625-D460-4A90-8F67-DD3705A461D0}" type="sibTrans" cxnId="{11FE0A05-067A-4710-9B2A-1B37FB4929D5}">
      <dgm:prSet/>
      <dgm:spPr/>
      <dgm:t>
        <a:bodyPr/>
        <a:lstStyle/>
        <a:p>
          <a:pPr latinLnBrk="1"/>
          <a:endParaRPr lang="ko-KR" altLang="en-US"/>
        </a:p>
      </dgm:t>
    </dgm:pt>
    <dgm:pt modelId="{DC151AB3-3112-452E-A7DB-F29FE2F560C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</a:t>
          </a:r>
          <a:r>
            <a:rPr lang="ko-KR" altLang="en-US" err="1"/>
            <a:t>시간</a:t>
          </a:r>
          <a:endParaRPr lang="en-US" altLang="ko-KR" err="1"/>
        </a:p>
      </dgm:t>
    </dgm:pt>
    <dgm:pt modelId="{16702B23-4244-4610-A05D-562430949B64}" type="parTrans" cxnId="{75EBFD14-3643-42CF-A2A1-DD7BB0AC11DD}">
      <dgm:prSet/>
      <dgm:spPr/>
      <dgm:t>
        <a:bodyPr/>
        <a:lstStyle/>
        <a:p>
          <a:pPr latinLnBrk="1"/>
          <a:endParaRPr lang="ko-KR" altLang="en-US"/>
        </a:p>
      </dgm:t>
    </dgm:pt>
    <dgm:pt modelId="{A1A33F69-14CF-4778-87EF-EEC421067187}" type="sibTrans" cxnId="{75EBFD14-3643-42CF-A2A1-DD7BB0AC11DD}">
      <dgm:prSet/>
      <dgm:spPr/>
      <dgm:t>
        <a:bodyPr/>
        <a:lstStyle/>
        <a:p>
          <a:pPr latinLnBrk="1"/>
          <a:endParaRPr lang="ko-KR" altLang="en-US"/>
        </a:p>
      </dgm:t>
    </dgm:pt>
    <dgm:pt modelId="{C97A3235-7F80-48CD-B091-97D45C708A91}">
      <dgm:prSet phldr="0"/>
      <dgm:spPr/>
      <dgm:t>
        <a:bodyPr/>
        <a:lstStyle/>
        <a:p>
          <a:r>
            <a:rPr lang="ko-KR" altLang="en-US"/>
            <a:t>직접</a:t>
          </a:r>
          <a:r>
            <a:rPr lang="en-US"/>
            <a:t> </a:t>
          </a:r>
          <a:r>
            <a:rPr lang="en-US" err="1"/>
            <a:t>지도</a:t>
          </a:r>
          <a:r>
            <a:rPr lang="en-US"/>
            <a:t> 및 </a:t>
          </a:r>
          <a:r>
            <a:rPr lang="en-US" err="1"/>
            <a:t>그에</a:t>
          </a:r>
          <a:r>
            <a:rPr lang="en-US"/>
            <a:t> </a:t>
          </a:r>
          <a:r>
            <a:rPr lang="en-US" err="1"/>
            <a:t>따른</a:t>
          </a:r>
          <a:r>
            <a:rPr lang="en-US"/>
            <a:t> </a:t>
          </a:r>
          <a:r>
            <a:rPr lang="en-US" err="1"/>
            <a:t>정보</a:t>
          </a:r>
          <a:r>
            <a:rPr lang="en-US"/>
            <a:t>, </a:t>
          </a:r>
          <a:r>
            <a:rPr lang="en-US" err="1"/>
            <a:t>미세먼지</a:t>
          </a:r>
          <a:r>
            <a:rPr lang="en-US"/>
            <a:t> </a:t>
          </a:r>
          <a:r>
            <a:rPr lang="en-US" err="1"/>
            <a:t>정보에</a:t>
          </a:r>
          <a:r>
            <a:rPr lang="en-US"/>
            <a:t> </a:t>
          </a:r>
          <a:r>
            <a:rPr lang="en-US" err="1"/>
            <a:t>대한</a:t>
          </a:r>
          <a:r>
            <a:rPr lang="en-US"/>
            <a:t> </a:t>
          </a:r>
          <a:r>
            <a:rPr lang="en-US" err="1"/>
            <a:t>데이터베이스를</a:t>
          </a:r>
          <a:r>
            <a:rPr lang="en-US"/>
            <a:t> </a:t>
          </a:r>
          <a:r>
            <a:rPr lang="en-US" err="1"/>
            <a:t>얻을</a:t>
          </a:r>
          <a:r>
            <a:rPr lang="en-US"/>
            <a:t> 수 </a:t>
          </a:r>
          <a:r>
            <a:rPr lang="ko-KR" altLang="en-US"/>
            <a:t>없었기</a:t>
          </a:r>
          <a:r>
            <a:rPr lang="en-US" altLang="ko-KR"/>
            <a:t> </a:t>
          </a:r>
          <a:r>
            <a:rPr lang="ko-KR" altLang="en-US"/>
            <a:t>때문에</a:t>
          </a:r>
          <a:r>
            <a:rPr lang="en-US"/>
            <a:t> </a:t>
          </a:r>
          <a:r>
            <a:rPr lang="en-US" err="1"/>
            <a:t>공공</a:t>
          </a:r>
          <a:r>
            <a:rPr lang="en-US"/>
            <a:t> </a:t>
          </a:r>
          <a:r>
            <a:rPr lang="en-US" err="1"/>
            <a:t>api를</a:t>
          </a:r>
          <a:r>
            <a:rPr lang="en-US"/>
            <a:t> </a:t>
          </a:r>
          <a:r>
            <a:rPr lang="en-US" err="1"/>
            <a:t>활용</a:t>
          </a:r>
          <a:endParaRPr lang="ko-KR" altLang="en-US"/>
        </a:p>
      </dgm:t>
    </dgm:pt>
    <dgm:pt modelId="{47CC3DF9-4D77-45C5-BD1F-521C5B9E51FF}" type="parTrans" cxnId="{1B527267-7249-435E-A6E9-62083A07151D}">
      <dgm:prSet/>
      <dgm:spPr/>
      <dgm:t>
        <a:bodyPr/>
        <a:lstStyle/>
        <a:p>
          <a:pPr latinLnBrk="1"/>
          <a:endParaRPr lang="ko-KR" altLang="en-US"/>
        </a:p>
      </dgm:t>
    </dgm:pt>
    <dgm:pt modelId="{8C4D6377-A71B-428A-8F75-76F1C47F0109}" type="sibTrans" cxnId="{1B527267-7249-435E-A6E9-62083A07151D}">
      <dgm:prSet/>
      <dgm:spPr/>
      <dgm:t>
        <a:bodyPr/>
        <a:lstStyle/>
        <a:p>
          <a:pPr latinLnBrk="1"/>
          <a:endParaRPr lang="ko-KR" altLang="en-US"/>
        </a:p>
      </dgm:t>
    </dgm:pt>
    <dgm:pt modelId="{9ECC0291-CDA0-40A2-853C-0B71B12FFFBC}">
      <dgm:prSet phldr="0"/>
      <dgm:spPr/>
      <dgm:t>
        <a:bodyPr/>
        <a:lstStyle/>
        <a:p>
          <a:r>
            <a:rPr lang="ko-KR" altLang="en-US"/>
            <a:t>더군다나</a:t>
          </a:r>
          <a:r>
            <a:rPr lang="en-US"/>
            <a:t> </a:t>
          </a:r>
          <a:r>
            <a:rPr lang="en-US" err="1"/>
            <a:t>처음</a:t>
          </a:r>
          <a:r>
            <a:rPr lang="en-US"/>
            <a:t> </a:t>
          </a:r>
          <a:r>
            <a:rPr lang="en-US" err="1"/>
            <a:t>안드로이드</a:t>
          </a:r>
          <a:r>
            <a:rPr lang="en-US"/>
            <a:t> </a:t>
          </a:r>
          <a:r>
            <a:rPr lang="en-US" err="1"/>
            <a:t>어플</a:t>
          </a:r>
          <a:r>
            <a:rPr lang="en-US"/>
            <a:t> </a:t>
          </a:r>
          <a:r>
            <a:rPr lang="ko-KR" altLang="en-US"/>
            <a:t>개발이어서</a:t>
          </a:r>
          <a:r>
            <a:rPr lang="en-US" altLang="ko-KR"/>
            <a:t> </a:t>
          </a:r>
          <a:r>
            <a:rPr lang="ko-KR" altLang="en-US"/>
            <a:t>많은</a:t>
          </a:r>
          <a:r>
            <a:rPr lang="en-US"/>
            <a:t> </a:t>
          </a:r>
          <a:r>
            <a:rPr lang="en-US" err="1"/>
            <a:t>어려움을</a:t>
          </a:r>
          <a:r>
            <a:rPr lang="en-US"/>
            <a:t> </a:t>
          </a:r>
          <a:r>
            <a:rPr lang="en-US" err="1"/>
            <a:t>겪음</a:t>
          </a:r>
          <a:r>
            <a:rPr lang="en-US"/>
            <a:t>--&gt;</a:t>
          </a:r>
          <a:r>
            <a:rPr lang="en-US" err="1"/>
            <a:t>구글링을</a:t>
          </a:r>
          <a:r>
            <a:rPr lang="en-US"/>
            <a:t> </a:t>
          </a:r>
          <a:r>
            <a:rPr lang="en-US" err="1"/>
            <a:t>통해</a:t>
          </a:r>
          <a:r>
            <a:rPr lang="en-US"/>
            <a:t> </a:t>
          </a:r>
          <a:r>
            <a:rPr lang="en-US" err="1"/>
            <a:t>최대한</a:t>
          </a:r>
          <a:r>
            <a:rPr lang="en-US"/>
            <a:t> </a:t>
          </a:r>
          <a:r>
            <a:rPr lang="en-US" err="1"/>
            <a:t>이를</a:t>
          </a:r>
          <a:r>
            <a:rPr lang="en-US"/>
            <a:t> </a:t>
          </a:r>
          <a:r>
            <a:rPr lang="en-US" err="1"/>
            <a:t>해결해보고자</a:t>
          </a:r>
          <a:r>
            <a:rPr lang="en-US"/>
            <a:t> 함</a:t>
          </a:r>
          <a:endParaRPr lang="ko-KR" altLang="en-US"/>
        </a:p>
      </dgm:t>
    </dgm:pt>
    <dgm:pt modelId="{28AA5BAB-A8A2-4AE2-8ED2-61C4AE064918}" type="parTrans" cxnId="{46C1DD13-F909-445D-82D2-A22CBBCF3546}">
      <dgm:prSet/>
      <dgm:spPr/>
      <dgm:t>
        <a:bodyPr/>
        <a:lstStyle/>
        <a:p>
          <a:pPr latinLnBrk="1"/>
          <a:endParaRPr lang="ko-KR" altLang="en-US"/>
        </a:p>
      </dgm:t>
    </dgm:pt>
    <dgm:pt modelId="{16B717D5-C6C1-4A57-993F-5DAC4749FFEE}" type="sibTrans" cxnId="{46C1DD13-F909-445D-82D2-A22CBBCF3546}">
      <dgm:prSet/>
      <dgm:spPr/>
      <dgm:t>
        <a:bodyPr/>
        <a:lstStyle/>
        <a:p>
          <a:pPr latinLnBrk="1"/>
          <a:endParaRPr lang="ko-KR" altLang="en-US"/>
        </a:p>
      </dgm:t>
    </dgm:pt>
    <dgm:pt modelId="{9ADC9586-B26A-4707-967C-0B38E103F3E0}">
      <dgm:prSet phldr="0"/>
      <dgm:spPr/>
      <dgm:t>
        <a:bodyPr/>
        <a:lstStyle/>
        <a:p>
          <a:r>
            <a:rPr lang="en-US"/>
            <a:t> 전문적인 </a:t>
          </a:r>
          <a:r>
            <a:rPr lang="en-US" err="1"/>
            <a:t>지식</a:t>
          </a:r>
          <a:r>
            <a:rPr lang="en-US"/>
            <a:t>, </a:t>
          </a:r>
          <a:r>
            <a:rPr lang="en-US" err="1"/>
            <a:t>프로그래밍</a:t>
          </a:r>
          <a:r>
            <a:rPr lang="en-US"/>
            <a:t> </a:t>
          </a:r>
          <a:r>
            <a:rPr lang="en-US" err="1"/>
            <a:t>능력</a:t>
          </a:r>
          <a:r>
            <a:rPr lang="en-US"/>
            <a:t> </a:t>
          </a:r>
          <a:r>
            <a:rPr lang="en-US" err="1"/>
            <a:t>등이</a:t>
          </a:r>
          <a:r>
            <a:rPr lang="en-US"/>
            <a:t> </a:t>
          </a:r>
          <a:r>
            <a:rPr lang="ko-KR" altLang="en-US"/>
            <a:t>부족</a:t>
          </a:r>
        </a:p>
      </dgm:t>
    </dgm:pt>
    <dgm:pt modelId="{3FBBF0A4-1268-41D8-9525-16A1759A9E0B}" type="parTrans" cxnId="{195F25AB-0E0E-46A9-8C0A-08097F35A92F}">
      <dgm:prSet/>
      <dgm:spPr/>
      <dgm:t>
        <a:bodyPr/>
        <a:lstStyle/>
        <a:p>
          <a:pPr latinLnBrk="1"/>
          <a:endParaRPr lang="ko-KR" altLang="en-US"/>
        </a:p>
      </dgm:t>
    </dgm:pt>
    <dgm:pt modelId="{1C49ACDE-E1D6-4D90-95CE-FC3DB2793ED1}" type="sibTrans" cxnId="{195F25AB-0E0E-46A9-8C0A-08097F35A92F}">
      <dgm:prSet/>
      <dgm:spPr/>
      <dgm:t>
        <a:bodyPr/>
        <a:lstStyle/>
        <a:p>
          <a:pPr latinLnBrk="1"/>
          <a:endParaRPr lang="ko-KR" altLang="en-US"/>
        </a:p>
      </dgm:t>
    </dgm:pt>
    <dgm:pt modelId="{7176DF14-85F2-4FD8-AB4C-6FA0F47F5A69}">
      <dgm:prSet phldr="0"/>
      <dgm:spPr/>
      <dgm:t>
        <a:bodyPr/>
        <a:lstStyle/>
        <a:p>
          <a:r>
            <a:rPr lang="ko-KR" altLang="en-US"/>
            <a:t>구현이</a:t>
          </a:r>
          <a:r>
            <a:rPr lang="en-US"/>
            <a:t> </a:t>
          </a:r>
          <a:r>
            <a:rPr lang="en-US" err="1"/>
            <a:t>어렵기</a:t>
          </a:r>
          <a:r>
            <a:rPr lang="en-US"/>
            <a:t> </a:t>
          </a:r>
          <a:r>
            <a:rPr lang="en-US" err="1"/>
            <a:t>때문에</a:t>
          </a:r>
          <a:r>
            <a:rPr lang="en-US"/>
            <a:t> </a:t>
          </a:r>
          <a:r>
            <a:rPr lang="en-US" err="1"/>
            <a:t>안드로이드</a:t>
          </a:r>
          <a:r>
            <a:rPr lang="en-US"/>
            <a:t> </a:t>
          </a:r>
          <a:r>
            <a:rPr lang="en-US" err="1"/>
            <a:t>스튜디오</a:t>
          </a:r>
          <a:r>
            <a:rPr lang="en-US"/>
            <a:t> 내 </a:t>
          </a:r>
          <a:r>
            <a:rPr lang="en-US" err="1"/>
            <a:t>가상</a:t>
          </a:r>
          <a:r>
            <a:rPr lang="en-US"/>
            <a:t> </a:t>
          </a:r>
          <a:r>
            <a:rPr lang="en-US" err="1"/>
            <a:t>머신으로</a:t>
          </a:r>
          <a:r>
            <a:rPr lang="en-US"/>
            <a:t>(</a:t>
          </a:r>
          <a:r>
            <a:rPr lang="en-US" err="1"/>
            <a:t>소프트웨어를</a:t>
          </a:r>
          <a:r>
            <a:rPr lang="en-US"/>
            <a:t> </a:t>
          </a:r>
          <a:r>
            <a:rPr lang="en-US" err="1"/>
            <a:t>통해</a:t>
          </a:r>
          <a:r>
            <a:rPr lang="en-US"/>
            <a:t>) </a:t>
          </a:r>
          <a:r>
            <a:rPr lang="ko-KR" altLang="en-US"/>
            <a:t>구현</a:t>
          </a:r>
          <a:r>
            <a:rPr lang="en-US" altLang="ko-KR"/>
            <a:t> </a:t>
          </a:r>
          <a:endParaRPr lang="ko-KR" altLang="en-US"/>
        </a:p>
      </dgm:t>
    </dgm:pt>
    <dgm:pt modelId="{5AE66409-2BCF-41BB-87F3-CE6F9E123337}" type="parTrans" cxnId="{D118638C-5D35-43D9-9953-DAB495548D74}">
      <dgm:prSet/>
      <dgm:spPr/>
      <dgm:t>
        <a:bodyPr/>
        <a:lstStyle/>
        <a:p>
          <a:pPr latinLnBrk="1"/>
          <a:endParaRPr lang="ko-KR" altLang="en-US"/>
        </a:p>
      </dgm:t>
    </dgm:pt>
    <dgm:pt modelId="{97D29B86-DCEC-45C4-A700-8ED83D686B91}" type="sibTrans" cxnId="{D118638C-5D35-43D9-9953-DAB495548D74}">
      <dgm:prSet/>
      <dgm:spPr/>
      <dgm:t>
        <a:bodyPr/>
        <a:lstStyle/>
        <a:p>
          <a:pPr latinLnBrk="1"/>
          <a:endParaRPr lang="ko-KR" altLang="en-US"/>
        </a:p>
      </dgm:t>
    </dgm:pt>
    <dgm:pt modelId="{44401F17-617C-4CA6-9781-4F17081E2921}">
      <dgm:prSet phldr="0"/>
      <dgm:spPr/>
      <dgm:t>
        <a:bodyPr/>
        <a:lstStyle/>
        <a:p>
          <a:r>
            <a:rPr lang="ko-KR" altLang="en-US"/>
            <a:t>계획과</a:t>
          </a:r>
          <a:r>
            <a:rPr lang="en-US"/>
            <a:t> </a:t>
          </a:r>
          <a:r>
            <a:rPr lang="en-US" err="1"/>
            <a:t>실제</a:t>
          </a:r>
          <a:r>
            <a:rPr lang="en-US"/>
            <a:t> </a:t>
          </a:r>
          <a:r>
            <a:rPr lang="en-US" err="1"/>
            <a:t>개발에</a:t>
          </a:r>
          <a:r>
            <a:rPr lang="en-US"/>
            <a:t> </a:t>
          </a:r>
          <a:r>
            <a:rPr lang="en-US" err="1"/>
            <a:t>차이가</a:t>
          </a:r>
          <a:r>
            <a:rPr lang="en-US"/>
            <a:t> </a:t>
          </a:r>
          <a:r>
            <a:rPr lang="en-US" err="1"/>
            <a:t>있고</a:t>
          </a:r>
          <a:r>
            <a:rPr lang="en-US"/>
            <a:t> </a:t>
          </a:r>
          <a:r>
            <a:rPr lang="en-US" err="1"/>
            <a:t>최대한</a:t>
          </a:r>
          <a:r>
            <a:rPr lang="en-US"/>
            <a:t> 5월 25일까지 </a:t>
          </a:r>
          <a:r>
            <a:rPr lang="en-US" err="1"/>
            <a:t>개발을</a:t>
          </a:r>
          <a:r>
            <a:rPr lang="en-US"/>
            <a:t> </a:t>
          </a:r>
          <a:r>
            <a:rPr lang="en-US" err="1"/>
            <a:t>마무리</a:t>
          </a:r>
          <a:r>
            <a:rPr lang="en-US"/>
            <a:t> </a:t>
          </a:r>
          <a:r>
            <a:rPr lang="ko-KR" altLang="en-US"/>
            <a:t>지어야한다는</a:t>
          </a:r>
          <a:r>
            <a:rPr lang="en-US" altLang="ko-KR"/>
            <a:t> </a:t>
          </a:r>
          <a:r>
            <a:rPr lang="ko-KR" altLang="en-US"/>
            <a:t>한계점이</a:t>
          </a:r>
          <a:r>
            <a:rPr lang="en-US"/>
            <a:t> 있었기 때문에 조급-&gt;계획을 수정하고 밤새워가며 해결</a:t>
          </a:r>
          <a:endParaRPr lang="ko-KR" altLang="en-US"/>
        </a:p>
      </dgm:t>
    </dgm:pt>
    <dgm:pt modelId="{AB452810-9F53-415F-80A6-BCE46AFB8E6E}" type="parTrans" cxnId="{92857293-5CAB-408D-9263-BD9138412961}">
      <dgm:prSet/>
      <dgm:spPr/>
      <dgm:t>
        <a:bodyPr/>
        <a:lstStyle/>
        <a:p>
          <a:pPr latinLnBrk="1"/>
          <a:endParaRPr lang="ko-KR" altLang="en-US"/>
        </a:p>
      </dgm:t>
    </dgm:pt>
    <dgm:pt modelId="{D7389BA5-09F1-4FB5-9943-A7C9A7066541}" type="sibTrans" cxnId="{92857293-5CAB-408D-9263-BD9138412961}">
      <dgm:prSet/>
      <dgm:spPr/>
      <dgm:t>
        <a:bodyPr/>
        <a:lstStyle/>
        <a:p>
          <a:pPr latinLnBrk="1"/>
          <a:endParaRPr lang="ko-KR" altLang="en-US"/>
        </a:p>
      </dgm:t>
    </dgm:pt>
    <dgm:pt modelId="{4D8947E8-63C3-4CA9-989B-9C6157074157}">
      <dgm:prSet phldr="0"/>
      <dgm:spPr/>
      <dgm:t>
        <a:bodyPr/>
        <a:lstStyle/>
        <a:p>
          <a:r>
            <a:rPr lang="ko-KR" altLang="en-US"/>
            <a:t>기다리는</a:t>
          </a:r>
          <a:r>
            <a:rPr lang="en-US" altLang="ko-KR"/>
            <a:t> </a:t>
          </a:r>
          <a:r>
            <a:rPr lang="ko-KR" altLang="en-US"/>
            <a:t>것보다</a:t>
          </a:r>
          <a:r>
            <a:rPr lang="en-US" altLang="ko-KR"/>
            <a:t> </a:t>
          </a:r>
          <a:r>
            <a:rPr lang="ko-KR" altLang="en-US"/>
            <a:t>다른</a:t>
          </a:r>
          <a:r>
            <a:rPr lang="en-US" altLang="ko-KR"/>
            <a:t> </a:t>
          </a:r>
          <a:r>
            <a:rPr lang="ko-KR" altLang="en-US"/>
            <a:t>방안을</a:t>
          </a:r>
          <a:r>
            <a:rPr lang="en-US" altLang="ko-KR"/>
            <a:t> </a:t>
          </a:r>
          <a:r>
            <a:rPr lang="ko-KR" altLang="en-US"/>
            <a:t>찾는</a:t>
          </a:r>
          <a:r>
            <a:rPr lang="en-US" altLang="ko-KR"/>
            <a:t> </a:t>
          </a:r>
          <a:r>
            <a:rPr lang="ko-KR" altLang="en-US"/>
            <a:t>것이</a:t>
          </a:r>
          <a:r>
            <a:rPr lang="en-US" altLang="ko-KR"/>
            <a:t> </a:t>
          </a:r>
          <a:r>
            <a:rPr lang="ko-KR" altLang="en-US"/>
            <a:t>더</a:t>
          </a:r>
          <a:r>
            <a:rPr lang="en-US" altLang="ko-KR"/>
            <a:t> </a:t>
          </a:r>
          <a:r>
            <a:rPr lang="ko-KR" altLang="en-US"/>
            <a:t>필요하다고</a:t>
          </a:r>
          <a:r>
            <a:rPr lang="en-US" altLang="ko-KR"/>
            <a:t> </a:t>
          </a:r>
          <a:r>
            <a:rPr lang="ko-KR" altLang="en-US"/>
            <a:t>생각해</a:t>
          </a:r>
          <a:r>
            <a:rPr lang="en-US" altLang="ko-KR"/>
            <a:t> </a:t>
          </a:r>
          <a:r>
            <a:rPr lang="ko-KR" altLang="en-US"/>
            <a:t>공공</a:t>
          </a:r>
          <a:r>
            <a:rPr lang="en-US" altLang="ko-KR"/>
            <a:t>api</a:t>
          </a:r>
          <a:r>
            <a:rPr lang="ko-KR" altLang="en-US"/>
            <a:t>를</a:t>
          </a:r>
          <a:r>
            <a:rPr lang="en-US" altLang="ko-KR"/>
            <a:t> </a:t>
          </a:r>
          <a:r>
            <a:rPr lang="ko-KR" altLang="en-US"/>
            <a:t>활용하고 있는</a:t>
          </a:r>
          <a:r>
            <a:rPr lang="en-US" altLang="ko-KR"/>
            <a:t> </a:t>
          </a:r>
          <a:r>
            <a:rPr lang="ko-KR" altLang="en-US"/>
            <a:t>다른</a:t>
          </a:r>
          <a:r>
            <a:rPr lang="en-US" altLang="ko-KR"/>
            <a:t> </a:t>
          </a:r>
          <a:r>
            <a:rPr lang="ko-KR" altLang="en-US"/>
            <a:t>미세먼지</a:t>
          </a:r>
          <a:r>
            <a:rPr lang="en-US" altLang="ko-KR"/>
            <a:t> </a:t>
          </a:r>
          <a:r>
            <a:rPr lang="ko-KR" altLang="en-US"/>
            <a:t>웹페이지의</a:t>
          </a:r>
          <a:r>
            <a:rPr lang="en-US" altLang="ko-KR"/>
            <a:t> </a:t>
          </a:r>
          <a:r>
            <a:rPr lang="ko-KR" altLang="en-US"/>
            <a:t>내용을</a:t>
          </a:r>
          <a:r>
            <a:rPr lang="en-US" altLang="ko-KR"/>
            <a:t> </a:t>
          </a:r>
          <a:r>
            <a:rPr lang="ko-KR" altLang="en-US"/>
            <a:t>크롤링해</a:t>
          </a:r>
          <a:r>
            <a:rPr lang="en-US" altLang="ko-KR"/>
            <a:t> </a:t>
          </a:r>
          <a:r>
            <a:rPr lang="ko-KR" altLang="en-US"/>
            <a:t>어플에</a:t>
          </a:r>
          <a:r>
            <a:rPr lang="en-US" altLang="ko-KR"/>
            <a:t> </a:t>
          </a:r>
          <a:r>
            <a:rPr lang="ko-KR" altLang="en-US"/>
            <a:t>정보를</a:t>
          </a:r>
          <a:r>
            <a:rPr lang="en-US" altLang="ko-KR"/>
            <a:t> </a:t>
          </a:r>
          <a:r>
            <a:rPr lang="ko-KR" altLang="en-US"/>
            <a:t>출력할</a:t>
          </a:r>
          <a:r>
            <a:rPr lang="en-US" altLang="ko-KR"/>
            <a:t> </a:t>
          </a:r>
          <a:r>
            <a:rPr lang="ko-KR" altLang="en-US"/>
            <a:t>수</a:t>
          </a:r>
          <a:r>
            <a:rPr lang="en-US" altLang="ko-KR"/>
            <a:t> </a:t>
          </a:r>
          <a:r>
            <a:rPr lang="ko-KR" altLang="en-US"/>
            <a:t>있게끔</a:t>
          </a:r>
          <a:r>
            <a:rPr lang="en-US" altLang="ko-KR"/>
            <a:t> </a:t>
          </a:r>
          <a:r>
            <a:rPr lang="ko-KR" altLang="en-US"/>
            <a:t>함</a:t>
          </a:r>
        </a:p>
      </dgm:t>
    </dgm:pt>
    <dgm:pt modelId="{191B1A43-ABF0-4DC1-9C74-D249A1224C1C}" type="parTrans" cxnId="{1B7D92ED-6E98-4D33-BE45-C74AB02447EF}">
      <dgm:prSet/>
      <dgm:spPr/>
      <dgm:t>
        <a:bodyPr/>
        <a:lstStyle/>
        <a:p>
          <a:pPr latinLnBrk="1"/>
          <a:endParaRPr lang="ko-KR" altLang="en-US"/>
        </a:p>
      </dgm:t>
    </dgm:pt>
    <dgm:pt modelId="{EE862EC1-D59E-4AB0-9506-B04468C06CA6}" type="sibTrans" cxnId="{1B7D92ED-6E98-4D33-BE45-C74AB02447EF}">
      <dgm:prSet/>
      <dgm:spPr/>
      <dgm:t>
        <a:bodyPr/>
        <a:lstStyle/>
        <a:p>
          <a:pPr latinLnBrk="1"/>
          <a:endParaRPr lang="ko-KR" altLang="en-US"/>
        </a:p>
      </dgm:t>
    </dgm:pt>
    <dgm:pt modelId="{D130A73E-2211-49B8-ACCE-179B8D360071}">
      <dgm:prSet phldr="0"/>
      <dgm:spPr/>
      <dgm:t>
        <a:bodyPr/>
        <a:lstStyle/>
        <a:p>
          <a:r>
            <a:rPr lang="ko-KR" altLang="en-US"/>
            <a:t>하지만</a:t>
          </a:r>
          <a:r>
            <a:rPr lang="en-US" altLang="ko-KR"/>
            <a:t> </a:t>
          </a:r>
          <a:r>
            <a:rPr lang="ko-KR" altLang="en-US"/>
            <a:t>시스템</a:t>
          </a:r>
          <a:r>
            <a:rPr lang="en-US" altLang="ko-KR"/>
            <a:t> </a:t>
          </a:r>
          <a:r>
            <a:rPr lang="ko-KR" altLang="en-US"/>
            <a:t>오류로</a:t>
          </a:r>
          <a:r>
            <a:rPr lang="en-US" altLang="ko-KR"/>
            <a:t> </a:t>
          </a:r>
          <a:r>
            <a:rPr lang="ko-KR" altLang="en-US"/>
            <a:t>인해</a:t>
          </a:r>
          <a:r>
            <a:rPr lang="en-US" altLang="ko-KR"/>
            <a:t> </a:t>
          </a:r>
          <a:r>
            <a:rPr lang="ko-KR" altLang="en-US"/>
            <a:t>공공</a:t>
          </a:r>
          <a:r>
            <a:rPr lang="en-US" altLang="ko-KR"/>
            <a:t>api </a:t>
          </a:r>
          <a:r>
            <a:rPr lang="ko-KR" altLang="en-US"/>
            <a:t>서비스키를</a:t>
          </a:r>
          <a:r>
            <a:rPr lang="en-US" altLang="ko-KR"/>
            <a:t> </a:t>
          </a:r>
          <a:r>
            <a:rPr lang="ko-KR" altLang="en-US"/>
            <a:t>받지</a:t>
          </a:r>
          <a:r>
            <a:rPr lang="en-US" altLang="ko-KR"/>
            <a:t> </a:t>
          </a:r>
          <a:r>
            <a:rPr lang="ko-KR" altLang="en-US"/>
            <a:t>못하는</a:t>
          </a:r>
          <a:r>
            <a:rPr lang="en-US" altLang="ko-KR"/>
            <a:t> </a:t>
          </a:r>
          <a:r>
            <a:rPr lang="ko-KR" altLang="en-US"/>
            <a:t>상황이</a:t>
          </a:r>
          <a:r>
            <a:rPr lang="en-US" altLang="ko-KR"/>
            <a:t> </a:t>
          </a:r>
          <a:r>
            <a:rPr lang="ko-KR" altLang="en-US"/>
            <a:t>생김</a:t>
          </a:r>
        </a:p>
      </dgm:t>
    </dgm:pt>
    <dgm:pt modelId="{0589EBBD-03C0-40D0-A923-6B2020A5C523}" type="parTrans" cxnId="{3EA83F0B-2E7C-4251-B1BA-C6502051DEDB}">
      <dgm:prSet/>
      <dgm:spPr/>
      <dgm:t>
        <a:bodyPr/>
        <a:lstStyle/>
        <a:p>
          <a:pPr latinLnBrk="1"/>
          <a:endParaRPr lang="ko-KR" altLang="en-US"/>
        </a:p>
      </dgm:t>
    </dgm:pt>
    <dgm:pt modelId="{DBB8D2D6-5D08-4F77-BB87-AF716BFB7133}" type="sibTrans" cxnId="{3EA83F0B-2E7C-4251-B1BA-C6502051DEDB}">
      <dgm:prSet/>
      <dgm:spPr/>
      <dgm:t>
        <a:bodyPr/>
        <a:lstStyle/>
        <a:p>
          <a:pPr latinLnBrk="1"/>
          <a:endParaRPr lang="ko-KR" altLang="en-US"/>
        </a:p>
      </dgm:t>
    </dgm:pt>
    <dgm:pt modelId="{91D55976-686E-4EAB-87D3-403AFC03C9B6}">
      <dgm:prSet phldr="0"/>
      <dgm:spPr/>
      <dgm:t>
        <a:bodyPr/>
        <a:lstStyle/>
        <a:p>
          <a:r>
            <a:rPr lang="en-US"/>
            <a:t>많은 검색 등으로 도움을 얻음</a:t>
          </a:r>
          <a:endParaRPr lang="ko-KR" altLang="en-US"/>
        </a:p>
      </dgm:t>
    </dgm:pt>
    <dgm:pt modelId="{15FBD977-64AB-4367-8507-54757C165A7C}" type="parTrans" cxnId="{93F4D2C4-C630-42EB-A7F5-3DFAA5BA07F2}">
      <dgm:prSet/>
      <dgm:spPr/>
      <dgm:t>
        <a:bodyPr/>
        <a:lstStyle/>
        <a:p>
          <a:pPr latinLnBrk="1"/>
          <a:endParaRPr lang="ko-KR" altLang="en-US"/>
        </a:p>
      </dgm:t>
    </dgm:pt>
    <dgm:pt modelId="{8BD9DCC5-1CFE-44FC-B994-87AB35CEE7F5}" type="sibTrans" cxnId="{93F4D2C4-C630-42EB-A7F5-3DFAA5BA07F2}">
      <dgm:prSet/>
      <dgm:spPr/>
      <dgm:t>
        <a:bodyPr/>
        <a:lstStyle/>
        <a:p>
          <a:pPr latinLnBrk="1"/>
          <a:endParaRPr lang="ko-KR" altLang="en-US"/>
        </a:p>
      </dgm:t>
    </dgm:pt>
    <dgm:pt modelId="{F492D1C4-E604-4549-A649-0645B781E45D}" type="pres">
      <dgm:prSet presAssocID="{671AAE1B-EF89-4428-BD3B-781C6BA16121}" presName="root" presStyleCnt="0">
        <dgm:presLayoutVars>
          <dgm:dir/>
          <dgm:resizeHandles val="exact"/>
        </dgm:presLayoutVars>
      </dgm:prSet>
      <dgm:spPr/>
    </dgm:pt>
    <dgm:pt modelId="{18303774-3F41-4339-881C-6A64D5E5CC86}" type="pres">
      <dgm:prSet presAssocID="{5D91382F-EBE3-4269-81E4-F6BED58BB0EE}" presName="compNode" presStyleCnt="0"/>
      <dgm:spPr/>
    </dgm:pt>
    <dgm:pt modelId="{AD0FAE11-3CB8-4781-9089-969FDE3B7CA9}" type="pres">
      <dgm:prSet presAssocID="{5D91382F-EBE3-4269-81E4-F6BED58BB0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프로그래머"/>
        </a:ext>
      </dgm:extLst>
    </dgm:pt>
    <dgm:pt modelId="{890A0DCE-CEFC-412C-AAF6-BC19CCF672B1}" type="pres">
      <dgm:prSet presAssocID="{5D91382F-EBE3-4269-81E4-F6BED58BB0EE}" presName="iconSpace" presStyleCnt="0"/>
      <dgm:spPr/>
    </dgm:pt>
    <dgm:pt modelId="{B3F77EF3-984E-4BF9-86E7-A58D69DCF228}" type="pres">
      <dgm:prSet presAssocID="{5D91382F-EBE3-4269-81E4-F6BED58BB0EE}" presName="parTx" presStyleLbl="revTx" presStyleIdx="0" presStyleCnt="4">
        <dgm:presLayoutVars>
          <dgm:chMax val="0"/>
          <dgm:chPref val="0"/>
        </dgm:presLayoutVars>
      </dgm:prSet>
      <dgm:spPr/>
    </dgm:pt>
    <dgm:pt modelId="{828529A9-5003-420E-BD26-EAA38AC9790B}" type="pres">
      <dgm:prSet presAssocID="{5D91382F-EBE3-4269-81E4-F6BED58BB0EE}" presName="txSpace" presStyleCnt="0"/>
      <dgm:spPr/>
    </dgm:pt>
    <dgm:pt modelId="{870F4B2F-2141-4DB5-AA68-AE735A6D3341}" type="pres">
      <dgm:prSet presAssocID="{5D91382F-EBE3-4269-81E4-F6BED58BB0EE}" presName="desTx" presStyleLbl="revTx" presStyleIdx="1" presStyleCnt="4">
        <dgm:presLayoutVars/>
      </dgm:prSet>
      <dgm:spPr/>
    </dgm:pt>
    <dgm:pt modelId="{2ED2548E-68C8-4163-91F8-E495CEB93ECF}" type="pres">
      <dgm:prSet presAssocID="{6908DC2B-CD28-4FC6-B05D-15500184C0F2}" presName="sibTrans" presStyleCnt="0"/>
      <dgm:spPr/>
    </dgm:pt>
    <dgm:pt modelId="{8167C008-463D-46F2-BA42-57869550E92F}" type="pres">
      <dgm:prSet presAssocID="{07E666A5-4B43-4939-A43F-584778AFA637}" presName="compNode" presStyleCnt="0"/>
      <dgm:spPr/>
    </dgm:pt>
    <dgm:pt modelId="{18742A7D-C749-46B0-8DBD-AB201F36C03A}" type="pres">
      <dgm:prSet presAssocID="{07E666A5-4B43-4939-A43F-584778AFA6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웹 디자인"/>
        </a:ext>
      </dgm:extLst>
    </dgm:pt>
    <dgm:pt modelId="{63EBA3DB-7883-42A1-B82E-076B55027600}" type="pres">
      <dgm:prSet presAssocID="{07E666A5-4B43-4939-A43F-584778AFA637}" presName="iconSpace" presStyleCnt="0"/>
      <dgm:spPr/>
    </dgm:pt>
    <dgm:pt modelId="{AF009CCE-67AD-401A-8038-CE5E6539D48F}" type="pres">
      <dgm:prSet presAssocID="{07E666A5-4B43-4939-A43F-584778AFA637}" presName="parTx" presStyleLbl="revTx" presStyleIdx="2" presStyleCnt="4">
        <dgm:presLayoutVars>
          <dgm:chMax val="0"/>
          <dgm:chPref val="0"/>
        </dgm:presLayoutVars>
      </dgm:prSet>
      <dgm:spPr/>
    </dgm:pt>
    <dgm:pt modelId="{D279022A-B2A8-45EE-ADA3-20525946B228}" type="pres">
      <dgm:prSet presAssocID="{07E666A5-4B43-4939-A43F-584778AFA637}" presName="txSpace" presStyleCnt="0"/>
      <dgm:spPr/>
    </dgm:pt>
    <dgm:pt modelId="{CAA33FCD-2362-42E4-A399-956B8352AF62}" type="pres">
      <dgm:prSet presAssocID="{07E666A5-4B43-4939-A43F-584778AFA637}" presName="desTx" presStyleLbl="revTx" presStyleIdx="3" presStyleCnt="4">
        <dgm:presLayoutVars/>
      </dgm:prSet>
      <dgm:spPr/>
    </dgm:pt>
  </dgm:ptLst>
  <dgm:cxnLst>
    <dgm:cxn modelId="{11FE0A05-067A-4710-9B2A-1B37FB4929D5}" srcId="{5D91382F-EBE3-4269-81E4-F6BED58BB0EE}" destId="{8B82F768-BAFA-448C-A429-553042431B3E}" srcOrd="1" destOrd="0" parTransId="{33F35E80-C6EC-46CC-91BE-CA714D57F849}" sibTransId="{CE990625-D460-4A90-8F67-DD3705A461D0}"/>
    <dgm:cxn modelId="{B2F3E709-F672-4420-94AB-72C10BCEA303}" type="presOf" srcId="{91D55976-686E-4EAB-87D3-403AFC03C9B6}" destId="{CAA33FCD-2362-42E4-A399-956B8352AF62}" srcOrd="0" destOrd="4" presId="urn:microsoft.com/office/officeart/2018/5/layout/CenteredIconLabelDescriptionList"/>
    <dgm:cxn modelId="{3EA83F0B-2E7C-4251-B1BA-C6502051DEDB}" srcId="{447D34B1-9EF8-4CC8-944F-85D018ED2ADF}" destId="{D130A73E-2211-49B8-ACCE-179B8D360071}" srcOrd="0" destOrd="0" parTransId="{0589EBBD-03C0-40D0-A923-6B2020A5C523}" sibTransId="{DBB8D2D6-5D08-4F77-BB87-AF716BFB7133}"/>
    <dgm:cxn modelId="{46C1DD13-F909-445D-82D2-A22CBBCF3546}" srcId="{8B82F768-BAFA-448C-A429-553042431B3E}" destId="{9ECC0291-CDA0-40A2-853C-0B71B12FFFBC}" srcOrd="1" destOrd="0" parTransId="{28AA5BAB-A8A2-4AE2-8ED2-61C4AE064918}" sibTransId="{16B717D5-C6C1-4A57-993F-5DAC4749FFEE}"/>
    <dgm:cxn modelId="{75EBFD14-3643-42CF-A2A1-DD7BB0AC11DD}" srcId="{5D91382F-EBE3-4269-81E4-F6BED58BB0EE}" destId="{DC151AB3-3112-452E-A7DB-F29FE2F560C8}" srcOrd="2" destOrd="0" parTransId="{16702B23-4244-4610-A05D-562430949B64}" sibTransId="{A1A33F69-14CF-4778-87EF-EEC421067187}"/>
    <dgm:cxn modelId="{8426902F-A4B4-4598-AB87-C4C444C95913}" srcId="{07E666A5-4B43-4939-A43F-584778AFA637}" destId="{43506D65-D1CD-485C-9CD4-39DED8385785}" srcOrd="1" destOrd="0" parTransId="{AA810B21-A320-4B48-8423-7237B2B4364D}" sibTransId="{9A33182F-F16C-464F-B4A6-490DB0001DEC}"/>
    <dgm:cxn modelId="{B6830A39-FA9B-43D8-BC97-388A100C489C}" type="presOf" srcId="{44401F17-617C-4CA6-9781-4F17081E2921}" destId="{870F4B2F-2141-4DB5-AA68-AE735A6D3341}" srcOrd="0" destOrd="7" presId="urn:microsoft.com/office/officeart/2018/5/layout/CenteredIconLabelDescriptionList"/>
    <dgm:cxn modelId="{5270455E-95E2-486F-A0CE-2E444FC6B97E}" srcId="{5D91382F-EBE3-4269-81E4-F6BED58BB0EE}" destId="{55D9BE36-2D47-4A2E-BB25-4254EF4676BF}" srcOrd="0" destOrd="0" parTransId="{D12EDC09-EC9D-4491-8256-116E8EB82F25}" sibTransId="{702BDE98-A11B-4C13-9DAF-E802AA73A1C2}"/>
    <dgm:cxn modelId="{AB9B865E-FD11-4548-87BD-F2B354641540}" type="presOf" srcId="{DC151AB3-3112-452E-A7DB-F29FE2F560C8}" destId="{870F4B2F-2141-4DB5-AA68-AE735A6D3341}" srcOrd="0" destOrd="6" presId="urn:microsoft.com/office/officeart/2018/5/layout/CenteredIconLabelDescriptionList"/>
    <dgm:cxn modelId="{1B527267-7249-435E-A6E9-62083A07151D}" srcId="{55D9BE36-2D47-4A2E-BB25-4254EF4676BF}" destId="{C97A3235-7F80-48CD-B091-97D45C708A91}" srcOrd="1" destOrd="0" parTransId="{47CC3DF9-4D77-45C5-BD1F-521C5B9E51FF}" sibTransId="{8C4D6377-A71B-428A-8F75-76F1C47F0109}"/>
    <dgm:cxn modelId="{AC208B50-9285-41E2-A593-1D4DB15EA6CB}" type="presOf" srcId="{447D34B1-9EF8-4CC8-944F-85D018ED2ADF}" destId="{CAA33FCD-2362-42E4-A399-956B8352AF62}" srcOrd="0" destOrd="0" presId="urn:microsoft.com/office/officeart/2018/5/layout/CenteredIconLabelDescriptionList"/>
    <dgm:cxn modelId="{42CF3B52-6762-428B-AC5F-97CCCE6096EA}" srcId="{671AAE1B-EF89-4428-BD3B-781C6BA16121}" destId="{07E666A5-4B43-4939-A43F-584778AFA637}" srcOrd="1" destOrd="0" parTransId="{F6F6B9D8-BD14-4C19-9F13-962D6DB2C695}" sibTransId="{499F4E9A-3249-4621-BF5B-50A6D11B45AE}"/>
    <dgm:cxn modelId="{648AE573-806E-4B9E-8675-06127451CFC5}" type="presOf" srcId="{9ADC9586-B26A-4707-967C-0B38E103F3E0}" destId="{870F4B2F-2141-4DB5-AA68-AE735A6D3341}" srcOrd="0" destOrd="4" presId="urn:microsoft.com/office/officeart/2018/5/layout/CenteredIconLabelDescriptionList"/>
    <dgm:cxn modelId="{0FDF5656-4FDC-457B-889D-3B6465B5BCC9}" type="presOf" srcId="{55D9BE36-2D47-4A2E-BB25-4254EF4676BF}" destId="{870F4B2F-2141-4DB5-AA68-AE735A6D3341}" srcOrd="0" destOrd="0" presId="urn:microsoft.com/office/officeart/2018/5/layout/CenteredIconLabelDescriptionList"/>
    <dgm:cxn modelId="{4D971D84-0822-4734-939C-F5D566DA1458}" srcId="{671AAE1B-EF89-4428-BD3B-781C6BA16121}" destId="{5D91382F-EBE3-4269-81E4-F6BED58BB0EE}" srcOrd="0" destOrd="0" parTransId="{19282154-1A69-42AF-96A9-654E02F16447}" sibTransId="{6908DC2B-CD28-4FC6-B05D-15500184C0F2}"/>
    <dgm:cxn modelId="{F06EFC85-EC3B-4E52-8E99-277AC3711FF7}" type="presOf" srcId="{07E666A5-4B43-4939-A43F-584778AFA637}" destId="{AF009CCE-67AD-401A-8038-CE5E6539D48F}" srcOrd="0" destOrd="0" presId="urn:microsoft.com/office/officeart/2018/5/layout/CenteredIconLabelDescriptionList"/>
    <dgm:cxn modelId="{C623C88B-A7DC-4FFD-BBCE-E4989DABA76C}" type="presOf" srcId="{671AAE1B-EF89-4428-BD3B-781C6BA16121}" destId="{F492D1C4-E604-4549-A649-0645B781E45D}" srcOrd="0" destOrd="0" presId="urn:microsoft.com/office/officeart/2018/5/layout/CenteredIconLabelDescriptionList"/>
    <dgm:cxn modelId="{D118638C-5D35-43D9-9953-DAB495548D74}" srcId="{55D9BE36-2D47-4A2E-BB25-4254EF4676BF}" destId="{7176DF14-85F2-4FD8-AB4C-6FA0F47F5A69}" srcOrd="0" destOrd="0" parTransId="{5AE66409-2BCF-41BB-87F3-CE6F9E123337}" sibTransId="{97D29B86-DCEC-45C4-A700-8ED83D686B91}"/>
    <dgm:cxn modelId="{7B3EEA8F-9E7F-4E02-92E1-C8E8AE5F0775}" type="presOf" srcId="{4D8947E8-63C3-4CA9-989B-9C6157074157}" destId="{CAA33FCD-2362-42E4-A399-956B8352AF62}" srcOrd="0" destOrd="2" presId="urn:microsoft.com/office/officeart/2018/5/layout/CenteredIconLabelDescriptionList"/>
    <dgm:cxn modelId="{92857293-5CAB-408D-9263-BD9138412961}" srcId="{DC151AB3-3112-452E-A7DB-F29FE2F560C8}" destId="{44401F17-617C-4CA6-9781-4F17081E2921}" srcOrd="0" destOrd="0" parTransId="{AB452810-9F53-415F-80A6-BCE46AFB8E6E}" sibTransId="{D7389BA5-09F1-4FB5-9943-A7C9A7066541}"/>
    <dgm:cxn modelId="{6B28D3A5-4288-45D2-93D2-9E8D8A366523}" type="presOf" srcId="{C97A3235-7F80-48CD-B091-97D45C708A91}" destId="{870F4B2F-2141-4DB5-AA68-AE735A6D3341}" srcOrd="0" destOrd="2" presId="urn:microsoft.com/office/officeart/2018/5/layout/CenteredIconLabelDescriptionList"/>
    <dgm:cxn modelId="{42027BA9-F392-4573-9B7F-358FA6FD3D85}" srcId="{07E666A5-4B43-4939-A43F-584778AFA637}" destId="{447D34B1-9EF8-4CC8-944F-85D018ED2ADF}" srcOrd="0" destOrd="0" parTransId="{66794E06-DF8C-4D65-8220-579D24B6479C}" sibTransId="{C301B37E-3970-468F-A3B5-7703796635E1}"/>
    <dgm:cxn modelId="{195F25AB-0E0E-46A9-8C0A-08097F35A92F}" srcId="{8B82F768-BAFA-448C-A429-553042431B3E}" destId="{9ADC9586-B26A-4707-967C-0B38E103F3E0}" srcOrd="0" destOrd="0" parTransId="{3FBBF0A4-1268-41D8-9525-16A1759A9E0B}" sibTransId="{1C49ACDE-E1D6-4D90-95CE-FC3DB2793ED1}"/>
    <dgm:cxn modelId="{81DF96B4-E520-4CF3-B465-05575B8646BC}" type="presOf" srcId="{D130A73E-2211-49B8-ACCE-179B8D360071}" destId="{CAA33FCD-2362-42E4-A399-956B8352AF62}" srcOrd="0" destOrd="1" presId="urn:microsoft.com/office/officeart/2018/5/layout/CenteredIconLabelDescriptionList"/>
    <dgm:cxn modelId="{ECCF5DBB-737C-433E-91BC-E8D0E7666DA2}" type="presOf" srcId="{5D91382F-EBE3-4269-81E4-F6BED58BB0EE}" destId="{B3F77EF3-984E-4BF9-86E7-A58D69DCF228}" srcOrd="0" destOrd="0" presId="urn:microsoft.com/office/officeart/2018/5/layout/CenteredIconLabelDescriptionList"/>
    <dgm:cxn modelId="{BE1E9CC1-CF32-444E-9FA7-415EA74A3028}" type="presOf" srcId="{43506D65-D1CD-485C-9CD4-39DED8385785}" destId="{CAA33FCD-2362-42E4-A399-956B8352AF62}" srcOrd="0" destOrd="3" presId="urn:microsoft.com/office/officeart/2018/5/layout/CenteredIconLabelDescriptionList"/>
    <dgm:cxn modelId="{93F4D2C4-C630-42EB-A7F5-3DFAA5BA07F2}" srcId="{43506D65-D1CD-485C-9CD4-39DED8385785}" destId="{91D55976-686E-4EAB-87D3-403AFC03C9B6}" srcOrd="0" destOrd="0" parTransId="{15FBD977-64AB-4367-8507-54757C165A7C}" sibTransId="{8BD9DCC5-1CFE-44FC-B994-87AB35CEE7F5}"/>
    <dgm:cxn modelId="{BB402DE8-4A33-4EA4-BF46-FEB85808E9C6}" type="presOf" srcId="{9ECC0291-CDA0-40A2-853C-0B71B12FFFBC}" destId="{870F4B2F-2141-4DB5-AA68-AE735A6D3341}" srcOrd="0" destOrd="5" presId="urn:microsoft.com/office/officeart/2018/5/layout/CenteredIconLabelDescriptionList"/>
    <dgm:cxn modelId="{1B7D92ED-6E98-4D33-BE45-C74AB02447EF}" srcId="{447D34B1-9EF8-4CC8-944F-85D018ED2ADF}" destId="{4D8947E8-63C3-4CA9-989B-9C6157074157}" srcOrd="1" destOrd="0" parTransId="{191B1A43-ABF0-4DC1-9C74-D249A1224C1C}" sibTransId="{EE862EC1-D59E-4AB0-9506-B04468C06CA6}"/>
    <dgm:cxn modelId="{40B06EF6-E0CB-478E-BFF7-EC00AC0AABFB}" type="presOf" srcId="{8B82F768-BAFA-448C-A429-553042431B3E}" destId="{870F4B2F-2141-4DB5-AA68-AE735A6D3341}" srcOrd="0" destOrd="3" presId="urn:microsoft.com/office/officeart/2018/5/layout/CenteredIconLabelDescriptionList"/>
    <dgm:cxn modelId="{A42EEEF7-0E5A-4B05-BE9C-B96D417018C9}" type="presOf" srcId="{7176DF14-85F2-4FD8-AB4C-6FA0F47F5A69}" destId="{870F4B2F-2141-4DB5-AA68-AE735A6D3341}" srcOrd="0" destOrd="1" presId="urn:microsoft.com/office/officeart/2018/5/layout/CenteredIconLabelDescriptionList"/>
    <dgm:cxn modelId="{CEE6DBB8-B20A-4128-A9B0-7CE9815DFA6D}" type="presParOf" srcId="{F492D1C4-E604-4549-A649-0645B781E45D}" destId="{18303774-3F41-4339-881C-6A64D5E5CC86}" srcOrd="0" destOrd="0" presId="urn:microsoft.com/office/officeart/2018/5/layout/CenteredIconLabelDescriptionList"/>
    <dgm:cxn modelId="{6F9ABFA0-A262-4E08-85D0-C2A8D7587247}" type="presParOf" srcId="{18303774-3F41-4339-881C-6A64D5E5CC86}" destId="{AD0FAE11-3CB8-4781-9089-969FDE3B7CA9}" srcOrd="0" destOrd="0" presId="urn:microsoft.com/office/officeart/2018/5/layout/CenteredIconLabelDescriptionList"/>
    <dgm:cxn modelId="{6FB0E2CD-6BC9-4172-8497-CB0D284325DF}" type="presParOf" srcId="{18303774-3F41-4339-881C-6A64D5E5CC86}" destId="{890A0DCE-CEFC-412C-AAF6-BC19CCF672B1}" srcOrd="1" destOrd="0" presId="urn:microsoft.com/office/officeart/2018/5/layout/CenteredIconLabelDescriptionList"/>
    <dgm:cxn modelId="{C789AF8B-32DA-48A5-8FA1-C54AF7C02730}" type="presParOf" srcId="{18303774-3F41-4339-881C-6A64D5E5CC86}" destId="{B3F77EF3-984E-4BF9-86E7-A58D69DCF228}" srcOrd="2" destOrd="0" presId="urn:microsoft.com/office/officeart/2018/5/layout/CenteredIconLabelDescriptionList"/>
    <dgm:cxn modelId="{F81F90CB-408A-4D70-8AED-3097B22D09DD}" type="presParOf" srcId="{18303774-3F41-4339-881C-6A64D5E5CC86}" destId="{828529A9-5003-420E-BD26-EAA38AC9790B}" srcOrd="3" destOrd="0" presId="urn:microsoft.com/office/officeart/2018/5/layout/CenteredIconLabelDescriptionList"/>
    <dgm:cxn modelId="{6E9C7B9C-755C-4003-A49B-734967868F88}" type="presParOf" srcId="{18303774-3F41-4339-881C-6A64D5E5CC86}" destId="{870F4B2F-2141-4DB5-AA68-AE735A6D3341}" srcOrd="4" destOrd="0" presId="urn:microsoft.com/office/officeart/2018/5/layout/CenteredIconLabelDescriptionList"/>
    <dgm:cxn modelId="{AFA8D6E0-790B-446B-9396-A6A6689DDDC6}" type="presParOf" srcId="{F492D1C4-E604-4549-A649-0645B781E45D}" destId="{2ED2548E-68C8-4163-91F8-E495CEB93ECF}" srcOrd="1" destOrd="0" presId="urn:microsoft.com/office/officeart/2018/5/layout/CenteredIconLabelDescriptionList"/>
    <dgm:cxn modelId="{4A54B410-BA83-4CCC-AFFB-1ABE4109FBAA}" type="presParOf" srcId="{F492D1C4-E604-4549-A649-0645B781E45D}" destId="{8167C008-463D-46F2-BA42-57869550E92F}" srcOrd="2" destOrd="0" presId="urn:microsoft.com/office/officeart/2018/5/layout/CenteredIconLabelDescriptionList"/>
    <dgm:cxn modelId="{2EF03406-C418-4EE8-A7D5-3EC54459E683}" type="presParOf" srcId="{8167C008-463D-46F2-BA42-57869550E92F}" destId="{18742A7D-C749-46B0-8DBD-AB201F36C03A}" srcOrd="0" destOrd="0" presId="urn:microsoft.com/office/officeart/2018/5/layout/CenteredIconLabelDescriptionList"/>
    <dgm:cxn modelId="{1155BD80-6822-4C73-9536-6D627168F835}" type="presParOf" srcId="{8167C008-463D-46F2-BA42-57869550E92F}" destId="{63EBA3DB-7883-42A1-B82E-076B55027600}" srcOrd="1" destOrd="0" presId="urn:microsoft.com/office/officeart/2018/5/layout/CenteredIconLabelDescriptionList"/>
    <dgm:cxn modelId="{D5AE42CB-EAC3-4FDA-9758-B2AA5BD657A4}" type="presParOf" srcId="{8167C008-463D-46F2-BA42-57869550E92F}" destId="{AF009CCE-67AD-401A-8038-CE5E6539D48F}" srcOrd="2" destOrd="0" presId="urn:microsoft.com/office/officeart/2018/5/layout/CenteredIconLabelDescriptionList"/>
    <dgm:cxn modelId="{277824CC-3ACB-468A-A10D-E53CA2AD1F6E}" type="presParOf" srcId="{8167C008-463D-46F2-BA42-57869550E92F}" destId="{D279022A-B2A8-45EE-ADA3-20525946B228}" srcOrd="3" destOrd="0" presId="urn:microsoft.com/office/officeart/2018/5/layout/CenteredIconLabelDescriptionList"/>
    <dgm:cxn modelId="{031B86AF-1BBE-4A71-9A79-181F5C03BF52}" type="presParOf" srcId="{8167C008-463D-46F2-BA42-57869550E92F}" destId="{CAA33FCD-2362-42E4-A399-956B8352AF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4ADBEA-EAC6-46FE-A6ED-33B47B23C5C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7C9AA2A-C3F3-4FB6-946D-A55D88FF898B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어플</a:t>
          </a:r>
          <a:endParaRPr lang="ko-KR" altLang="en-US"/>
        </a:p>
      </dgm:t>
    </dgm:pt>
    <dgm:pt modelId="{4E552AFE-DE52-4AAC-B6E3-916B7BAFAB67}" type="parTrans" cxnId="{B9253DC6-D5C6-4AA4-B5F3-0F9A52809FEC}">
      <dgm:prSet/>
      <dgm:spPr/>
      <dgm:t>
        <a:bodyPr/>
        <a:lstStyle/>
        <a:p>
          <a:pPr latinLnBrk="1"/>
          <a:endParaRPr lang="ko-KR" altLang="en-US"/>
        </a:p>
      </dgm:t>
    </dgm:pt>
    <dgm:pt modelId="{E4BBDA8F-246F-4BB7-B594-D90534068832}" type="sibTrans" cxnId="{B9253DC6-D5C6-4AA4-B5F3-0F9A52809FEC}">
      <dgm:prSet/>
      <dgm:spPr/>
      <dgm:t>
        <a:bodyPr/>
        <a:lstStyle/>
        <a:p>
          <a:pPr latinLnBrk="1"/>
          <a:endParaRPr lang="ko-KR" altLang="en-US"/>
        </a:p>
      </dgm:t>
    </dgm:pt>
    <dgm:pt modelId="{3C9612EF-9703-48A3-977D-38ADBA4D0DF0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중간지점</a:t>
          </a:r>
          <a:endParaRPr lang="ko-KR" altLang="en-US"/>
        </a:p>
      </dgm:t>
    </dgm:pt>
    <dgm:pt modelId="{A19802B6-5ECD-45E4-9548-9551342B73D7}" type="parTrans" cxnId="{97D5D8DD-7617-45FE-BB3A-7B10689DA77B}">
      <dgm:prSet/>
      <dgm:spPr/>
      <dgm:t>
        <a:bodyPr/>
        <a:lstStyle/>
        <a:p>
          <a:pPr latinLnBrk="1"/>
          <a:endParaRPr lang="ko-KR" altLang="en-US"/>
        </a:p>
      </dgm:t>
    </dgm:pt>
    <dgm:pt modelId="{1F99E04E-7866-4ADA-AD83-1A11C59A43FD}" type="sibTrans" cxnId="{97D5D8DD-7617-45FE-BB3A-7B10689DA77B}">
      <dgm:prSet/>
      <dgm:spPr/>
      <dgm:t>
        <a:bodyPr/>
        <a:lstStyle/>
        <a:p>
          <a:pPr latinLnBrk="1"/>
          <a:endParaRPr lang="ko-KR" altLang="en-US"/>
        </a:p>
      </dgm:t>
    </dgm:pt>
    <dgm:pt modelId="{E456DC72-C049-406A-BD09-9774B2563E48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검색 후 위치를 핀으로 마킹</a:t>
          </a:r>
          <a:endParaRPr lang="ko-KR" altLang="en-US"/>
        </a:p>
      </dgm:t>
    </dgm:pt>
    <dgm:pt modelId="{5D975DDE-831F-4022-889B-E22D7BAD82FB}" type="parTrans" cxnId="{805B4251-B389-4D9C-A20A-26382AEB0232}">
      <dgm:prSet/>
      <dgm:spPr/>
      <dgm:t>
        <a:bodyPr/>
        <a:lstStyle/>
        <a:p>
          <a:pPr latinLnBrk="1"/>
          <a:endParaRPr lang="ko-KR" altLang="en-US"/>
        </a:p>
      </dgm:t>
    </dgm:pt>
    <dgm:pt modelId="{88D710F3-DDCA-4C9F-9E1A-ABDCEE85C6E0}" type="sibTrans" cxnId="{805B4251-B389-4D9C-A20A-26382AEB0232}">
      <dgm:prSet/>
      <dgm:spPr/>
      <dgm:t>
        <a:bodyPr/>
        <a:lstStyle/>
        <a:p>
          <a:pPr latinLnBrk="1"/>
          <a:endParaRPr lang="ko-KR" altLang="en-US"/>
        </a:p>
      </dgm:t>
    </dgm:pt>
    <dgm:pt modelId="{F3BD5E2D-191C-4CE4-8B4F-00B966E5403A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마커 취소</a:t>
          </a:r>
          <a:endParaRPr lang="ko-KR" altLang="en-US"/>
        </a:p>
      </dgm:t>
    </dgm:pt>
    <dgm:pt modelId="{4A884A25-856D-4A18-8287-4D75739E1C89}" type="parTrans" cxnId="{716210AC-4BFB-4616-8102-857BAF0E56F9}">
      <dgm:prSet/>
      <dgm:spPr/>
      <dgm:t>
        <a:bodyPr/>
        <a:lstStyle/>
        <a:p>
          <a:pPr latinLnBrk="1"/>
          <a:endParaRPr lang="ko-KR" altLang="en-US"/>
        </a:p>
      </dgm:t>
    </dgm:pt>
    <dgm:pt modelId="{ECDD9F61-A951-4441-8BC5-C48EE8435D4E}" type="sibTrans" cxnId="{716210AC-4BFB-4616-8102-857BAF0E56F9}">
      <dgm:prSet/>
      <dgm:spPr/>
      <dgm:t>
        <a:bodyPr/>
        <a:lstStyle/>
        <a:p>
          <a:pPr latinLnBrk="1"/>
          <a:endParaRPr lang="ko-KR" altLang="en-US"/>
        </a:p>
      </dgm:t>
    </dgm:pt>
    <dgm:pt modelId="{F5BE4F9C-A3DF-454F-A326-6130699ADFC0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더치페이</a:t>
          </a:r>
          <a:endParaRPr lang="ko-KR" altLang="en-US"/>
        </a:p>
      </dgm:t>
    </dgm:pt>
    <dgm:pt modelId="{10AD0A9F-FED6-42D9-BF9A-951BF1B9E094}" type="parTrans" cxnId="{45197FB1-9009-4B83-A3C5-B1D26F1B93A4}">
      <dgm:prSet/>
      <dgm:spPr/>
      <dgm:t>
        <a:bodyPr/>
        <a:lstStyle/>
        <a:p>
          <a:pPr latinLnBrk="1"/>
          <a:endParaRPr lang="ko-KR" altLang="en-US"/>
        </a:p>
      </dgm:t>
    </dgm:pt>
    <dgm:pt modelId="{73BB0A29-2A00-47A9-8AE0-562BF51D2C23}" type="sibTrans" cxnId="{45197FB1-9009-4B83-A3C5-B1D26F1B93A4}">
      <dgm:prSet/>
      <dgm:spPr/>
      <dgm:t>
        <a:bodyPr/>
        <a:lstStyle/>
        <a:p>
          <a:pPr latinLnBrk="1"/>
          <a:endParaRPr lang="ko-KR" altLang="en-US"/>
        </a:p>
      </dgm:t>
    </dgm:pt>
    <dgm:pt modelId="{0264AB81-42DA-4096-A7F3-C3422FF7458F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리스트 목록</a:t>
          </a:r>
          <a:endParaRPr lang="ko-KR" altLang="en-US"/>
        </a:p>
      </dgm:t>
    </dgm:pt>
    <dgm:pt modelId="{ABD31503-21FD-4CE9-8334-87BCF9CBA6FE}" type="parTrans" cxnId="{C29FF83C-574D-4AD7-9F6D-74AFE172DB43}">
      <dgm:prSet/>
      <dgm:spPr/>
      <dgm:t>
        <a:bodyPr/>
        <a:lstStyle/>
        <a:p>
          <a:pPr latinLnBrk="1"/>
          <a:endParaRPr lang="ko-KR" altLang="en-US"/>
        </a:p>
      </dgm:t>
    </dgm:pt>
    <dgm:pt modelId="{48217522-38BA-433F-B12C-050C4D2427A5}" type="sibTrans" cxnId="{C29FF83C-574D-4AD7-9F6D-74AFE172DB43}">
      <dgm:prSet/>
      <dgm:spPr/>
      <dgm:t>
        <a:bodyPr/>
        <a:lstStyle/>
        <a:p>
          <a:pPr latinLnBrk="1"/>
          <a:endParaRPr lang="ko-KR" altLang="en-US"/>
        </a:p>
      </dgm:t>
    </dgm:pt>
    <dgm:pt modelId="{13CE6861-D4DE-4620-A9D8-375F68F3B027}">
      <dgm:prSet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미세먼지</a:t>
          </a:r>
        </a:p>
      </dgm:t>
    </dgm:pt>
    <dgm:pt modelId="{9B4F186F-B23E-4871-9DCE-F4B31969A86A}" type="parTrans" cxnId="{4AEA70EE-7570-436C-9306-2230358BADF7}">
      <dgm:prSet/>
      <dgm:spPr/>
    </dgm:pt>
    <dgm:pt modelId="{7E3B665E-B143-4869-B1C0-C536BAAD218C}" type="sibTrans" cxnId="{4AEA70EE-7570-436C-9306-2230358BADF7}">
      <dgm:prSet/>
      <dgm:spPr/>
    </dgm:pt>
    <dgm:pt modelId="{508D584A-15C7-4AAF-B549-45A9558CD29D}">
      <dgm:prSet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홈버튼</a:t>
          </a:r>
        </a:p>
      </dgm:t>
    </dgm:pt>
    <dgm:pt modelId="{06A37181-2C38-4C5B-822D-D0734257BAE9}" type="parTrans" cxnId="{5A7808C5-79F5-4B55-B5EE-23701D8F66D6}">
      <dgm:prSet/>
      <dgm:spPr/>
    </dgm:pt>
    <dgm:pt modelId="{EE176661-9D5D-4093-9450-81CA6C8C6E8C}" type="sibTrans" cxnId="{5A7808C5-79F5-4B55-B5EE-23701D8F66D6}">
      <dgm:prSet/>
      <dgm:spPr/>
    </dgm:pt>
    <dgm:pt modelId="{8FC2D1DC-688D-4871-8EB7-AB3386FC5F7F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언제든지 main창으로</a:t>
          </a:r>
        </a:p>
      </dgm:t>
    </dgm:pt>
    <dgm:pt modelId="{07D80048-3803-4914-B0A2-6834403AC9CC}" type="parTrans" cxnId="{109C6708-C421-4555-B70A-1FFE229882EB}">
      <dgm:prSet/>
      <dgm:spPr/>
    </dgm:pt>
    <dgm:pt modelId="{41854AC3-0314-4DC8-A01E-F11A2A4BECD3}" type="sibTrans" cxnId="{109C6708-C421-4555-B70A-1FFE229882EB}">
      <dgm:prSet/>
      <dgm:spPr/>
    </dgm:pt>
    <dgm:pt modelId="{07A7F873-36BC-4AB4-BC6C-51A0439A42C6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핀과의 거리 계산 후 중간지점 도출</a:t>
          </a:r>
        </a:p>
      </dgm:t>
    </dgm:pt>
    <dgm:pt modelId="{5D4188ED-D9D6-4663-9169-BCDD7DC72CE1}" type="parTrans" cxnId="{2DF1E1B2-7028-47B4-BCE9-9E426DBEF1FA}">
      <dgm:prSet/>
      <dgm:spPr/>
    </dgm:pt>
    <dgm:pt modelId="{82D2BFE8-EC3F-4C13-86EC-D7485EA4283A}" type="sibTrans" cxnId="{2DF1E1B2-7028-47B4-BCE9-9E426DBEF1FA}">
      <dgm:prSet/>
      <dgm:spPr/>
    </dgm:pt>
    <dgm:pt modelId="{FB83DE77-692B-406E-BCCC-B1FB16FFD2C6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주변 리스트 출력</a:t>
          </a:r>
        </a:p>
      </dgm:t>
    </dgm:pt>
    <dgm:pt modelId="{7096B39A-0484-48D7-9883-5AC76044C869}" type="parTrans" cxnId="{EB1E7CEE-CF92-4055-817C-05D13A7FC629}">
      <dgm:prSet/>
      <dgm:spPr/>
    </dgm:pt>
    <dgm:pt modelId="{82A88443-8886-4510-AAF5-8CA631B87130}" type="sibTrans" cxnId="{EB1E7CEE-CF92-4055-817C-05D13A7FC629}">
      <dgm:prSet/>
      <dgm:spPr/>
    </dgm:pt>
    <dgm:pt modelId="{487239B9-7DDE-4906-907C-6CB337A934D3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리스트 추가</a:t>
          </a:r>
        </a:p>
      </dgm:t>
    </dgm:pt>
    <dgm:pt modelId="{45C20F28-9796-429E-959A-5EEF065E406D}" type="parTrans" cxnId="{89DF0C5F-581B-4398-9F85-520D9F40FF15}">
      <dgm:prSet/>
      <dgm:spPr/>
    </dgm:pt>
    <dgm:pt modelId="{DCF38CE0-A6BF-4B64-8F07-CFEB90316C4C}" type="sibTrans" cxnId="{89DF0C5F-581B-4398-9F85-520D9F40FF15}">
      <dgm:prSet/>
      <dgm:spPr/>
    </dgm:pt>
    <dgm:pt modelId="{05BAC855-CD32-4369-9E0F-33217F6E1AAA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리스트 삭제</a:t>
          </a:r>
        </a:p>
      </dgm:t>
    </dgm:pt>
    <dgm:pt modelId="{AFE2390D-31C5-40C3-BBFE-47855767A91F}" type="parTrans" cxnId="{082571BB-8D88-4150-9323-14405399AEBE}">
      <dgm:prSet/>
      <dgm:spPr/>
    </dgm:pt>
    <dgm:pt modelId="{C59AD1A4-3CB7-49A2-9DF2-B758D0698C25}" type="sibTrans" cxnId="{082571BB-8D88-4150-9323-14405399AEBE}">
      <dgm:prSet/>
      <dgm:spPr/>
    </dgm:pt>
    <dgm:pt modelId="{DE75B8FB-137C-4348-9B22-F9EAA593C5F7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전체 결과 출력</a:t>
          </a:r>
        </a:p>
      </dgm:t>
    </dgm:pt>
    <dgm:pt modelId="{AFE9AD1C-0B87-4838-8456-E2CB112BEAFD}" type="parTrans" cxnId="{9D5E1174-98D0-4E57-AF51-506D6B234623}">
      <dgm:prSet/>
      <dgm:spPr/>
    </dgm:pt>
    <dgm:pt modelId="{0C7722E8-491E-4BE4-877C-591D6191F2A0}" type="sibTrans" cxnId="{9D5E1174-98D0-4E57-AF51-506D6B234623}">
      <dgm:prSet/>
      <dgm:spPr/>
    </dgm:pt>
    <dgm:pt modelId="{4B7EFF64-A566-47E1-A599-05B54060A26E}">
      <dgm:prSet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정보입력</a:t>
          </a:r>
        </a:p>
      </dgm:t>
    </dgm:pt>
    <dgm:pt modelId="{5945BAC0-581E-4DE5-B6DF-D18FFF69A404}" type="parTrans" cxnId="{896E6FD6-2A77-409D-A2AC-13E1EB95B5BD}">
      <dgm:prSet/>
      <dgm:spPr/>
    </dgm:pt>
    <dgm:pt modelId="{09623300-280C-472A-9F01-CEBD2082104C}" type="sibTrans" cxnId="{896E6FD6-2A77-409D-A2AC-13E1EB95B5BD}">
      <dgm:prSet/>
      <dgm:spPr/>
    </dgm:pt>
    <dgm:pt modelId="{B324E7FE-2207-44C8-A658-ACA97667062A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결과출력</a:t>
          </a:r>
        </a:p>
      </dgm:t>
    </dgm:pt>
    <dgm:pt modelId="{8A21F78C-C422-4F45-83CF-05B17C06CD96}" type="parTrans" cxnId="{B546C526-89E1-417D-AA9C-6F174D82883D}">
      <dgm:prSet/>
      <dgm:spPr/>
    </dgm:pt>
    <dgm:pt modelId="{7CBB4299-E25E-4719-9A4E-B61628798152}" type="sibTrans" cxnId="{B546C526-89E1-417D-AA9C-6F174D82883D}">
      <dgm:prSet/>
      <dgm:spPr/>
    </dgm:pt>
    <dgm:pt modelId="{CF408B8B-8618-4040-A8CB-78CA485B16A7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버튼 클릭</a:t>
          </a:r>
        </a:p>
      </dgm:t>
    </dgm:pt>
    <dgm:pt modelId="{3B7DA854-8588-412A-B2FE-F854A7CFF075}" type="parTrans" cxnId="{DC343E38-7B73-4F60-93C2-5F3DD6B1F8EA}">
      <dgm:prSet/>
      <dgm:spPr/>
    </dgm:pt>
    <dgm:pt modelId="{79F4861F-7346-4A50-9BF8-D315BD39B0DC}" type="sibTrans" cxnId="{DC343E38-7B73-4F60-93C2-5F3DD6B1F8EA}">
      <dgm:prSet/>
      <dgm:spPr/>
    </dgm:pt>
    <dgm:pt modelId="{7009545A-931A-474C-A6DE-C188C71C2272}">
      <dgm:prSet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위치찾기</a:t>
          </a:r>
        </a:p>
      </dgm:t>
    </dgm:pt>
    <dgm:pt modelId="{24C8F952-0553-424C-9B30-E17DA15DCFDD}" type="parTrans" cxnId="{469470E5-5318-4377-8620-F8A56F4932FD}">
      <dgm:prSet/>
      <dgm:spPr/>
    </dgm:pt>
    <dgm:pt modelId="{75A3C7A1-4C6C-4890-80D0-65EAF9CF2FFB}" type="sibTrans" cxnId="{469470E5-5318-4377-8620-F8A56F4932FD}">
      <dgm:prSet/>
      <dgm:spPr/>
    </dgm:pt>
    <dgm:pt modelId="{61D5D676-CBA0-4C0B-887D-FBD024B4A70E}">
      <dgm:prSet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정보출력</a:t>
          </a:r>
          <a:endParaRPr lang="ko-KR" altLang="en-US"/>
        </a:p>
      </dgm:t>
    </dgm:pt>
    <dgm:pt modelId="{67C2B955-717A-40C5-A6D1-B30CA0C39640}" type="parTrans" cxnId="{80401716-9035-49FA-BF07-515070BD17D7}">
      <dgm:prSet/>
      <dgm:spPr/>
    </dgm:pt>
    <dgm:pt modelId="{2F9C6F1F-F0D7-4E74-955A-E9D2B6502815}" type="sibTrans" cxnId="{80401716-9035-49FA-BF07-515070BD17D7}">
      <dgm:prSet/>
      <dgm:spPr/>
    </dgm:pt>
    <dgm:pt modelId="{7FDEA6FF-C326-4580-9DF0-7CC87FCD952B}" type="pres">
      <dgm:prSet presAssocID="{3D4ADBEA-EAC6-46FE-A6ED-33B47B23C5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D0760F-4DB3-4B1F-AB3E-11E861B16F8F}" type="pres">
      <dgm:prSet presAssocID="{17C9AA2A-C3F3-4FB6-946D-A55D88FF898B}" presName="hierRoot1" presStyleCnt="0"/>
      <dgm:spPr/>
    </dgm:pt>
    <dgm:pt modelId="{E63A1A30-41AD-4078-8FE4-50BD8E749C11}" type="pres">
      <dgm:prSet presAssocID="{17C9AA2A-C3F3-4FB6-946D-A55D88FF898B}" presName="composite" presStyleCnt="0"/>
      <dgm:spPr/>
    </dgm:pt>
    <dgm:pt modelId="{B234704E-2367-4D47-9562-C8F8F1AA5E7B}" type="pres">
      <dgm:prSet presAssocID="{17C9AA2A-C3F3-4FB6-946D-A55D88FF898B}" presName="background" presStyleLbl="node0" presStyleIdx="0" presStyleCnt="1"/>
      <dgm:spPr/>
    </dgm:pt>
    <dgm:pt modelId="{67D5FBB0-00E7-4F6E-B7FB-01AE99F984F0}" type="pres">
      <dgm:prSet presAssocID="{17C9AA2A-C3F3-4FB6-946D-A55D88FF898B}" presName="text" presStyleLbl="fgAcc0" presStyleIdx="0" presStyleCnt="1">
        <dgm:presLayoutVars>
          <dgm:chPref val="3"/>
        </dgm:presLayoutVars>
      </dgm:prSet>
      <dgm:spPr/>
    </dgm:pt>
    <dgm:pt modelId="{7124227E-5CB0-4715-A0AC-FA5A2885E907}" type="pres">
      <dgm:prSet presAssocID="{17C9AA2A-C3F3-4FB6-946D-A55D88FF898B}" presName="hierChild2" presStyleCnt="0"/>
      <dgm:spPr/>
    </dgm:pt>
    <dgm:pt modelId="{A4F6D7AE-0EF1-4F5D-B614-C5229359FB2C}" type="pres">
      <dgm:prSet presAssocID="{A19802B6-5ECD-45E4-9548-9551342B73D7}" presName="Name10" presStyleLbl="parChTrans1D2" presStyleIdx="0" presStyleCnt="4"/>
      <dgm:spPr/>
    </dgm:pt>
    <dgm:pt modelId="{9E91FDD4-B19A-4802-97A1-D2A8858EE8FC}" type="pres">
      <dgm:prSet presAssocID="{3C9612EF-9703-48A3-977D-38ADBA4D0DF0}" presName="hierRoot2" presStyleCnt="0"/>
      <dgm:spPr/>
    </dgm:pt>
    <dgm:pt modelId="{FB76B2AE-68D6-46B7-9289-D3EB880DEBF6}" type="pres">
      <dgm:prSet presAssocID="{3C9612EF-9703-48A3-977D-38ADBA4D0DF0}" presName="composite2" presStyleCnt="0"/>
      <dgm:spPr/>
    </dgm:pt>
    <dgm:pt modelId="{E4EC31DD-7267-46CE-8865-1114A4871C7C}" type="pres">
      <dgm:prSet presAssocID="{3C9612EF-9703-48A3-977D-38ADBA4D0DF0}" presName="background2" presStyleLbl="node2" presStyleIdx="0" presStyleCnt="4"/>
      <dgm:spPr/>
    </dgm:pt>
    <dgm:pt modelId="{B920CE97-E3F6-4016-93EF-904E5ED366B9}" type="pres">
      <dgm:prSet presAssocID="{3C9612EF-9703-48A3-977D-38ADBA4D0DF0}" presName="text2" presStyleLbl="fgAcc2" presStyleIdx="0" presStyleCnt="4">
        <dgm:presLayoutVars>
          <dgm:chPref val="3"/>
        </dgm:presLayoutVars>
      </dgm:prSet>
      <dgm:spPr/>
    </dgm:pt>
    <dgm:pt modelId="{0941DA7F-49BD-42D4-B0A9-057DC162B069}" type="pres">
      <dgm:prSet presAssocID="{3C9612EF-9703-48A3-977D-38ADBA4D0DF0}" presName="hierChild3" presStyleCnt="0"/>
      <dgm:spPr/>
    </dgm:pt>
    <dgm:pt modelId="{54BF6C2D-7B09-4F9B-A476-09E72430D5E8}" type="pres">
      <dgm:prSet presAssocID="{5D975DDE-831F-4022-889B-E22D7BAD82FB}" presName="Name17" presStyleLbl="parChTrans1D3" presStyleIdx="0" presStyleCnt="7"/>
      <dgm:spPr/>
    </dgm:pt>
    <dgm:pt modelId="{CF22F6F7-3BCB-4A1C-8A07-A2AFDCAB5CB8}" type="pres">
      <dgm:prSet presAssocID="{E456DC72-C049-406A-BD09-9774B2563E48}" presName="hierRoot3" presStyleCnt="0"/>
      <dgm:spPr/>
    </dgm:pt>
    <dgm:pt modelId="{77037737-2BA9-4B29-B0D3-F08E48FDDEB9}" type="pres">
      <dgm:prSet presAssocID="{E456DC72-C049-406A-BD09-9774B2563E48}" presName="composite3" presStyleCnt="0"/>
      <dgm:spPr/>
    </dgm:pt>
    <dgm:pt modelId="{ACF5D69C-7C7B-4DA0-AE5B-4EB49987A98E}" type="pres">
      <dgm:prSet presAssocID="{E456DC72-C049-406A-BD09-9774B2563E48}" presName="background3" presStyleLbl="node3" presStyleIdx="0" presStyleCnt="7"/>
      <dgm:spPr/>
    </dgm:pt>
    <dgm:pt modelId="{762CD81A-C21D-4CAD-ADD1-FE8F73C7A024}" type="pres">
      <dgm:prSet presAssocID="{E456DC72-C049-406A-BD09-9774B2563E48}" presName="text3" presStyleLbl="fgAcc3" presStyleIdx="0" presStyleCnt="7">
        <dgm:presLayoutVars>
          <dgm:chPref val="3"/>
        </dgm:presLayoutVars>
      </dgm:prSet>
      <dgm:spPr/>
    </dgm:pt>
    <dgm:pt modelId="{AFA25043-7417-4922-833E-3877C1AF8030}" type="pres">
      <dgm:prSet presAssocID="{E456DC72-C049-406A-BD09-9774B2563E48}" presName="hierChild4" presStyleCnt="0"/>
      <dgm:spPr/>
    </dgm:pt>
    <dgm:pt modelId="{13F7A990-F388-40A6-91FE-57D8DB3C05F7}" type="pres">
      <dgm:prSet presAssocID="{5D4188ED-D9D6-4663-9169-BCDD7DC72CE1}" presName="Name23" presStyleLbl="parChTrans1D4" presStyleIdx="0" presStyleCnt="7"/>
      <dgm:spPr/>
    </dgm:pt>
    <dgm:pt modelId="{34830B21-B8D0-4F58-955B-694F240A46DA}" type="pres">
      <dgm:prSet presAssocID="{07A7F873-36BC-4AB4-BC6C-51A0439A42C6}" presName="hierRoot4" presStyleCnt="0"/>
      <dgm:spPr/>
    </dgm:pt>
    <dgm:pt modelId="{9668EA3E-520F-46E6-AC3C-546AB4583E5A}" type="pres">
      <dgm:prSet presAssocID="{07A7F873-36BC-4AB4-BC6C-51A0439A42C6}" presName="composite4" presStyleCnt="0"/>
      <dgm:spPr/>
    </dgm:pt>
    <dgm:pt modelId="{54A4A604-25A5-48A4-968C-7CB5F4234B4D}" type="pres">
      <dgm:prSet presAssocID="{07A7F873-36BC-4AB4-BC6C-51A0439A42C6}" presName="background4" presStyleLbl="node4" presStyleIdx="0" presStyleCnt="7"/>
      <dgm:spPr/>
    </dgm:pt>
    <dgm:pt modelId="{558413A6-F91F-45C2-AE36-1D3C131F9F06}" type="pres">
      <dgm:prSet presAssocID="{07A7F873-36BC-4AB4-BC6C-51A0439A42C6}" presName="text4" presStyleLbl="fgAcc4" presStyleIdx="0" presStyleCnt="7">
        <dgm:presLayoutVars>
          <dgm:chPref val="3"/>
        </dgm:presLayoutVars>
      </dgm:prSet>
      <dgm:spPr/>
    </dgm:pt>
    <dgm:pt modelId="{8065953D-4069-435F-BFAD-9D190E289D03}" type="pres">
      <dgm:prSet presAssocID="{07A7F873-36BC-4AB4-BC6C-51A0439A42C6}" presName="hierChild5" presStyleCnt="0"/>
      <dgm:spPr/>
    </dgm:pt>
    <dgm:pt modelId="{17763B14-E752-4FE4-95A2-067774712AFF}" type="pres">
      <dgm:prSet presAssocID="{7096B39A-0484-48D7-9883-5AC76044C869}" presName="Name23" presStyleLbl="parChTrans1D4" presStyleIdx="1" presStyleCnt="7"/>
      <dgm:spPr/>
    </dgm:pt>
    <dgm:pt modelId="{DFD57865-7CA9-41DD-AEEA-57052A233D14}" type="pres">
      <dgm:prSet presAssocID="{FB83DE77-692B-406E-BCCC-B1FB16FFD2C6}" presName="hierRoot4" presStyleCnt="0"/>
      <dgm:spPr/>
    </dgm:pt>
    <dgm:pt modelId="{261E0D19-1560-4376-BAB5-043AEEA95268}" type="pres">
      <dgm:prSet presAssocID="{FB83DE77-692B-406E-BCCC-B1FB16FFD2C6}" presName="composite4" presStyleCnt="0"/>
      <dgm:spPr/>
    </dgm:pt>
    <dgm:pt modelId="{49A314FB-1DEC-4F7F-802A-DD60E229B6D4}" type="pres">
      <dgm:prSet presAssocID="{FB83DE77-692B-406E-BCCC-B1FB16FFD2C6}" presName="background4" presStyleLbl="node4" presStyleIdx="1" presStyleCnt="7"/>
      <dgm:spPr/>
    </dgm:pt>
    <dgm:pt modelId="{212263B2-E23B-46C5-9849-B4B9024C2DBA}" type="pres">
      <dgm:prSet presAssocID="{FB83DE77-692B-406E-BCCC-B1FB16FFD2C6}" presName="text4" presStyleLbl="fgAcc4" presStyleIdx="1" presStyleCnt="7">
        <dgm:presLayoutVars>
          <dgm:chPref val="3"/>
        </dgm:presLayoutVars>
      </dgm:prSet>
      <dgm:spPr/>
    </dgm:pt>
    <dgm:pt modelId="{92ECBB7C-C1A8-4454-9515-80C4194C7119}" type="pres">
      <dgm:prSet presAssocID="{FB83DE77-692B-406E-BCCC-B1FB16FFD2C6}" presName="hierChild5" presStyleCnt="0"/>
      <dgm:spPr/>
    </dgm:pt>
    <dgm:pt modelId="{DA44F5B6-1229-42C0-9AC8-AC41BBD1194B}" type="pres">
      <dgm:prSet presAssocID="{4A884A25-856D-4A18-8287-4D75739E1C89}" presName="Name17" presStyleLbl="parChTrans1D3" presStyleIdx="1" presStyleCnt="7"/>
      <dgm:spPr/>
    </dgm:pt>
    <dgm:pt modelId="{8F12C813-7B54-4733-88DA-637A1007BD22}" type="pres">
      <dgm:prSet presAssocID="{F3BD5E2D-191C-4CE4-8B4F-00B966E5403A}" presName="hierRoot3" presStyleCnt="0"/>
      <dgm:spPr/>
    </dgm:pt>
    <dgm:pt modelId="{70266E4A-D120-4190-9A45-81CF63CEFCA2}" type="pres">
      <dgm:prSet presAssocID="{F3BD5E2D-191C-4CE4-8B4F-00B966E5403A}" presName="composite3" presStyleCnt="0"/>
      <dgm:spPr/>
    </dgm:pt>
    <dgm:pt modelId="{4AC7D041-0AB8-4221-BAEE-7416DB487AB9}" type="pres">
      <dgm:prSet presAssocID="{F3BD5E2D-191C-4CE4-8B4F-00B966E5403A}" presName="background3" presStyleLbl="node3" presStyleIdx="1" presStyleCnt="7"/>
      <dgm:spPr/>
    </dgm:pt>
    <dgm:pt modelId="{5CAF2C5E-7F2D-45C7-A6B3-EBA5506A3FFF}" type="pres">
      <dgm:prSet presAssocID="{F3BD5E2D-191C-4CE4-8B4F-00B966E5403A}" presName="text3" presStyleLbl="fgAcc3" presStyleIdx="1" presStyleCnt="7">
        <dgm:presLayoutVars>
          <dgm:chPref val="3"/>
        </dgm:presLayoutVars>
      </dgm:prSet>
      <dgm:spPr/>
    </dgm:pt>
    <dgm:pt modelId="{721517AA-99BC-4DE8-8BF9-4277056E549E}" type="pres">
      <dgm:prSet presAssocID="{F3BD5E2D-191C-4CE4-8B4F-00B966E5403A}" presName="hierChild4" presStyleCnt="0"/>
      <dgm:spPr/>
    </dgm:pt>
    <dgm:pt modelId="{3FB8E8AF-EA3E-41C5-8C22-802308D154AA}" type="pres">
      <dgm:prSet presAssocID="{10AD0A9F-FED6-42D9-BF9A-951BF1B9E094}" presName="Name10" presStyleLbl="parChTrans1D2" presStyleIdx="1" presStyleCnt="4"/>
      <dgm:spPr/>
    </dgm:pt>
    <dgm:pt modelId="{4A817F34-CB42-4D78-B471-C8807D16975C}" type="pres">
      <dgm:prSet presAssocID="{F5BE4F9C-A3DF-454F-A326-6130699ADFC0}" presName="hierRoot2" presStyleCnt="0"/>
      <dgm:spPr/>
    </dgm:pt>
    <dgm:pt modelId="{ACD507CD-3FC4-4ADD-A19C-320384704882}" type="pres">
      <dgm:prSet presAssocID="{F5BE4F9C-A3DF-454F-A326-6130699ADFC0}" presName="composite2" presStyleCnt="0"/>
      <dgm:spPr/>
    </dgm:pt>
    <dgm:pt modelId="{7F751CC1-6C53-4E8B-B3D4-88DBEBF8E3FA}" type="pres">
      <dgm:prSet presAssocID="{F5BE4F9C-A3DF-454F-A326-6130699ADFC0}" presName="background2" presStyleLbl="node2" presStyleIdx="1" presStyleCnt="4"/>
      <dgm:spPr/>
    </dgm:pt>
    <dgm:pt modelId="{13213DB8-E06F-4F09-8B64-44F5F12BB790}" type="pres">
      <dgm:prSet presAssocID="{F5BE4F9C-A3DF-454F-A326-6130699ADFC0}" presName="text2" presStyleLbl="fgAcc2" presStyleIdx="1" presStyleCnt="4">
        <dgm:presLayoutVars>
          <dgm:chPref val="3"/>
        </dgm:presLayoutVars>
      </dgm:prSet>
      <dgm:spPr/>
    </dgm:pt>
    <dgm:pt modelId="{3C611F03-5FD0-441F-B3E2-7BA214244365}" type="pres">
      <dgm:prSet presAssocID="{F5BE4F9C-A3DF-454F-A326-6130699ADFC0}" presName="hierChild3" presStyleCnt="0"/>
      <dgm:spPr/>
    </dgm:pt>
    <dgm:pt modelId="{E9B295FE-33AE-4DCD-BCFD-FD10D25FF650}" type="pres">
      <dgm:prSet presAssocID="{ABD31503-21FD-4CE9-8334-87BCF9CBA6FE}" presName="Name17" presStyleLbl="parChTrans1D3" presStyleIdx="2" presStyleCnt="7"/>
      <dgm:spPr/>
    </dgm:pt>
    <dgm:pt modelId="{DE6F8CD2-41B8-4B4C-A6EF-93FF793A10C4}" type="pres">
      <dgm:prSet presAssocID="{0264AB81-42DA-4096-A7F3-C3422FF7458F}" presName="hierRoot3" presStyleCnt="0"/>
      <dgm:spPr/>
    </dgm:pt>
    <dgm:pt modelId="{D3915172-57E8-4A3F-9145-C965646EF58C}" type="pres">
      <dgm:prSet presAssocID="{0264AB81-42DA-4096-A7F3-C3422FF7458F}" presName="composite3" presStyleCnt="0"/>
      <dgm:spPr/>
    </dgm:pt>
    <dgm:pt modelId="{454252C7-8556-423A-998B-F947947055F4}" type="pres">
      <dgm:prSet presAssocID="{0264AB81-42DA-4096-A7F3-C3422FF7458F}" presName="background3" presStyleLbl="node3" presStyleIdx="2" presStyleCnt="7"/>
      <dgm:spPr/>
    </dgm:pt>
    <dgm:pt modelId="{310927DF-7A01-43C4-AB0D-4C356525EDB4}" type="pres">
      <dgm:prSet presAssocID="{0264AB81-42DA-4096-A7F3-C3422FF7458F}" presName="text3" presStyleLbl="fgAcc3" presStyleIdx="2" presStyleCnt="7">
        <dgm:presLayoutVars>
          <dgm:chPref val="3"/>
        </dgm:presLayoutVars>
      </dgm:prSet>
      <dgm:spPr/>
    </dgm:pt>
    <dgm:pt modelId="{05B63D67-359C-48C7-9BF4-BBD1C1350FFB}" type="pres">
      <dgm:prSet presAssocID="{0264AB81-42DA-4096-A7F3-C3422FF7458F}" presName="hierChild4" presStyleCnt="0"/>
      <dgm:spPr/>
    </dgm:pt>
    <dgm:pt modelId="{BC14EF64-0120-4651-8A89-0D936F9FA5C1}" type="pres">
      <dgm:prSet presAssocID="{AFE9AD1C-0B87-4838-8456-E2CB112BEAFD}" presName="Name23" presStyleLbl="parChTrans1D4" presStyleIdx="2" presStyleCnt="7"/>
      <dgm:spPr/>
    </dgm:pt>
    <dgm:pt modelId="{79094E1A-BA4D-4797-9AFB-006F7E6F15AD}" type="pres">
      <dgm:prSet presAssocID="{DE75B8FB-137C-4348-9B22-F9EAA593C5F7}" presName="hierRoot4" presStyleCnt="0"/>
      <dgm:spPr/>
    </dgm:pt>
    <dgm:pt modelId="{246FE870-34A8-464F-A6E6-C58A3D75F05C}" type="pres">
      <dgm:prSet presAssocID="{DE75B8FB-137C-4348-9B22-F9EAA593C5F7}" presName="composite4" presStyleCnt="0"/>
      <dgm:spPr/>
    </dgm:pt>
    <dgm:pt modelId="{9D8DEF28-04C7-45F9-8D42-438EA247A183}" type="pres">
      <dgm:prSet presAssocID="{DE75B8FB-137C-4348-9B22-F9EAA593C5F7}" presName="background4" presStyleLbl="node4" presStyleIdx="2" presStyleCnt="7"/>
      <dgm:spPr/>
    </dgm:pt>
    <dgm:pt modelId="{7FA501E7-64F6-4332-89C2-8EE3E48D3980}" type="pres">
      <dgm:prSet presAssocID="{DE75B8FB-137C-4348-9B22-F9EAA593C5F7}" presName="text4" presStyleLbl="fgAcc4" presStyleIdx="2" presStyleCnt="7">
        <dgm:presLayoutVars>
          <dgm:chPref val="3"/>
        </dgm:presLayoutVars>
      </dgm:prSet>
      <dgm:spPr/>
    </dgm:pt>
    <dgm:pt modelId="{52356C5F-08C7-4598-BB98-0E3A57042E79}" type="pres">
      <dgm:prSet presAssocID="{DE75B8FB-137C-4348-9B22-F9EAA593C5F7}" presName="hierChild5" presStyleCnt="0"/>
      <dgm:spPr/>
    </dgm:pt>
    <dgm:pt modelId="{B42C3086-3432-464E-B31A-077DB813B259}" type="pres">
      <dgm:prSet presAssocID="{45C20F28-9796-429E-959A-5EEF065E406D}" presName="Name17" presStyleLbl="parChTrans1D3" presStyleIdx="3" presStyleCnt="7"/>
      <dgm:spPr/>
    </dgm:pt>
    <dgm:pt modelId="{EC430C5F-B5E2-413D-BE5B-7D8722D1A61B}" type="pres">
      <dgm:prSet presAssocID="{487239B9-7DDE-4906-907C-6CB337A934D3}" presName="hierRoot3" presStyleCnt="0"/>
      <dgm:spPr/>
    </dgm:pt>
    <dgm:pt modelId="{FFEB537C-78E7-4251-9B6B-AACB5C6EBFC9}" type="pres">
      <dgm:prSet presAssocID="{487239B9-7DDE-4906-907C-6CB337A934D3}" presName="composite3" presStyleCnt="0"/>
      <dgm:spPr/>
    </dgm:pt>
    <dgm:pt modelId="{34017E5E-6C70-463E-9BDF-6DEB6B1A1BE5}" type="pres">
      <dgm:prSet presAssocID="{487239B9-7DDE-4906-907C-6CB337A934D3}" presName="background3" presStyleLbl="node3" presStyleIdx="3" presStyleCnt="7"/>
      <dgm:spPr/>
    </dgm:pt>
    <dgm:pt modelId="{31FDB2BA-BC39-43E4-8B91-2639ED9BEA29}" type="pres">
      <dgm:prSet presAssocID="{487239B9-7DDE-4906-907C-6CB337A934D3}" presName="text3" presStyleLbl="fgAcc3" presStyleIdx="3" presStyleCnt="7">
        <dgm:presLayoutVars>
          <dgm:chPref val="3"/>
        </dgm:presLayoutVars>
      </dgm:prSet>
      <dgm:spPr/>
    </dgm:pt>
    <dgm:pt modelId="{225FFA52-B58B-4B82-9F89-47678BDA28E2}" type="pres">
      <dgm:prSet presAssocID="{487239B9-7DDE-4906-907C-6CB337A934D3}" presName="hierChild4" presStyleCnt="0"/>
      <dgm:spPr/>
    </dgm:pt>
    <dgm:pt modelId="{B7A2877F-1594-49D0-BE9B-9050216DF627}" type="pres">
      <dgm:prSet presAssocID="{5945BAC0-581E-4DE5-B6DF-D18FFF69A404}" presName="Name23" presStyleLbl="parChTrans1D4" presStyleIdx="3" presStyleCnt="7"/>
      <dgm:spPr/>
    </dgm:pt>
    <dgm:pt modelId="{FA57B329-E909-422E-9F9F-0D1F88F214DA}" type="pres">
      <dgm:prSet presAssocID="{4B7EFF64-A566-47E1-A599-05B54060A26E}" presName="hierRoot4" presStyleCnt="0"/>
      <dgm:spPr/>
    </dgm:pt>
    <dgm:pt modelId="{B4B7068E-BCB6-414F-A36D-34CC84CEEAE9}" type="pres">
      <dgm:prSet presAssocID="{4B7EFF64-A566-47E1-A599-05B54060A26E}" presName="composite4" presStyleCnt="0"/>
      <dgm:spPr/>
    </dgm:pt>
    <dgm:pt modelId="{A266CDE3-89F2-4FD9-AC31-53193CC5F304}" type="pres">
      <dgm:prSet presAssocID="{4B7EFF64-A566-47E1-A599-05B54060A26E}" presName="background4" presStyleLbl="node4" presStyleIdx="3" presStyleCnt="7"/>
      <dgm:spPr/>
    </dgm:pt>
    <dgm:pt modelId="{ECF0C56E-57DC-49B3-8247-83BA20BC9F32}" type="pres">
      <dgm:prSet presAssocID="{4B7EFF64-A566-47E1-A599-05B54060A26E}" presName="text4" presStyleLbl="fgAcc4" presStyleIdx="3" presStyleCnt="7">
        <dgm:presLayoutVars>
          <dgm:chPref val="3"/>
        </dgm:presLayoutVars>
      </dgm:prSet>
      <dgm:spPr/>
    </dgm:pt>
    <dgm:pt modelId="{89E9AB1E-E7C9-4339-88DB-094AEBBF940D}" type="pres">
      <dgm:prSet presAssocID="{4B7EFF64-A566-47E1-A599-05B54060A26E}" presName="hierChild5" presStyleCnt="0"/>
      <dgm:spPr/>
    </dgm:pt>
    <dgm:pt modelId="{E74BBE8D-0FFE-44E6-BA27-307889345FA5}" type="pres">
      <dgm:prSet presAssocID="{8A21F78C-C422-4F45-83CF-05B17C06CD96}" presName="Name23" presStyleLbl="parChTrans1D4" presStyleIdx="4" presStyleCnt="7"/>
      <dgm:spPr/>
    </dgm:pt>
    <dgm:pt modelId="{41F77341-0041-4250-B2E6-1102D82E4619}" type="pres">
      <dgm:prSet presAssocID="{B324E7FE-2207-44C8-A658-ACA97667062A}" presName="hierRoot4" presStyleCnt="0"/>
      <dgm:spPr/>
    </dgm:pt>
    <dgm:pt modelId="{7A3B2F16-F0F5-4E6F-8F59-01F0EC63FF24}" type="pres">
      <dgm:prSet presAssocID="{B324E7FE-2207-44C8-A658-ACA97667062A}" presName="composite4" presStyleCnt="0"/>
      <dgm:spPr/>
    </dgm:pt>
    <dgm:pt modelId="{B579675F-FB3A-467F-865D-148A2356250B}" type="pres">
      <dgm:prSet presAssocID="{B324E7FE-2207-44C8-A658-ACA97667062A}" presName="background4" presStyleLbl="node4" presStyleIdx="4" presStyleCnt="7"/>
      <dgm:spPr/>
    </dgm:pt>
    <dgm:pt modelId="{DB449A87-85F6-4241-BCF5-49E0107ED783}" type="pres">
      <dgm:prSet presAssocID="{B324E7FE-2207-44C8-A658-ACA97667062A}" presName="text4" presStyleLbl="fgAcc4" presStyleIdx="4" presStyleCnt="7">
        <dgm:presLayoutVars>
          <dgm:chPref val="3"/>
        </dgm:presLayoutVars>
      </dgm:prSet>
      <dgm:spPr/>
    </dgm:pt>
    <dgm:pt modelId="{BD2CD1A6-91E3-485E-AFC3-B4C306BBFE7A}" type="pres">
      <dgm:prSet presAssocID="{B324E7FE-2207-44C8-A658-ACA97667062A}" presName="hierChild5" presStyleCnt="0"/>
      <dgm:spPr/>
    </dgm:pt>
    <dgm:pt modelId="{12FDA0FF-3D95-4FF1-8E16-4646B0AE5626}" type="pres">
      <dgm:prSet presAssocID="{AFE2390D-31C5-40C3-BBFE-47855767A91F}" presName="Name17" presStyleLbl="parChTrans1D3" presStyleIdx="4" presStyleCnt="7"/>
      <dgm:spPr/>
    </dgm:pt>
    <dgm:pt modelId="{29552ACB-CF56-4EDF-AADF-1FACE2BB643F}" type="pres">
      <dgm:prSet presAssocID="{05BAC855-CD32-4369-9E0F-33217F6E1AAA}" presName="hierRoot3" presStyleCnt="0"/>
      <dgm:spPr/>
    </dgm:pt>
    <dgm:pt modelId="{3E81ED29-D61A-4D2D-A912-FE1E79D3ECA1}" type="pres">
      <dgm:prSet presAssocID="{05BAC855-CD32-4369-9E0F-33217F6E1AAA}" presName="composite3" presStyleCnt="0"/>
      <dgm:spPr/>
    </dgm:pt>
    <dgm:pt modelId="{61EF98DD-B27E-4238-A66B-E323F7F553DA}" type="pres">
      <dgm:prSet presAssocID="{05BAC855-CD32-4369-9E0F-33217F6E1AAA}" presName="background3" presStyleLbl="node3" presStyleIdx="4" presStyleCnt="7"/>
      <dgm:spPr/>
    </dgm:pt>
    <dgm:pt modelId="{F2403989-F93C-415A-A57D-44B6FCEC4ECE}" type="pres">
      <dgm:prSet presAssocID="{05BAC855-CD32-4369-9E0F-33217F6E1AAA}" presName="text3" presStyleLbl="fgAcc3" presStyleIdx="4" presStyleCnt="7">
        <dgm:presLayoutVars>
          <dgm:chPref val="3"/>
        </dgm:presLayoutVars>
      </dgm:prSet>
      <dgm:spPr/>
    </dgm:pt>
    <dgm:pt modelId="{8E72900A-F69B-4EE8-99BA-0323CF51DEA6}" type="pres">
      <dgm:prSet presAssocID="{05BAC855-CD32-4369-9E0F-33217F6E1AAA}" presName="hierChild4" presStyleCnt="0"/>
      <dgm:spPr/>
    </dgm:pt>
    <dgm:pt modelId="{94CD47C9-E87A-4F09-B1C6-DA1B5D8293D5}" type="pres">
      <dgm:prSet presAssocID="{9B4F186F-B23E-4871-9DCE-F4B31969A86A}" presName="Name10" presStyleLbl="parChTrans1D2" presStyleIdx="2" presStyleCnt="4"/>
      <dgm:spPr/>
    </dgm:pt>
    <dgm:pt modelId="{DEC3FD63-C1A6-43F3-BD00-B8545E8ADA5E}" type="pres">
      <dgm:prSet presAssocID="{13CE6861-D4DE-4620-A9D8-375F68F3B027}" presName="hierRoot2" presStyleCnt="0"/>
      <dgm:spPr/>
    </dgm:pt>
    <dgm:pt modelId="{354B4599-F688-451E-81D2-4199B55BC3DE}" type="pres">
      <dgm:prSet presAssocID="{13CE6861-D4DE-4620-A9D8-375F68F3B027}" presName="composite2" presStyleCnt="0"/>
      <dgm:spPr/>
    </dgm:pt>
    <dgm:pt modelId="{BF37174F-F4AC-4B78-9D52-4F5E2EB7B7F6}" type="pres">
      <dgm:prSet presAssocID="{13CE6861-D4DE-4620-A9D8-375F68F3B027}" presName="background2" presStyleLbl="node2" presStyleIdx="2" presStyleCnt="4"/>
      <dgm:spPr/>
    </dgm:pt>
    <dgm:pt modelId="{1B0D5643-91FF-4767-A611-E35485A705CA}" type="pres">
      <dgm:prSet presAssocID="{13CE6861-D4DE-4620-A9D8-375F68F3B027}" presName="text2" presStyleLbl="fgAcc2" presStyleIdx="2" presStyleCnt="4">
        <dgm:presLayoutVars>
          <dgm:chPref val="3"/>
        </dgm:presLayoutVars>
      </dgm:prSet>
      <dgm:spPr/>
    </dgm:pt>
    <dgm:pt modelId="{43FACC2C-4C0D-4D4D-8293-80F58B899353}" type="pres">
      <dgm:prSet presAssocID="{13CE6861-D4DE-4620-A9D8-375F68F3B027}" presName="hierChild3" presStyleCnt="0"/>
      <dgm:spPr/>
    </dgm:pt>
    <dgm:pt modelId="{EB7447F2-2683-49B2-B2DC-79579514319A}" type="pres">
      <dgm:prSet presAssocID="{24C8F952-0553-424C-9B30-E17DA15DCFDD}" presName="Name17" presStyleLbl="parChTrans1D3" presStyleIdx="5" presStyleCnt="7"/>
      <dgm:spPr/>
    </dgm:pt>
    <dgm:pt modelId="{03280DBD-B76F-4E38-AAD6-809CE3A97318}" type="pres">
      <dgm:prSet presAssocID="{7009545A-931A-474C-A6DE-C188C71C2272}" presName="hierRoot3" presStyleCnt="0"/>
      <dgm:spPr/>
    </dgm:pt>
    <dgm:pt modelId="{B20C10BC-0033-4B7C-B883-B2AF8DC55D84}" type="pres">
      <dgm:prSet presAssocID="{7009545A-931A-474C-A6DE-C188C71C2272}" presName="composite3" presStyleCnt="0"/>
      <dgm:spPr/>
    </dgm:pt>
    <dgm:pt modelId="{8A9EBCCD-7873-4229-9AAB-9CE27A8F3379}" type="pres">
      <dgm:prSet presAssocID="{7009545A-931A-474C-A6DE-C188C71C2272}" presName="background3" presStyleLbl="node3" presStyleIdx="5" presStyleCnt="7"/>
      <dgm:spPr/>
    </dgm:pt>
    <dgm:pt modelId="{485377C3-BE31-45F0-93E2-D107BD0B3844}" type="pres">
      <dgm:prSet presAssocID="{7009545A-931A-474C-A6DE-C188C71C2272}" presName="text3" presStyleLbl="fgAcc3" presStyleIdx="5" presStyleCnt="7">
        <dgm:presLayoutVars>
          <dgm:chPref val="3"/>
        </dgm:presLayoutVars>
      </dgm:prSet>
      <dgm:spPr/>
    </dgm:pt>
    <dgm:pt modelId="{F7855E67-6205-4621-8FED-33A4914A3951}" type="pres">
      <dgm:prSet presAssocID="{7009545A-931A-474C-A6DE-C188C71C2272}" presName="hierChild4" presStyleCnt="0"/>
      <dgm:spPr/>
    </dgm:pt>
    <dgm:pt modelId="{C6DE619B-B8C6-4D08-A56A-5887EF7DA366}" type="pres">
      <dgm:prSet presAssocID="{3B7DA854-8588-412A-B2FE-F854A7CFF075}" presName="Name23" presStyleLbl="parChTrans1D4" presStyleIdx="5" presStyleCnt="7"/>
      <dgm:spPr/>
    </dgm:pt>
    <dgm:pt modelId="{309FAD44-7AD0-4813-9C77-87A734B7305F}" type="pres">
      <dgm:prSet presAssocID="{CF408B8B-8618-4040-A8CB-78CA485B16A7}" presName="hierRoot4" presStyleCnt="0"/>
      <dgm:spPr/>
    </dgm:pt>
    <dgm:pt modelId="{725CA971-177A-4035-AAEA-0DD7457A28BC}" type="pres">
      <dgm:prSet presAssocID="{CF408B8B-8618-4040-A8CB-78CA485B16A7}" presName="composite4" presStyleCnt="0"/>
      <dgm:spPr/>
    </dgm:pt>
    <dgm:pt modelId="{04028919-46C8-4D89-967D-417CD013950B}" type="pres">
      <dgm:prSet presAssocID="{CF408B8B-8618-4040-A8CB-78CA485B16A7}" presName="background4" presStyleLbl="node4" presStyleIdx="5" presStyleCnt="7"/>
      <dgm:spPr/>
    </dgm:pt>
    <dgm:pt modelId="{DCDB6B57-AEFF-469C-A653-A74F15E7A6F1}" type="pres">
      <dgm:prSet presAssocID="{CF408B8B-8618-4040-A8CB-78CA485B16A7}" presName="text4" presStyleLbl="fgAcc4" presStyleIdx="5" presStyleCnt="7">
        <dgm:presLayoutVars>
          <dgm:chPref val="3"/>
        </dgm:presLayoutVars>
      </dgm:prSet>
      <dgm:spPr/>
    </dgm:pt>
    <dgm:pt modelId="{C490A4A7-9630-4150-86DE-F1FF6A3697C1}" type="pres">
      <dgm:prSet presAssocID="{CF408B8B-8618-4040-A8CB-78CA485B16A7}" presName="hierChild5" presStyleCnt="0"/>
      <dgm:spPr/>
    </dgm:pt>
    <dgm:pt modelId="{E18C1558-124A-4ABE-8D46-6808C05AEF2C}" type="pres">
      <dgm:prSet presAssocID="{67C2B955-717A-40C5-A6D1-B30CA0C39640}" presName="Name23" presStyleLbl="parChTrans1D4" presStyleIdx="6" presStyleCnt="7"/>
      <dgm:spPr/>
    </dgm:pt>
    <dgm:pt modelId="{F5AFCB50-9BA6-4560-B7A0-D3B6BF9CF9A3}" type="pres">
      <dgm:prSet presAssocID="{61D5D676-CBA0-4C0B-887D-FBD024B4A70E}" presName="hierRoot4" presStyleCnt="0"/>
      <dgm:spPr/>
    </dgm:pt>
    <dgm:pt modelId="{2C432B7A-137B-47DA-B532-49E4162B5FF4}" type="pres">
      <dgm:prSet presAssocID="{61D5D676-CBA0-4C0B-887D-FBD024B4A70E}" presName="composite4" presStyleCnt="0"/>
      <dgm:spPr/>
    </dgm:pt>
    <dgm:pt modelId="{FE5028B7-4399-4582-A089-552198CCBCE9}" type="pres">
      <dgm:prSet presAssocID="{61D5D676-CBA0-4C0B-887D-FBD024B4A70E}" presName="background4" presStyleLbl="node4" presStyleIdx="6" presStyleCnt="7"/>
      <dgm:spPr/>
    </dgm:pt>
    <dgm:pt modelId="{65DAEF57-3FB3-4715-AE59-6EB0411E77CF}" type="pres">
      <dgm:prSet presAssocID="{61D5D676-CBA0-4C0B-887D-FBD024B4A70E}" presName="text4" presStyleLbl="fgAcc4" presStyleIdx="6" presStyleCnt="7">
        <dgm:presLayoutVars>
          <dgm:chPref val="3"/>
        </dgm:presLayoutVars>
      </dgm:prSet>
      <dgm:spPr/>
    </dgm:pt>
    <dgm:pt modelId="{84B92B7F-257A-4B58-82CE-5598F0B3AC03}" type="pres">
      <dgm:prSet presAssocID="{61D5D676-CBA0-4C0B-887D-FBD024B4A70E}" presName="hierChild5" presStyleCnt="0"/>
      <dgm:spPr/>
    </dgm:pt>
    <dgm:pt modelId="{6EDCC243-170F-4EFB-AFEE-969EA1820A12}" type="pres">
      <dgm:prSet presAssocID="{06A37181-2C38-4C5B-822D-D0734257BAE9}" presName="Name10" presStyleLbl="parChTrans1D2" presStyleIdx="3" presStyleCnt="4"/>
      <dgm:spPr/>
    </dgm:pt>
    <dgm:pt modelId="{36A49903-145E-4A9F-B3D8-9B3B155D18C0}" type="pres">
      <dgm:prSet presAssocID="{508D584A-15C7-4AAF-B549-45A9558CD29D}" presName="hierRoot2" presStyleCnt="0"/>
      <dgm:spPr/>
    </dgm:pt>
    <dgm:pt modelId="{CFFC9A8C-99DE-4901-8239-9EDA88FB8D11}" type="pres">
      <dgm:prSet presAssocID="{508D584A-15C7-4AAF-B549-45A9558CD29D}" presName="composite2" presStyleCnt="0"/>
      <dgm:spPr/>
    </dgm:pt>
    <dgm:pt modelId="{C29053EE-0F60-43E1-BA2E-1E01C7FE24A9}" type="pres">
      <dgm:prSet presAssocID="{508D584A-15C7-4AAF-B549-45A9558CD29D}" presName="background2" presStyleLbl="node2" presStyleIdx="3" presStyleCnt="4"/>
      <dgm:spPr/>
    </dgm:pt>
    <dgm:pt modelId="{8FF933C8-4D75-4915-A905-58FC978D2EE9}" type="pres">
      <dgm:prSet presAssocID="{508D584A-15C7-4AAF-B549-45A9558CD29D}" presName="text2" presStyleLbl="fgAcc2" presStyleIdx="3" presStyleCnt="4">
        <dgm:presLayoutVars>
          <dgm:chPref val="3"/>
        </dgm:presLayoutVars>
      </dgm:prSet>
      <dgm:spPr/>
    </dgm:pt>
    <dgm:pt modelId="{2498B1FF-D792-4438-AD80-D9EBBF88D33E}" type="pres">
      <dgm:prSet presAssocID="{508D584A-15C7-4AAF-B549-45A9558CD29D}" presName="hierChild3" presStyleCnt="0"/>
      <dgm:spPr/>
    </dgm:pt>
    <dgm:pt modelId="{55A47918-0E01-4921-B19C-0B3670BD40AF}" type="pres">
      <dgm:prSet presAssocID="{07D80048-3803-4914-B0A2-6834403AC9CC}" presName="Name17" presStyleLbl="parChTrans1D3" presStyleIdx="6" presStyleCnt="7"/>
      <dgm:spPr/>
    </dgm:pt>
    <dgm:pt modelId="{5A10F8C7-393B-4573-96CF-5CD8F32A6EDE}" type="pres">
      <dgm:prSet presAssocID="{8FC2D1DC-688D-4871-8EB7-AB3386FC5F7F}" presName="hierRoot3" presStyleCnt="0"/>
      <dgm:spPr/>
    </dgm:pt>
    <dgm:pt modelId="{72C0C2ED-343E-4B9F-9FED-5094BC756AB2}" type="pres">
      <dgm:prSet presAssocID="{8FC2D1DC-688D-4871-8EB7-AB3386FC5F7F}" presName="composite3" presStyleCnt="0"/>
      <dgm:spPr/>
    </dgm:pt>
    <dgm:pt modelId="{5C919F6E-79A2-4D76-89EF-7E7B1CFD5B8F}" type="pres">
      <dgm:prSet presAssocID="{8FC2D1DC-688D-4871-8EB7-AB3386FC5F7F}" presName="background3" presStyleLbl="node3" presStyleIdx="6" presStyleCnt="7"/>
      <dgm:spPr/>
    </dgm:pt>
    <dgm:pt modelId="{2A4F5943-5F2F-4274-A088-AF1E2679DF12}" type="pres">
      <dgm:prSet presAssocID="{8FC2D1DC-688D-4871-8EB7-AB3386FC5F7F}" presName="text3" presStyleLbl="fgAcc3" presStyleIdx="6" presStyleCnt="7">
        <dgm:presLayoutVars>
          <dgm:chPref val="3"/>
        </dgm:presLayoutVars>
      </dgm:prSet>
      <dgm:spPr/>
    </dgm:pt>
    <dgm:pt modelId="{8B402A52-3140-4DD7-8F71-751D930762A9}" type="pres">
      <dgm:prSet presAssocID="{8FC2D1DC-688D-4871-8EB7-AB3386FC5F7F}" presName="hierChild4" presStyleCnt="0"/>
      <dgm:spPr/>
    </dgm:pt>
  </dgm:ptLst>
  <dgm:cxnLst>
    <dgm:cxn modelId="{FC1EC104-CC46-4CA0-88E8-74D221B5F133}" type="presOf" srcId="{508D584A-15C7-4AAF-B549-45A9558CD29D}" destId="{8FF933C8-4D75-4915-A905-58FC978D2EE9}" srcOrd="0" destOrd="0" presId="urn:microsoft.com/office/officeart/2005/8/layout/hierarchy1"/>
    <dgm:cxn modelId="{109C6708-C421-4555-B70A-1FFE229882EB}" srcId="{508D584A-15C7-4AAF-B549-45A9558CD29D}" destId="{8FC2D1DC-688D-4871-8EB7-AB3386FC5F7F}" srcOrd="0" destOrd="0" parTransId="{07D80048-3803-4914-B0A2-6834403AC9CC}" sibTransId="{41854AC3-0314-4DC8-A01E-F11A2A4BECD3}"/>
    <dgm:cxn modelId="{BFF83A0F-8A22-40A0-9993-E794CF28BEDC}" type="presOf" srcId="{8A21F78C-C422-4F45-83CF-05B17C06CD96}" destId="{E74BBE8D-0FFE-44E6-BA27-307889345FA5}" srcOrd="0" destOrd="0" presId="urn:microsoft.com/office/officeart/2005/8/layout/hierarchy1"/>
    <dgm:cxn modelId="{8BD41915-C6DD-41EB-A47F-F268F831AB40}" type="presOf" srcId="{45C20F28-9796-429E-959A-5EEF065E406D}" destId="{B42C3086-3432-464E-B31A-077DB813B259}" srcOrd="0" destOrd="0" presId="urn:microsoft.com/office/officeart/2005/8/layout/hierarchy1"/>
    <dgm:cxn modelId="{80401716-9035-49FA-BF07-515070BD17D7}" srcId="{CF408B8B-8618-4040-A8CB-78CA485B16A7}" destId="{61D5D676-CBA0-4C0B-887D-FBD024B4A70E}" srcOrd="0" destOrd="0" parTransId="{67C2B955-717A-40C5-A6D1-B30CA0C39640}" sibTransId="{2F9C6F1F-F0D7-4E74-955A-E9D2B6502815}"/>
    <dgm:cxn modelId="{B546C526-89E1-417D-AA9C-6F174D82883D}" srcId="{4B7EFF64-A566-47E1-A599-05B54060A26E}" destId="{B324E7FE-2207-44C8-A658-ACA97667062A}" srcOrd="0" destOrd="0" parTransId="{8A21F78C-C422-4F45-83CF-05B17C06CD96}" sibTransId="{7CBB4299-E25E-4719-9A4E-B61628798152}"/>
    <dgm:cxn modelId="{CDDC1129-9C21-452C-AFD6-AC10AF0B9EC7}" type="presOf" srcId="{5D975DDE-831F-4022-889B-E22D7BAD82FB}" destId="{54BF6C2D-7B09-4F9B-A476-09E72430D5E8}" srcOrd="0" destOrd="0" presId="urn:microsoft.com/office/officeart/2005/8/layout/hierarchy1"/>
    <dgm:cxn modelId="{86672B2E-8033-4FDD-9AE0-EC2AAF54044D}" type="presOf" srcId="{67C2B955-717A-40C5-A6D1-B30CA0C39640}" destId="{E18C1558-124A-4ABE-8D46-6808C05AEF2C}" srcOrd="0" destOrd="0" presId="urn:microsoft.com/office/officeart/2005/8/layout/hierarchy1"/>
    <dgm:cxn modelId="{F60D4737-4144-4D2D-B0FE-FDC999CEE728}" type="presOf" srcId="{DE75B8FB-137C-4348-9B22-F9EAA593C5F7}" destId="{7FA501E7-64F6-4332-89C2-8EE3E48D3980}" srcOrd="0" destOrd="0" presId="urn:microsoft.com/office/officeart/2005/8/layout/hierarchy1"/>
    <dgm:cxn modelId="{6C7CDF37-9D43-449E-9662-ED1F94FB4F5D}" type="presOf" srcId="{07D80048-3803-4914-B0A2-6834403AC9CC}" destId="{55A47918-0E01-4921-B19C-0B3670BD40AF}" srcOrd="0" destOrd="0" presId="urn:microsoft.com/office/officeart/2005/8/layout/hierarchy1"/>
    <dgm:cxn modelId="{DC343E38-7B73-4F60-93C2-5F3DD6B1F8EA}" srcId="{7009545A-931A-474C-A6DE-C188C71C2272}" destId="{CF408B8B-8618-4040-A8CB-78CA485B16A7}" srcOrd="0" destOrd="0" parTransId="{3B7DA854-8588-412A-B2FE-F854A7CFF075}" sibTransId="{79F4861F-7346-4A50-9BF8-D315BD39B0DC}"/>
    <dgm:cxn modelId="{C29FF83C-574D-4AD7-9F6D-74AFE172DB43}" srcId="{F5BE4F9C-A3DF-454F-A326-6130699ADFC0}" destId="{0264AB81-42DA-4096-A7F3-C3422FF7458F}" srcOrd="0" destOrd="0" parTransId="{ABD31503-21FD-4CE9-8334-87BCF9CBA6FE}" sibTransId="{48217522-38BA-433F-B12C-050C4D2427A5}"/>
    <dgm:cxn modelId="{15932F3D-2094-4AE7-91C8-1A28C4290A76}" type="presOf" srcId="{9B4F186F-B23E-4871-9DCE-F4B31969A86A}" destId="{94CD47C9-E87A-4F09-B1C6-DA1B5D8293D5}" srcOrd="0" destOrd="0" presId="urn:microsoft.com/office/officeart/2005/8/layout/hierarchy1"/>
    <dgm:cxn modelId="{730B573E-1E78-4A30-8A63-AEC3E88BEA56}" type="presOf" srcId="{3C9612EF-9703-48A3-977D-38ADBA4D0DF0}" destId="{B920CE97-E3F6-4016-93EF-904E5ED366B9}" srcOrd="0" destOrd="0" presId="urn:microsoft.com/office/officeart/2005/8/layout/hierarchy1"/>
    <dgm:cxn modelId="{89DF0C5F-581B-4398-9F85-520D9F40FF15}" srcId="{F5BE4F9C-A3DF-454F-A326-6130699ADFC0}" destId="{487239B9-7DDE-4906-907C-6CB337A934D3}" srcOrd="1" destOrd="0" parTransId="{45C20F28-9796-429E-959A-5EEF065E406D}" sibTransId="{DCF38CE0-A6BF-4B64-8F07-CFEB90316C4C}"/>
    <dgm:cxn modelId="{6DABAD65-4F3F-4858-A258-AB4BEBA42C53}" type="presOf" srcId="{7096B39A-0484-48D7-9883-5AC76044C869}" destId="{17763B14-E752-4FE4-95A2-067774712AFF}" srcOrd="0" destOrd="0" presId="urn:microsoft.com/office/officeart/2005/8/layout/hierarchy1"/>
    <dgm:cxn modelId="{B42DCD65-EB23-4C9E-8E28-5321D77168CC}" type="presOf" srcId="{07A7F873-36BC-4AB4-BC6C-51A0439A42C6}" destId="{558413A6-F91F-45C2-AE36-1D3C131F9F06}" srcOrd="0" destOrd="0" presId="urn:microsoft.com/office/officeart/2005/8/layout/hierarchy1"/>
    <dgm:cxn modelId="{A6A59B46-6987-4C5E-A827-6F6242E59316}" type="presOf" srcId="{5D4188ED-D9D6-4663-9169-BCDD7DC72CE1}" destId="{13F7A990-F388-40A6-91FE-57D8DB3C05F7}" srcOrd="0" destOrd="0" presId="urn:microsoft.com/office/officeart/2005/8/layout/hierarchy1"/>
    <dgm:cxn modelId="{6BB4C246-2E72-4E3F-91E2-767CFCD0FC9A}" type="presOf" srcId="{F5BE4F9C-A3DF-454F-A326-6130699ADFC0}" destId="{13213DB8-E06F-4F09-8B64-44F5F12BB790}" srcOrd="0" destOrd="0" presId="urn:microsoft.com/office/officeart/2005/8/layout/hierarchy1"/>
    <dgm:cxn modelId="{97385E4A-01AC-4CCA-AFE6-1434C6D42A65}" type="presOf" srcId="{61D5D676-CBA0-4C0B-887D-FBD024B4A70E}" destId="{65DAEF57-3FB3-4715-AE59-6EB0411E77CF}" srcOrd="0" destOrd="0" presId="urn:microsoft.com/office/officeart/2005/8/layout/hierarchy1"/>
    <dgm:cxn modelId="{3784546A-2790-45EA-BA6E-C284175500E8}" type="presOf" srcId="{5945BAC0-581E-4DE5-B6DF-D18FFF69A404}" destId="{B7A2877F-1594-49D0-BE9B-9050216DF627}" srcOrd="0" destOrd="0" presId="urn:microsoft.com/office/officeart/2005/8/layout/hierarchy1"/>
    <dgm:cxn modelId="{A8C2A570-869E-4D9C-8F11-B350574EFAB4}" type="presOf" srcId="{F3BD5E2D-191C-4CE4-8B4F-00B966E5403A}" destId="{5CAF2C5E-7F2D-45C7-A6B3-EBA5506A3FFF}" srcOrd="0" destOrd="0" presId="urn:microsoft.com/office/officeart/2005/8/layout/hierarchy1"/>
    <dgm:cxn modelId="{805B4251-B389-4D9C-A20A-26382AEB0232}" srcId="{3C9612EF-9703-48A3-977D-38ADBA4D0DF0}" destId="{E456DC72-C049-406A-BD09-9774B2563E48}" srcOrd="0" destOrd="0" parTransId="{5D975DDE-831F-4022-889B-E22D7BAD82FB}" sibTransId="{88D710F3-DDCA-4C9F-9E1A-ABDCEE85C6E0}"/>
    <dgm:cxn modelId="{B92AB451-3722-4CC2-BDDE-002C7938D93D}" type="presOf" srcId="{487239B9-7DDE-4906-907C-6CB337A934D3}" destId="{31FDB2BA-BC39-43E4-8B91-2639ED9BEA29}" srcOrd="0" destOrd="0" presId="urn:microsoft.com/office/officeart/2005/8/layout/hierarchy1"/>
    <dgm:cxn modelId="{8BD1CA72-47DD-458F-A67C-3FF50736E772}" type="presOf" srcId="{17C9AA2A-C3F3-4FB6-946D-A55D88FF898B}" destId="{67D5FBB0-00E7-4F6E-B7FB-01AE99F984F0}" srcOrd="0" destOrd="0" presId="urn:microsoft.com/office/officeart/2005/8/layout/hierarchy1"/>
    <dgm:cxn modelId="{9D5E1174-98D0-4E57-AF51-506D6B234623}" srcId="{0264AB81-42DA-4096-A7F3-C3422FF7458F}" destId="{DE75B8FB-137C-4348-9B22-F9EAA593C5F7}" srcOrd="0" destOrd="0" parTransId="{AFE9AD1C-0B87-4838-8456-E2CB112BEAFD}" sibTransId="{0C7722E8-491E-4BE4-877C-591D6191F2A0}"/>
    <dgm:cxn modelId="{8E65EA7A-79C5-4A29-8509-496513057A6E}" type="presOf" srcId="{B324E7FE-2207-44C8-A658-ACA97667062A}" destId="{DB449A87-85F6-4241-BCF5-49E0107ED783}" srcOrd="0" destOrd="0" presId="urn:microsoft.com/office/officeart/2005/8/layout/hierarchy1"/>
    <dgm:cxn modelId="{97FB5581-4067-4A52-88A3-0D58D337981F}" type="presOf" srcId="{7009545A-931A-474C-A6DE-C188C71C2272}" destId="{485377C3-BE31-45F0-93E2-D107BD0B3844}" srcOrd="0" destOrd="0" presId="urn:microsoft.com/office/officeart/2005/8/layout/hierarchy1"/>
    <dgm:cxn modelId="{48A44585-55F8-44F9-96D4-890A46CB1482}" type="presOf" srcId="{E456DC72-C049-406A-BD09-9774B2563E48}" destId="{762CD81A-C21D-4CAD-ADD1-FE8F73C7A024}" srcOrd="0" destOrd="0" presId="urn:microsoft.com/office/officeart/2005/8/layout/hierarchy1"/>
    <dgm:cxn modelId="{91C9118F-C21B-4566-B3F5-DDA6E95FAE7C}" type="presOf" srcId="{3D4ADBEA-EAC6-46FE-A6ED-33B47B23C5C0}" destId="{7FDEA6FF-C326-4580-9DF0-7CC87FCD952B}" srcOrd="0" destOrd="0" presId="urn:microsoft.com/office/officeart/2005/8/layout/hierarchy1"/>
    <dgm:cxn modelId="{9CC43B95-4CBE-4C7E-B56E-EE3134B370DF}" type="presOf" srcId="{A19802B6-5ECD-45E4-9548-9551342B73D7}" destId="{A4F6D7AE-0EF1-4F5D-B614-C5229359FB2C}" srcOrd="0" destOrd="0" presId="urn:microsoft.com/office/officeart/2005/8/layout/hierarchy1"/>
    <dgm:cxn modelId="{935DED95-0AB2-4E0A-AF8D-0895194EFE16}" type="presOf" srcId="{8FC2D1DC-688D-4871-8EB7-AB3386FC5F7F}" destId="{2A4F5943-5F2F-4274-A088-AF1E2679DF12}" srcOrd="0" destOrd="0" presId="urn:microsoft.com/office/officeart/2005/8/layout/hierarchy1"/>
    <dgm:cxn modelId="{F4C8F296-11DC-48B6-91CB-0ABEEA536A3F}" type="presOf" srcId="{06A37181-2C38-4C5B-822D-D0734257BAE9}" destId="{6EDCC243-170F-4EFB-AFEE-969EA1820A12}" srcOrd="0" destOrd="0" presId="urn:microsoft.com/office/officeart/2005/8/layout/hierarchy1"/>
    <dgm:cxn modelId="{7DA7BA9A-FA95-4716-8C19-791B5407B5B1}" type="presOf" srcId="{CF408B8B-8618-4040-A8CB-78CA485B16A7}" destId="{DCDB6B57-AEFF-469C-A653-A74F15E7A6F1}" srcOrd="0" destOrd="0" presId="urn:microsoft.com/office/officeart/2005/8/layout/hierarchy1"/>
    <dgm:cxn modelId="{9C71AC9E-2B37-4D3B-9875-CB57C83C17AC}" type="presOf" srcId="{4B7EFF64-A566-47E1-A599-05B54060A26E}" destId="{ECF0C56E-57DC-49B3-8247-83BA20BC9F32}" srcOrd="0" destOrd="0" presId="urn:microsoft.com/office/officeart/2005/8/layout/hierarchy1"/>
    <dgm:cxn modelId="{716210AC-4BFB-4616-8102-857BAF0E56F9}" srcId="{3C9612EF-9703-48A3-977D-38ADBA4D0DF0}" destId="{F3BD5E2D-191C-4CE4-8B4F-00B966E5403A}" srcOrd="1" destOrd="0" parTransId="{4A884A25-856D-4A18-8287-4D75739E1C89}" sibTransId="{ECDD9F61-A951-4441-8BC5-C48EE8435D4E}"/>
    <dgm:cxn modelId="{9457A9AD-9561-48B6-BE3D-054374788572}" type="presOf" srcId="{13CE6861-D4DE-4620-A9D8-375F68F3B027}" destId="{1B0D5643-91FF-4767-A611-E35485A705CA}" srcOrd="0" destOrd="0" presId="urn:microsoft.com/office/officeart/2005/8/layout/hierarchy1"/>
    <dgm:cxn modelId="{45197FB1-9009-4B83-A3C5-B1D26F1B93A4}" srcId="{17C9AA2A-C3F3-4FB6-946D-A55D88FF898B}" destId="{F5BE4F9C-A3DF-454F-A326-6130699ADFC0}" srcOrd="1" destOrd="0" parTransId="{10AD0A9F-FED6-42D9-BF9A-951BF1B9E094}" sibTransId="{73BB0A29-2A00-47A9-8AE0-562BF51D2C23}"/>
    <dgm:cxn modelId="{2DF1E1B2-7028-47B4-BCE9-9E426DBEF1FA}" srcId="{E456DC72-C049-406A-BD09-9774B2563E48}" destId="{07A7F873-36BC-4AB4-BC6C-51A0439A42C6}" srcOrd="0" destOrd="0" parTransId="{5D4188ED-D9D6-4663-9169-BCDD7DC72CE1}" sibTransId="{82D2BFE8-EC3F-4C13-86EC-D7485EA4283A}"/>
    <dgm:cxn modelId="{A37A0AB4-12C3-41BE-82B6-5982D3933F0A}" type="presOf" srcId="{10AD0A9F-FED6-42D9-BF9A-951BF1B9E094}" destId="{3FB8E8AF-EA3E-41C5-8C22-802308D154AA}" srcOrd="0" destOrd="0" presId="urn:microsoft.com/office/officeart/2005/8/layout/hierarchy1"/>
    <dgm:cxn modelId="{8631C1B9-8288-40CF-8FFF-8225AF67D8AD}" type="presOf" srcId="{AFE9AD1C-0B87-4838-8456-E2CB112BEAFD}" destId="{BC14EF64-0120-4651-8A89-0D936F9FA5C1}" srcOrd="0" destOrd="0" presId="urn:microsoft.com/office/officeart/2005/8/layout/hierarchy1"/>
    <dgm:cxn modelId="{082571BB-8D88-4150-9323-14405399AEBE}" srcId="{F5BE4F9C-A3DF-454F-A326-6130699ADFC0}" destId="{05BAC855-CD32-4369-9E0F-33217F6E1AAA}" srcOrd="2" destOrd="0" parTransId="{AFE2390D-31C5-40C3-BBFE-47855767A91F}" sibTransId="{C59AD1A4-3CB7-49A2-9DF2-B758D0698C25}"/>
    <dgm:cxn modelId="{15AAB0BD-3E60-4FE8-A762-EE35D2CEC483}" type="presOf" srcId="{FB83DE77-692B-406E-BCCC-B1FB16FFD2C6}" destId="{212263B2-E23B-46C5-9849-B4B9024C2DBA}" srcOrd="0" destOrd="0" presId="urn:microsoft.com/office/officeart/2005/8/layout/hierarchy1"/>
    <dgm:cxn modelId="{5A7808C5-79F5-4B55-B5EE-23701D8F66D6}" srcId="{17C9AA2A-C3F3-4FB6-946D-A55D88FF898B}" destId="{508D584A-15C7-4AAF-B549-45A9558CD29D}" srcOrd="3" destOrd="0" parTransId="{06A37181-2C38-4C5B-822D-D0734257BAE9}" sibTransId="{EE176661-9D5D-4093-9450-81CA6C8C6E8C}"/>
    <dgm:cxn modelId="{B9253DC6-D5C6-4AA4-B5F3-0F9A52809FEC}" srcId="{3D4ADBEA-EAC6-46FE-A6ED-33B47B23C5C0}" destId="{17C9AA2A-C3F3-4FB6-946D-A55D88FF898B}" srcOrd="0" destOrd="0" parTransId="{4E552AFE-DE52-4AAC-B6E3-916B7BAFAB67}" sibTransId="{E4BBDA8F-246F-4BB7-B594-D90534068832}"/>
    <dgm:cxn modelId="{D6080DC7-3621-4F2D-8C50-EFCE8784986D}" type="presOf" srcId="{3B7DA854-8588-412A-B2FE-F854A7CFF075}" destId="{C6DE619B-B8C6-4D08-A56A-5887EF7DA366}" srcOrd="0" destOrd="0" presId="urn:microsoft.com/office/officeart/2005/8/layout/hierarchy1"/>
    <dgm:cxn modelId="{381095C7-98A3-417D-BD67-6FA01F25A0AD}" type="presOf" srcId="{05BAC855-CD32-4369-9E0F-33217F6E1AAA}" destId="{F2403989-F93C-415A-A57D-44B6FCEC4ECE}" srcOrd="0" destOrd="0" presId="urn:microsoft.com/office/officeart/2005/8/layout/hierarchy1"/>
    <dgm:cxn modelId="{843369CE-CC45-4F43-857E-AA7574459E17}" type="presOf" srcId="{0264AB81-42DA-4096-A7F3-C3422FF7458F}" destId="{310927DF-7A01-43C4-AB0D-4C356525EDB4}" srcOrd="0" destOrd="0" presId="urn:microsoft.com/office/officeart/2005/8/layout/hierarchy1"/>
    <dgm:cxn modelId="{F9B1F0D0-EC0C-4223-AB25-E1FCE89B931F}" type="presOf" srcId="{ABD31503-21FD-4CE9-8334-87BCF9CBA6FE}" destId="{E9B295FE-33AE-4DCD-BCFD-FD10D25FF650}" srcOrd="0" destOrd="0" presId="urn:microsoft.com/office/officeart/2005/8/layout/hierarchy1"/>
    <dgm:cxn modelId="{896E6FD6-2A77-409D-A2AC-13E1EB95B5BD}" srcId="{487239B9-7DDE-4906-907C-6CB337A934D3}" destId="{4B7EFF64-A566-47E1-A599-05B54060A26E}" srcOrd="0" destOrd="0" parTransId="{5945BAC0-581E-4DE5-B6DF-D18FFF69A404}" sibTransId="{09623300-280C-472A-9F01-CEBD2082104C}"/>
    <dgm:cxn modelId="{4E54DFDC-559C-4888-88C6-9A02366327E8}" type="presOf" srcId="{24C8F952-0553-424C-9B30-E17DA15DCFDD}" destId="{EB7447F2-2683-49B2-B2DC-79579514319A}" srcOrd="0" destOrd="0" presId="urn:microsoft.com/office/officeart/2005/8/layout/hierarchy1"/>
    <dgm:cxn modelId="{97D5D8DD-7617-45FE-BB3A-7B10689DA77B}" srcId="{17C9AA2A-C3F3-4FB6-946D-A55D88FF898B}" destId="{3C9612EF-9703-48A3-977D-38ADBA4D0DF0}" srcOrd="0" destOrd="0" parTransId="{A19802B6-5ECD-45E4-9548-9551342B73D7}" sibTransId="{1F99E04E-7866-4ADA-AD83-1A11C59A43FD}"/>
    <dgm:cxn modelId="{5467DAE0-5D30-455A-9E00-5CB195F5BF24}" type="presOf" srcId="{AFE2390D-31C5-40C3-BBFE-47855767A91F}" destId="{12FDA0FF-3D95-4FF1-8E16-4646B0AE5626}" srcOrd="0" destOrd="0" presId="urn:microsoft.com/office/officeart/2005/8/layout/hierarchy1"/>
    <dgm:cxn modelId="{469470E5-5318-4377-8620-F8A56F4932FD}" srcId="{13CE6861-D4DE-4620-A9D8-375F68F3B027}" destId="{7009545A-931A-474C-A6DE-C188C71C2272}" srcOrd="0" destOrd="0" parTransId="{24C8F952-0553-424C-9B30-E17DA15DCFDD}" sibTransId="{75A3C7A1-4C6C-4890-80D0-65EAF9CF2FFB}"/>
    <dgm:cxn modelId="{4AEA70EE-7570-436C-9306-2230358BADF7}" srcId="{17C9AA2A-C3F3-4FB6-946D-A55D88FF898B}" destId="{13CE6861-D4DE-4620-A9D8-375F68F3B027}" srcOrd="2" destOrd="0" parTransId="{9B4F186F-B23E-4871-9DCE-F4B31969A86A}" sibTransId="{7E3B665E-B143-4869-B1C0-C536BAAD218C}"/>
    <dgm:cxn modelId="{EB1E7CEE-CF92-4055-817C-05D13A7FC629}" srcId="{07A7F873-36BC-4AB4-BC6C-51A0439A42C6}" destId="{FB83DE77-692B-406E-BCCC-B1FB16FFD2C6}" srcOrd="0" destOrd="0" parTransId="{7096B39A-0484-48D7-9883-5AC76044C869}" sibTransId="{82A88443-8886-4510-AAF5-8CA631B87130}"/>
    <dgm:cxn modelId="{7F7A3EFA-6D77-4B8C-B041-AE372F7C2BF6}" type="presOf" srcId="{4A884A25-856D-4A18-8287-4D75739E1C89}" destId="{DA44F5B6-1229-42C0-9AC8-AC41BBD1194B}" srcOrd="0" destOrd="0" presId="urn:microsoft.com/office/officeart/2005/8/layout/hierarchy1"/>
    <dgm:cxn modelId="{5D49934E-BEDE-4B42-A8E5-AA7275184C56}" type="presParOf" srcId="{7FDEA6FF-C326-4580-9DF0-7CC87FCD952B}" destId="{B6D0760F-4DB3-4B1F-AB3E-11E861B16F8F}" srcOrd="0" destOrd="0" presId="urn:microsoft.com/office/officeart/2005/8/layout/hierarchy1"/>
    <dgm:cxn modelId="{2EE9C726-79A4-4E0F-8F14-BF3B76647D47}" type="presParOf" srcId="{B6D0760F-4DB3-4B1F-AB3E-11E861B16F8F}" destId="{E63A1A30-41AD-4078-8FE4-50BD8E749C11}" srcOrd="0" destOrd="0" presId="urn:microsoft.com/office/officeart/2005/8/layout/hierarchy1"/>
    <dgm:cxn modelId="{991F45A7-CB20-425E-BE8D-4282CCAA0E25}" type="presParOf" srcId="{E63A1A30-41AD-4078-8FE4-50BD8E749C11}" destId="{B234704E-2367-4D47-9562-C8F8F1AA5E7B}" srcOrd="0" destOrd="0" presId="urn:microsoft.com/office/officeart/2005/8/layout/hierarchy1"/>
    <dgm:cxn modelId="{584DDCA8-68CC-40A1-81F3-B7DD13B573F5}" type="presParOf" srcId="{E63A1A30-41AD-4078-8FE4-50BD8E749C11}" destId="{67D5FBB0-00E7-4F6E-B7FB-01AE99F984F0}" srcOrd="1" destOrd="0" presId="urn:microsoft.com/office/officeart/2005/8/layout/hierarchy1"/>
    <dgm:cxn modelId="{B068F11A-5BAB-4632-A2D7-5F5951F471A7}" type="presParOf" srcId="{B6D0760F-4DB3-4B1F-AB3E-11E861B16F8F}" destId="{7124227E-5CB0-4715-A0AC-FA5A2885E907}" srcOrd="1" destOrd="0" presId="urn:microsoft.com/office/officeart/2005/8/layout/hierarchy1"/>
    <dgm:cxn modelId="{74BCE625-FC34-4FB7-BACD-2568A63D0617}" type="presParOf" srcId="{7124227E-5CB0-4715-A0AC-FA5A2885E907}" destId="{A4F6D7AE-0EF1-4F5D-B614-C5229359FB2C}" srcOrd="0" destOrd="0" presId="urn:microsoft.com/office/officeart/2005/8/layout/hierarchy1"/>
    <dgm:cxn modelId="{2001915B-D6A4-4CB2-B317-28F9BE235F2C}" type="presParOf" srcId="{7124227E-5CB0-4715-A0AC-FA5A2885E907}" destId="{9E91FDD4-B19A-4802-97A1-D2A8858EE8FC}" srcOrd="1" destOrd="0" presId="urn:microsoft.com/office/officeart/2005/8/layout/hierarchy1"/>
    <dgm:cxn modelId="{B6BDEF52-D2F2-4B25-9BE0-AB5C92BE2A76}" type="presParOf" srcId="{9E91FDD4-B19A-4802-97A1-D2A8858EE8FC}" destId="{FB76B2AE-68D6-46B7-9289-D3EB880DEBF6}" srcOrd="0" destOrd="0" presId="urn:microsoft.com/office/officeart/2005/8/layout/hierarchy1"/>
    <dgm:cxn modelId="{C6666961-5465-48ED-81D5-FC2B56BE2646}" type="presParOf" srcId="{FB76B2AE-68D6-46B7-9289-D3EB880DEBF6}" destId="{E4EC31DD-7267-46CE-8865-1114A4871C7C}" srcOrd="0" destOrd="0" presId="urn:microsoft.com/office/officeart/2005/8/layout/hierarchy1"/>
    <dgm:cxn modelId="{966B8B3B-E345-4345-B649-7D9672A44619}" type="presParOf" srcId="{FB76B2AE-68D6-46B7-9289-D3EB880DEBF6}" destId="{B920CE97-E3F6-4016-93EF-904E5ED366B9}" srcOrd="1" destOrd="0" presId="urn:microsoft.com/office/officeart/2005/8/layout/hierarchy1"/>
    <dgm:cxn modelId="{7F5D7362-C1ED-43C6-933B-5CE957E1F14E}" type="presParOf" srcId="{9E91FDD4-B19A-4802-97A1-D2A8858EE8FC}" destId="{0941DA7F-49BD-42D4-B0A9-057DC162B069}" srcOrd="1" destOrd="0" presId="urn:microsoft.com/office/officeart/2005/8/layout/hierarchy1"/>
    <dgm:cxn modelId="{0A56339E-834F-43B4-A2AE-40C464FC6AA3}" type="presParOf" srcId="{0941DA7F-49BD-42D4-B0A9-057DC162B069}" destId="{54BF6C2D-7B09-4F9B-A476-09E72430D5E8}" srcOrd="0" destOrd="0" presId="urn:microsoft.com/office/officeart/2005/8/layout/hierarchy1"/>
    <dgm:cxn modelId="{BC6787C3-7009-4FA4-9D75-F4A33027E085}" type="presParOf" srcId="{0941DA7F-49BD-42D4-B0A9-057DC162B069}" destId="{CF22F6F7-3BCB-4A1C-8A07-A2AFDCAB5CB8}" srcOrd="1" destOrd="0" presId="urn:microsoft.com/office/officeart/2005/8/layout/hierarchy1"/>
    <dgm:cxn modelId="{9797696E-22AA-4E47-96DB-FEFFF631BFE6}" type="presParOf" srcId="{CF22F6F7-3BCB-4A1C-8A07-A2AFDCAB5CB8}" destId="{77037737-2BA9-4B29-B0D3-F08E48FDDEB9}" srcOrd="0" destOrd="0" presId="urn:microsoft.com/office/officeart/2005/8/layout/hierarchy1"/>
    <dgm:cxn modelId="{F5E8F829-CA79-4D63-98D4-9CDD84D62CEF}" type="presParOf" srcId="{77037737-2BA9-4B29-B0D3-F08E48FDDEB9}" destId="{ACF5D69C-7C7B-4DA0-AE5B-4EB49987A98E}" srcOrd="0" destOrd="0" presId="urn:microsoft.com/office/officeart/2005/8/layout/hierarchy1"/>
    <dgm:cxn modelId="{094B1118-8F51-4506-B71C-EB1B33E76C03}" type="presParOf" srcId="{77037737-2BA9-4B29-B0D3-F08E48FDDEB9}" destId="{762CD81A-C21D-4CAD-ADD1-FE8F73C7A024}" srcOrd="1" destOrd="0" presId="urn:microsoft.com/office/officeart/2005/8/layout/hierarchy1"/>
    <dgm:cxn modelId="{8C6681C4-8274-4D6E-A98B-0219279067FD}" type="presParOf" srcId="{CF22F6F7-3BCB-4A1C-8A07-A2AFDCAB5CB8}" destId="{AFA25043-7417-4922-833E-3877C1AF8030}" srcOrd="1" destOrd="0" presId="urn:microsoft.com/office/officeart/2005/8/layout/hierarchy1"/>
    <dgm:cxn modelId="{AF35CF38-6345-4EC9-A356-BCD5F85EAFB9}" type="presParOf" srcId="{AFA25043-7417-4922-833E-3877C1AF8030}" destId="{13F7A990-F388-40A6-91FE-57D8DB3C05F7}" srcOrd="0" destOrd="0" presId="urn:microsoft.com/office/officeart/2005/8/layout/hierarchy1"/>
    <dgm:cxn modelId="{46C3C049-CB77-47EF-9134-EE01F039DBAC}" type="presParOf" srcId="{AFA25043-7417-4922-833E-3877C1AF8030}" destId="{34830B21-B8D0-4F58-955B-694F240A46DA}" srcOrd="1" destOrd="0" presId="urn:microsoft.com/office/officeart/2005/8/layout/hierarchy1"/>
    <dgm:cxn modelId="{E864D27B-0358-460E-AB5B-A78E7C2D693F}" type="presParOf" srcId="{34830B21-B8D0-4F58-955B-694F240A46DA}" destId="{9668EA3E-520F-46E6-AC3C-546AB4583E5A}" srcOrd="0" destOrd="0" presId="urn:microsoft.com/office/officeart/2005/8/layout/hierarchy1"/>
    <dgm:cxn modelId="{2C59C8E5-8DE8-424B-B5C8-2C40A7808554}" type="presParOf" srcId="{9668EA3E-520F-46E6-AC3C-546AB4583E5A}" destId="{54A4A604-25A5-48A4-968C-7CB5F4234B4D}" srcOrd="0" destOrd="0" presId="urn:microsoft.com/office/officeart/2005/8/layout/hierarchy1"/>
    <dgm:cxn modelId="{A3F50196-D810-48D3-82B6-93D3C738F8EA}" type="presParOf" srcId="{9668EA3E-520F-46E6-AC3C-546AB4583E5A}" destId="{558413A6-F91F-45C2-AE36-1D3C131F9F06}" srcOrd="1" destOrd="0" presId="urn:microsoft.com/office/officeart/2005/8/layout/hierarchy1"/>
    <dgm:cxn modelId="{C6C18528-A796-4477-961D-E41AF7A3C2BE}" type="presParOf" srcId="{34830B21-B8D0-4F58-955B-694F240A46DA}" destId="{8065953D-4069-435F-BFAD-9D190E289D03}" srcOrd="1" destOrd="0" presId="urn:microsoft.com/office/officeart/2005/8/layout/hierarchy1"/>
    <dgm:cxn modelId="{78E58514-C89C-4BDB-AF4E-4F1056580AC8}" type="presParOf" srcId="{8065953D-4069-435F-BFAD-9D190E289D03}" destId="{17763B14-E752-4FE4-95A2-067774712AFF}" srcOrd="0" destOrd="0" presId="urn:microsoft.com/office/officeart/2005/8/layout/hierarchy1"/>
    <dgm:cxn modelId="{01934453-5B60-4398-BBF0-495778A599DE}" type="presParOf" srcId="{8065953D-4069-435F-BFAD-9D190E289D03}" destId="{DFD57865-7CA9-41DD-AEEA-57052A233D14}" srcOrd="1" destOrd="0" presId="urn:microsoft.com/office/officeart/2005/8/layout/hierarchy1"/>
    <dgm:cxn modelId="{5FCCDB3E-0555-481B-9426-F3CA9B27FC20}" type="presParOf" srcId="{DFD57865-7CA9-41DD-AEEA-57052A233D14}" destId="{261E0D19-1560-4376-BAB5-043AEEA95268}" srcOrd="0" destOrd="0" presId="urn:microsoft.com/office/officeart/2005/8/layout/hierarchy1"/>
    <dgm:cxn modelId="{9A3C4CC3-8503-458E-B58B-E32E22CD0BD8}" type="presParOf" srcId="{261E0D19-1560-4376-BAB5-043AEEA95268}" destId="{49A314FB-1DEC-4F7F-802A-DD60E229B6D4}" srcOrd="0" destOrd="0" presId="urn:microsoft.com/office/officeart/2005/8/layout/hierarchy1"/>
    <dgm:cxn modelId="{389871B7-85BC-4C49-811F-954EDDE34DC4}" type="presParOf" srcId="{261E0D19-1560-4376-BAB5-043AEEA95268}" destId="{212263B2-E23B-46C5-9849-B4B9024C2DBA}" srcOrd="1" destOrd="0" presId="urn:microsoft.com/office/officeart/2005/8/layout/hierarchy1"/>
    <dgm:cxn modelId="{0FF2E53C-1F4F-4607-8FC8-66203CB69048}" type="presParOf" srcId="{DFD57865-7CA9-41DD-AEEA-57052A233D14}" destId="{92ECBB7C-C1A8-4454-9515-80C4194C7119}" srcOrd="1" destOrd="0" presId="urn:microsoft.com/office/officeart/2005/8/layout/hierarchy1"/>
    <dgm:cxn modelId="{48E9129A-39C9-429C-97AB-6719A0B92B39}" type="presParOf" srcId="{0941DA7F-49BD-42D4-B0A9-057DC162B069}" destId="{DA44F5B6-1229-42C0-9AC8-AC41BBD1194B}" srcOrd="2" destOrd="0" presId="urn:microsoft.com/office/officeart/2005/8/layout/hierarchy1"/>
    <dgm:cxn modelId="{4055FE20-6BE9-4ABE-8155-6D648C66A660}" type="presParOf" srcId="{0941DA7F-49BD-42D4-B0A9-057DC162B069}" destId="{8F12C813-7B54-4733-88DA-637A1007BD22}" srcOrd="3" destOrd="0" presId="urn:microsoft.com/office/officeart/2005/8/layout/hierarchy1"/>
    <dgm:cxn modelId="{228BE3D3-47C7-4384-98D2-76B537506052}" type="presParOf" srcId="{8F12C813-7B54-4733-88DA-637A1007BD22}" destId="{70266E4A-D120-4190-9A45-81CF63CEFCA2}" srcOrd="0" destOrd="0" presId="urn:microsoft.com/office/officeart/2005/8/layout/hierarchy1"/>
    <dgm:cxn modelId="{7141EAC9-3CDC-48F6-AB8E-ADEBF63985BA}" type="presParOf" srcId="{70266E4A-D120-4190-9A45-81CF63CEFCA2}" destId="{4AC7D041-0AB8-4221-BAEE-7416DB487AB9}" srcOrd="0" destOrd="0" presId="urn:microsoft.com/office/officeart/2005/8/layout/hierarchy1"/>
    <dgm:cxn modelId="{FA74968C-941A-4045-94D4-4501F20B2745}" type="presParOf" srcId="{70266E4A-D120-4190-9A45-81CF63CEFCA2}" destId="{5CAF2C5E-7F2D-45C7-A6B3-EBA5506A3FFF}" srcOrd="1" destOrd="0" presId="urn:microsoft.com/office/officeart/2005/8/layout/hierarchy1"/>
    <dgm:cxn modelId="{D12484F7-3EDA-4137-A406-02CD15C40797}" type="presParOf" srcId="{8F12C813-7B54-4733-88DA-637A1007BD22}" destId="{721517AA-99BC-4DE8-8BF9-4277056E549E}" srcOrd="1" destOrd="0" presId="urn:microsoft.com/office/officeart/2005/8/layout/hierarchy1"/>
    <dgm:cxn modelId="{A4D06004-11AE-403E-91B2-0B0E1947ADEE}" type="presParOf" srcId="{7124227E-5CB0-4715-A0AC-FA5A2885E907}" destId="{3FB8E8AF-EA3E-41C5-8C22-802308D154AA}" srcOrd="2" destOrd="0" presId="urn:microsoft.com/office/officeart/2005/8/layout/hierarchy1"/>
    <dgm:cxn modelId="{73040C08-85AA-4D7B-BD71-A0BA4D558448}" type="presParOf" srcId="{7124227E-5CB0-4715-A0AC-FA5A2885E907}" destId="{4A817F34-CB42-4D78-B471-C8807D16975C}" srcOrd="3" destOrd="0" presId="urn:microsoft.com/office/officeart/2005/8/layout/hierarchy1"/>
    <dgm:cxn modelId="{11EA684A-6283-4A5F-83E8-D5560BE6EF84}" type="presParOf" srcId="{4A817F34-CB42-4D78-B471-C8807D16975C}" destId="{ACD507CD-3FC4-4ADD-A19C-320384704882}" srcOrd="0" destOrd="0" presId="urn:microsoft.com/office/officeart/2005/8/layout/hierarchy1"/>
    <dgm:cxn modelId="{FEA38AA4-090C-48F9-81ED-B1A45A5380EF}" type="presParOf" srcId="{ACD507CD-3FC4-4ADD-A19C-320384704882}" destId="{7F751CC1-6C53-4E8B-B3D4-88DBEBF8E3FA}" srcOrd="0" destOrd="0" presId="urn:microsoft.com/office/officeart/2005/8/layout/hierarchy1"/>
    <dgm:cxn modelId="{81BBFCC8-B030-40D0-A9D9-1524BD5B2141}" type="presParOf" srcId="{ACD507CD-3FC4-4ADD-A19C-320384704882}" destId="{13213DB8-E06F-4F09-8B64-44F5F12BB790}" srcOrd="1" destOrd="0" presId="urn:microsoft.com/office/officeart/2005/8/layout/hierarchy1"/>
    <dgm:cxn modelId="{70AFF216-FB31-4C9A-8EF3-334DA2D9DC85}" type="presParOf" srcId="{4A817F34-CB42-4D78-B471-C8807D16975C}" destId="{3C611F03-5FD0-441F-B3E2-7BA214244365}" srcOrd="1" destOrd="0" presId="urn:microsoft.com/office/officeart/2005/8/layout/hierarchy1"/>
    <dgm:cxn modelId="{48290504-EB32-4E04-A012-55F099B79D10}" type="presParOf" srcId="{3C611F03-5FD0-441F-B3E2-7BA214244365}" destId="{E9B295FE-33AE-4DCD-BCFD-FD10D25FF650}" srcOrd="0" destOrd="0" presId="urn:microsoft.com/office/officeart/2005/8/layout/hierarchy1"/>
    <dgm:cxn modelId="{40899DC3-850C-459C-8E7E-8F0CAE5487B7}" type="presParOf" srcId="{3C611F03-5FD0-441F-B3E2-7BA214244365}" destId="{DE6F8CD2-41B8-4B4C-A6EF-93FF793A10C4}" srcOrd="1" destOrd="0" presId="urn:microsoft.com/office/officeart/2005/8/layout/hierarchy1"/>
    <dgm:cxn modelId="{7721D0E3-3A21-437D-A924-B805438DA2D8}" type="presParOf" srcId="{DE6F8CD2-41B8-4B4C-A6EF-93FF793A10C4}" destId="{D3915172-57E8-4A3F-9145-C965646EF58C}" srcOrd="0" destOrd="0" presId="urn:microsoft.com/office/officeart/2005/8/layout/hierarchy1"/>
    <dgm:cxn modelId="{01790385-E9C3-4798-8D94-919303DAAE63}" type="presParOf" srcId="{D3915172-57E8-4A3F-9145-C965646EF58C}" destId="{454252C7-8556-423A-998B-F947947055F4}" srcOrd="0" destOrd="0" presId="urn:microsoft.com/office/officeart/2005/8/layout/hierarchy1"/>
    <dgm:cxn modelId="{D73914F5-34F6-4F09-9C21-339B34F5F6DD}" type="presParOf" srcId="{D3915172-57E8-4A3F-9145-C965646EF58C}" destId="{310927DF-7A01-43C4-AB0D-4C356525EDB4}" srcOrd="1" destOrd="0" presId="urn:microsoft.com/office/officeart/2005/8/layout/hierarchy1"/>
    <dgm:cxn modelId="{4C0532A2-1B2B-48C9-90BC-6F50E0B57DA8}" type="presParOf" srcId="{DE6F8CD2-41B8-4B4C-A6EF-93FF793A10C4}" destId="{05B63D67-359C-48C7-9BF4-BBD1C1350FFB}" srcOrd="1" destOrd="0" presId="urn:microsoft.com/office/officeart/2005/8/layout/hierarchy1"/>
    <dgm:cxn modelId="{02BBA236-A64D-4E5E-B9DD-0563DBE076A9}" type="presParOf" srcId="{05B63D67-359C-48C7-9BF4-BBD1C1350FFB}" destId="{BC14EF64-0120-4651-8A89-0D936F9FA5C1}" srcOrd="0" destOrd="0" presId="urn:microsoft.com/office/officeart/2005/8/layout/hierarchy1"/>
    <dgm:cxn modelId="{EE1F9BF4-B1F9-42A9-980A-0EE21CAAB817}" type="presParOf" srcId="{05B63D67-359C-48C7-9BF4-BBD1C1350FFB}" destId="{79094E1A-BA4D-4797-9AFB-006F7E6F15AD}" srcOrd="1" destOrd="0" presId="urn:microsoft.com/office/officeart/2005/8/layout/hierarchy1"/>
    <dgm:cxn modelId="{8F9AAE78-C1BD-4467-A5FF-E68FE8AD3273}" type="presParOf" srcId="{79094E1A-BA4D-4797-9AFB-006F7E6F15AD}" destId="{246FE870-34A8-464F-A6E6-C58A3D75F05C}" srcOrd="0" destOrd="0" presId="urn:microsoft.com/office/officeart/2005/8/layout/hierarchy1"/>
    <dgm:cxn modelId="{390D1C08-8FF4-4254-A024-0838FB4E163A}" type="presParOf" srcId="{246FE870-34A8-464F-A6E6-C58A3D75F05C}" destId="{9D8DEF28-04C7-45F9-8D42-438EA247A183}" srcOrd="0" destOrd="0" presId="urn:microsoft.com/office/officeart/2005/8/layout/hierarchy1"/>
    <dgm:cxn modelId="{EA38BA8B-38BB-46CD-A6E5-D6F871C545CE}" type="presParOf" srcId="{246FE870-34A8-464F-A6E6-C58A3D75F05C}" destId="{7FA501E7-64F6-4332-89C2-8EE3E48D3980}" srcOrd="1" destOrd="0" presId="urn:microsoft.com/office/officeart/2005/8/layout/hierarchy1"/>
    <dgm:cxn modelId="{82C7E77C-09A5-4001-925D-23341B19C840}" type="presParOf" srcId="{79094E1A-BA4D-4797-9AFB-006F7E6F15AD}" destId="{52356C5F-08C7-4598-BB98-0E3A57042E79}" srcOrd="1" destOrd="0" presId="urn:microsoft.com/office/officeart/2005/8/layout/hierarchy1"/>
    <dgm:cxn modelId="{F2E132E8-4175-4C7A-B521-A6789690F4F3}" type="presParOf" srcId="{3C611F03-5FD0-441F-B3E2-7BA214244365}" destId="{B42C3086-3432-464E-B31A-077DB813B259}" srcOrd="2" destOrd="0" presId="urn:microsoft.com/office/officeart/2005/8/layout/hierarchy1"/>
    <dgm:cxn modelId="{D13D639E-C81F-4D8B-B995-4DF691352398}" type="presParOf" srcId="{3C611F03-5FD0-441F-B3E2-7BA214244365}" destId="{EC430C5F-B5E2-413D-BE5B-7D8722D1A61B}" srcOrd="3" destOrd="0" presId="urn:microsoft.com/office/officeart/2005/8/layout/hierarchy1"/>
    <dgm:cxn modelId="{061290F3-3FBE-4C15-A862-6A52C38545BE}" type="presParOf" srcId="{EC430C5F-B5E2-413D-BE5B-7D8722D1A61B}" destId="{FFEB537C-78E7-4251-9B6B-AACB5C6EBFC9}" srcOrd="0" destOrd="0" presId="urn:microsoft.com/office/officeart/2005/8/layout/hierarchy1"/>
    <dgm:cxn modelId="{FF774D83-C37B-4015-94BE-8F20A738358A}" type="presParOf" srcId="{FFEB537C-78E7-4251-9B6B-AACB5C6EBFC9}" destId="{34017E5E-6C70-463E-9BDF-6DEB6B1A1BE5}" srcOrd="0" destOrd="0" presId="urn:microsoft.com/office/officeart/2005/8/layout/hierarchy1"/>
    <dgm:cxn modelId="{CB698FA9-7F38-48EE-B856-BA0362958B85}" type="presParOf" srcId="{FFEB537C-78E7-4251-9B6B-AACB5C6EBFC9}" destId="{31FDB2BA-BC39-43E4-8B91-2639ED9BEA29}" srcOrd="1" destOrd="0" presId="urn:microsoft.com/office/officeart/2005/8/layout/hierarchy1"/>
    <dgm:cxn modelId="{9689935C-5967-4112-AC28-6D8DAF82DF08}" type="presParOf" srcId="{EC430C5F-B5E2-413D-BE5B-7D8722D1A61B}" destId="{225FFA52-B58B-4B82-9F89-47678BDA28E2}" srcOrd="1" destOrd="0" presId="urn:microsoft.com/office/officeart/2005/8/layout/hierarchy1"/>
    <dgm:cxn modelId="{82E1D0ED-54DA-4335-ADC6-2BD2C9992012}" type="presParOf" srcId="{225FFA52-B58B-4B82-9F89-47678BDA28E2}" destId="{B7A2877F-1594-49D0-BE9B-9050216DF627}" srcOrd="0" destOrd="0" presId="urn:microsoft.com/office/officeart/2005/8/layout/hierarchy1"/>
    <dgm:cxn modelId="{31C40F04-300B-4F84-B8A8-69A3E21DEE30}" type="presParOf" srcId="{225FFA52-B58B-4B82-9F89-47678BDA28E2}" destId="{FA57B329-E909-422E-9F9F-0D1F88F214DA}" srcOrd="1" destOrd="0" presId="urn:microsoft.com/office/officeart/2005/8/layout/hierarchy1"/>
    <dgm:cxn modelId="{CEE9A44A-8AA4-4765-83B3-AA29BB2F24C6}" type="presParOf" srcId="{FA57B329-E909-422E-9F9F-0D1F88F214DA}" destId="{B4B7068E-BCB6-414F-A36D-34CC84CEEAE9}" srcOrd="0" destOrd="0" presId="urn:microsoft.com/office/officeart/2005/8/layout/hierarchy1"/>
    <dgm:cxn modelId="{B2C643DD-D7DC-48EE-ABAB-4D9B1510D656}" type="presParOf" srcId="{B4B7068E-BCB6-414F-A36D-34CC84CEEAE9}" destId="{A266CDE3-89F2-4FD9-AC31-53193CC5F304}" srcOrd="0" destOrd="0" presId="urn:microsoft.com/office/officeart/2005/8/layout/hierarchy1"/>
    <dgm:cxn modelId="{ED2A837B-179B-479F-B384-335E6BD7FA98}" type="presParOf" srcId="{B4B7068E-BCB6-414F-A36D-34CC84CEEAE9}" destId="{ECF0C56E-57DC-49B3-8247-83BA20BC9F32}" srcOrd="1" destOrd="0" presId="urn:microsoft.com/office/officeart/2005/8/layout/hierarchy1"/>
    <dgm:cxn modelId="{D814AFF4-7FA9-4C5E-AE4D-CAF54C37F4B9}" type="presParOf" srcId="{FA57B329-E909-422E-9F9F-0D1F88F214DA}" destId="{89E9AB1E-E7C9-4339-88DB-094AEBBF940D}" srcOrd="1" destOrd="0" presId="urn:microsoft.com/office/officeart/2005/8/layout/hierarchy1"/>
    <dgm:cxn modelId="{5C6B40D1-1A50-478B-93BF-8A3B38EDBD23}" type="presParOf" srcId="{89E9AB1E-E7C9-4339-88DB-094AEBBF940D}" destId="{E74BBE8D-0FFE-44E6-BA27-307889345FA5}" srcOrd="0" destOrd="0" presId="urn:microsoft.com/office/officeart/2005/8/layout/hierarchy1"/>
    <dgm:cxn modelId="{55EBF422-1834-422B-A971-5C2005039A51}" type="presParOf" srcId="{89E9AB1E-E7C9-4339-88DB-094AEBBF940D}" destId="{41F77341-0041-4250-B2E6-1102D82E4619}" srcOrd="1" destOrd="0" presId="urn:microsoft.com/office/officeart/2005/8/layout/hierarchy1"/>
    <dgm:cxn modelId="{13AE090C-5347-4240-A5B3-DF1318F22C04}" type="presParOf" srcId="{41F77341-0041-4250-B2E6-1102D82E4619}" destId="{7A3B2F16-F0F5-4E6F-8F59-01F0EC63FF24}" srcOrd="0" destOrd="0" presId="urn:microsoft.com/office/officeart/2005/8/layout/hierarchy1"/>
    <dgm:cxn modelId="{F1971FA5-CADA-407C-93AD-0D57F72B10B1}" type="presParOf" srcId="{7A3B2F16-F0F5-4E6F-8F59-01F0EC63FF24}" destId="{B579675F-FB3A-467F-865D-148A2356250B}" srcOrd="0" destOrd="0" presId="urn:microsoft.com/office/officeart/2005/8/layout/hierarchy1"/>
    <dgm:cxn modelId="{7C91DE11-6702-4BFA-A3DF-9794DA62781A}" type="presParOf" srcId="{7A3B2F16-F0F5-4E6F-8F59-01F0EC63FF24}" destId="{DB449A87-85F6-4241-BCF5-49E0107ED783}" srcOrd="1" destOrd="0" presId="urn:microsoft.com/office/officeart/2005/8/layout/hierarchy1"/>
    <dgm:cxn modelId="{031D53D4-7DF7-476D-A8EF-E7E6C5ADF554}" type="presParOf" srcId="{41F77341-0041-4250-B2E6-1102D82E4619}" destId="{BD2CD1A6-91E3-485E-AFC3-B4C306BBFE7A}" srcOrd="1" destOrd="0" presId="urn:microsoft.com/office/officeart/2005/8/layout/hierarchy1"/>
    <dgm:cxn modelId="{191F3EB4-A2F4-4AF3-9EE3-D02A7C5E63CD}" type="presParOf" srcId="{3C611F03-5FD0-441F-B3E2-7BA214244365}" destId="{12FDA0FF-3D95-4FF1-8E16-4646B0AE5626}" srcOrd="4" destOrd="0" presId="urn:microsoft.com/office/officeart/2005/8/layout/hierarchy1"/>
    <dgm:cxn modelId="{1B7E2FA4-780C-4814-91E7-522577B328A4}" type="presParOf" srcId="{3C611F03-5FD0-441F-B3E2-7BA214244365}" destId="{29552ACB-CF56-4EDF-AADF-1FACE2BB643F}" srcOrd="5" destOrd="0" presId="urn:microsoft.com/office/officeart/2005/8/layout/hierarchy1"/>
    <dgm:cxn modelId="{9DB128A5-8ED6-4B17-83D8-D4330B9F3964}" type="presParOf" srcId="{29552ACB-CF56-4EDF-AADF-1FACE2BB643F}" destId="{3E81ED29-D61A-4D2D-A912-FE1E79D3ECA1}" srcOrd="0" destOrd="0" presId="urn:microsoft.com/office/officeart/2005/8/layout/hierarchy1"/>
    <dgm:cxn modelId="{34F8AB15-C1F5-4AD4-AF61-0D424F7D4965}" type="presParOf" srcId="{3E81ED29-D61A-4D2D-A912-FE1E79D3ECA1}" destId="{61EF98DD-B27E-4238-A66B-E323F7F553DA}" srcOrd="0" destOrd="0" presId="urn:microsoft.com/office/officeart/2005/8/layout/hierarchy1"/>
    <dgm:cxn modelId="{84DEEAA6-3DD8-4E30-85C1-DAEBC7D2EE2E}" type="presParOf" srcId="{3E81ED29-D61A-4D2D-A912-FE1E79D3ECA1}" destId="{F2403989-F93C-415A-A57D-44B6FCEC4ECE}" srcOrd="1" destOrd="0" presId="urn:microsoft.com/office/officeart/2005/8/layout/hierarchy1"/>
    <dgm:cxn modelId="{2C0D5716-8494-4EE8-A40E-0690769C4A96}" type="presParOf" srcId="{29552ACB-CF56-4EDF-AADF-1FACE2BB643F}" destId="{8E72900A-F69B-4EE8-99BA-0323CF51DEA6}" srcOrd="1" destOrd="0" presId="urn:microsoft.com/office/officeart/2005/8/layout/hierarchy1"/>
    <dgm:cxn modelId="{5740E26B-DA2D-47A2-ACC6-D062DE84D84A}" type="presParOf" srcId="{7124227E-5CB0-4715-A0AC-FA5A2885E907}" destId="{94CD47C9-E87A-4F09-B1C6-DA1B5D8293D5}" srcOrd="4" destOrd="0" presId="urn:microsoft.com/office/officeart/2005/8/layout/hierarchy1"/>
    <dgm:cxn modelId="{9A413C3E-0C34-411C-A33D-9390209C57D4}" type="presParOf" srcId="{7124227E-5CB0-4715-A0AC-FA5A2885E907}" destId="{DEC3FD63-C1A6-43F3-BD00-B8545E8ADA5E}" srcOrd="5" destOrd="0" presId="urn:microsoft.com/office/officeart/2005/8/layout/hierarchy1"/>
    <dgm:cxn modelId="{3056E153-96B4-463B-AB5F-267946D8E5F0}" type="presParOf" srcId="{DEC3FD63-C1A6-43F3-BD00-B8545E8ADA5E}" destId="{354B4599-F688-451E-81D2-4199B55BC3DE}" srcOrd="0" destOrd="0" presId="urn:microsoft.com/office/officeart/2005/8/layout/hierarchy1"/>
    <dgm:cxn modelId="{A6015A1B-2360-4582-A3B5-8C823B51FCA3}" type="presParOf" srcId="{354B4599-F688-451E-81D2-4199B55BC3DE}" destId="{BF37174F-F4AC-4B78-9D52-4F5E2EB7B7F6}" srcOrd="0" destOrd="0" presId="urn:microsoft.com/office/officeart/2005/8/layout/hierarchy1"/>
    <dgm:cxn modelId="{C0ACF93F-6741-4583-8AD9-FBEFB9E0C065}" type="presParOf" srcId="{354B4599-F688-451E-81D2-4199B55BC3DE}" destId="{1B0D5643-91FF-4767-A611-E35485A705CA}" srcOrd="1" destOrd="0" presId="urn:microsoft.com/office/officeart/2005/8/layout/hierarchy1"/>
    <dgm:cxn modelId="{F05E4A8C-A2AA-416E-BBCD-817E67F585B5}" type="presParOf" srcId="{DEC3FD63-C1A6-43F3-BD00-B8545E8ADA5E}" destId="{43FACC2C-4C0D-4D4D-8293-80F58B899353}" srcOrd="1" destOrd="0" presId="urn:microsoft.com/office/officeart/2005/8/layout/hierarchy1"/>
    <dgm:cxn modelId="{0111564C-7759-440D-8E85-296075DB542A}" type="presParOf" srcId="{43FACC2C-4C0D-4D4D-8293-80F58B899353}" destId="{EB7447F2-2683-49B2-B2DC-79579514319A}" srcOrd="0" destOrd="0" presId="urn:microsoft.com/office/officeart/2005/8/layout/hierarchy1"/>
    <dgm:cxn modelId="{1B7F0B84-B65C-4CD4-85A1-490B3ED59928}" type="presParOf" srcId="{43FACC2C-4C0D-4D4D-8293-80F58B899353}" destId="{03280DBD-B76F-4E38-AAD6-809CE3A97318}" srcOrd="1" destOrd="0" presId="urn:microsoft.com/office/officeart/2005/8/layout/hierarchy1"/>
    <dgm:cxn modelId="{3EA1678C-5827-49AE-B09B-9D790E63A38D}" type="presParOf" srcId="{03280DBD-B76F-4E38-AAD6-809CE3A97318}" destId="{B20C10BC-0033-4B7C-B883-B2AF8DC55D84}" srcOrd="0" destOrd="0" presId="urn:microsoft.com/office/officeart/2005/8/layout/hierarchy1"/>
    <dgm:cxn modelId="{ADD4E5B7-8233-4D77-AF84-DC46511202E9}" type="presParOf" srcId="{B20C10BC-0033-4B7C-B883-B2AF8DC55D84}" destId="{8A9EBCCD-7873-4229-9AAB-9CE27A8F3379}" srcOrd="0" destOrd="0" presId="urn:microsoft.com/office/officeart/2005/8/layout/hierarchy1"/>
    <dgm:cxn modelId="{B39F88C9-C2E5-469C-9EA8-4983D4E5B7F4}" type="presParOf" srcId="{B20C10BC-0033-4B7C-B883-B2AF8DC55D84}" destId="{485377C3-BE31-45F0-93E2-D107BD0B3844}" srcOrd="1" destOrd="0" presId="urn:microsoft.com/office/officeart/2005/8/layout/hierarchy1"/>
    <dgm:cxn modelId="{22F87532-7C73-4064-A92F-A20B63115719}" type="presParOf" srcId="{03280DBD-B76F-4E38-AAD6-809CE3A97318}" destId="{F7855E67-6205-4621-8FED-33A4914A3951}" srcOrd="1" destOrd="0" presId="urn:microsoft.com/office/officeart/2005/8/layout/hierarchy1"/>
    <dgm:cxn modelId="{AAC25997-464E-4B77-911F-CD2F2FC0F5DA}" type="presParOf" srcId="{F7855E67-6205-4621-8FED-33A4914A3951}" destId="{C6DE619B-B8C6-4D08-A56A-5887EF7DA366}" srcOrd="0" destOrd="0" presId="urn:microsoft.com/office/officeart/2005/8/layout/hierarchy1"/>
    <dgm:cxn modelId="{4D6EF40D-F815-4FBE-842E-E3DEF1F9A4E0}" type="presParOf" srcId="{F7855E67-6205-4621-8FED-33A4914A3951}" destId="{309FAD44-7AD0-4813-9C77-87A734B7305F}" srcOrd="1" destOrd="0" presId="urn:microsoft.com/office/officeart/2005/8/layout/hierarchy1"/>
    <dgm:cxn modelId="{FC288A11-A5C8-4B57-A105-39FC1390527F}" type="presParOf" srcId="{309FAD44-7AD0-4813-9C77-87A734B7305F}" destId="{725CA971-177A-4035-AAEA-0DD7457A28BC}" srcOrd="0" destOrd="0" presId="urn:microsoft.com/office/officeart/2005/8/layout/hierarchy1"/>
    <dgm:cxn modelId="{BBD7B4F0-823E-4B06-A884-5834DFA883D5}" type="presParOf" srcId="{725CA971-177A-4035-AAEA-0DD7457A28BC}" destId="{04028919-46C8-4D89-967D-417CD013950B}" srcOrd="0" destOrd="0" presId="urn:microsoft.com/office/officeart/2005/8/layout/hierarchy1"/>
    <dgm:cxn modelId="{C7DCB025-D2F0-4B22-A39E-613B6118FBFE}" type="presParOf" srcId="{725CA971-177A-4035-AAEA-0DD7457A28BC}" destId="{DCDB6B57-AEFF-469C-A653-A74F15E7A6F1}" srcOrd="1" destOrd="0" presId="urn:microsoft.com/office/officeart/2005/8/layout/hierarchy1"/>
    <dgm:cxn modelId="{D2F53D4A-0E09-49B8-A2F4-9C49E9320E90}" type="presParOf" srcId="{309FAD44-7AD0-4813-9C77-87A734B7305F}" destId="{C490A4A7-9630-4150-86DE-F1FF6A3697C1}" srcOrd="1" destOrd="0" presId="urn:microsoft.com/office/officeart/2005/8/layout/hierarchy1"/>
    <dgm:cxn modelId="{985C39A9-5AFA-43B5-AA5B-924EE33A7FCE}" type="presParOf" srcId="{C490A4A7-9630-4150-86DE-F1FF6A3697C1}" destId="{E18C1558-124A-4ABE-8D46-6808C05AEF2C}" srcOrd="0" destOrd="0" presId="urn:microsoft.com/office/officeart/2005/8/layout/hierarchy1"/>
    <dgm:cxn modelId="{2D48985B-73D3-4123-B797-B2F15F7EF570}" type="presParOf" srcId="{C490A4A7-9630-4150-86DE-F1FF6A3697C1}" destId="{F5AFCB50-9BA6-4560-B7A0-D3B6BF9CF9A3}" srcOrd="1" destOrd="0" presId="urn:microsoft.com/office/officeart/2005/8/layout/hierarchy1"/>
    <dgm:cxn modelId="{85B296E7-94FE-438D-86CE-1A9331DA2194}" type="presParOf" srcId="{F5AFCB50-9BA6-4560-B7A0-D3B6BF9CF9A3}" destId="{2C432B7A-137B-47DA-B532-49E4162B5FF4}" srcOrd="0" destOrd="0" presId="urn:microsoft.com/office/officeart/2005/8/layout/hierarchy1"/>
    <dgm:cxn modelId="{A17230C4-EAA9-4133-AD63-A198F3F87CB6}" type="presParOf" srcId="{2C432B7A-137B-47DA-B532-49E4162B5FF4}" destId="{FE5028B7-4399-4582-A089-552198CCBCE9}" srcOrd="0" destOrd="0" presId="urn:microsoft.com/office/officeart/2005/8/layout/hierarchy1"/>
    <dgm:cxn modelId="{7AAF667B-7E07-4C7B-932A-1B67E21670A0}" type="presParOf" srcId="{2C432B7A-137B-47DA-B532-49E4162B5FF4}" destId="{65DAEF57-3FB3-4715-AE59-6EB0411E77CF}" srcOrd="1" destOrd="0" presId="urn:microsoft.com/office/officeart/2005/8/layout/hierarchy1"/>
    <dgm:cxn modelId="{63D7873C-CA82-42B8-ACAE-63C826D0978F}" type="presParOf" srcId="{F5AFCB50-9BA6-4560-B7A0-D3B6BF9CF9A3}" destId="{84B92B7F-257A-4B58-82CE-5598F0B3AC03}" srcOrd="1" destOrd="0" presId="urn:microsoft.com/office/officeart/2005/8/layout/hierarchy1"/>
    <dgm:cxn modelId="{4853E840-3054-46E8-8544-14EDE961E3A9}" type="presParOf" srcId="{7124227E-5CB0-4715-A0AC-FA5A2885E907}" destId="{6EDCC243-170F-4EFB-AFEE-969EA1820A12}" srcOrd="6" destOrd="0" presId="urn:microsoft.com/office/officeart/2005/8/layout/hierarchy1"/>
    <dgm:cxn modelId="{A8CFAB5A-19D2-424B-9E32-F60DF3C27609}" type="presParOf" srcId="{7124227E-5CB0-4715-A0AC-FA5A2885E907}" destId="{36A49903-145E-4A9F-B3D8-9B3B155D18C0}" srcOrd="7" destOrd="0" presId="urn:microsoft.com/office/officeart/2005/8/layout/hierarchy1"/>
    <dgm:cxn modelId="{47A511F0-D747-424B-B07D-7D628596222A}" type="presParOf" srcId="{36A49903-145E-4A9F-B3D8-9B3B155D18C0}" destId="{CFFC9A8C-99DE-4901-8239-9EDA88FB8D11}" srcOrd="0" destOrd="0" presId="urn:microsoft.com/office/officeart/2005/8/layout/hierarchy1"/>
    <dgm:cxn modelId="{B1D335ED-91E7-471E-9F36-841EDF2F8829}" type="presParOf" srcId="{CFFC9A8C-99DE-4901-8239-9EDA88FB8D11}" destId="{C29053EE-0F60-43E1-BA2E-1E01C7FE24A9}" srcOrd="0" destOrd="0" presId="urn:microsoft.com/office/officeart/2005/8/layout/hierarchy1"/>
    <dgm:cxn modelId="{05F768ED-3454-4C4A-A1C8-4328D34E31C8}" type="presParOf" srcId="{CFFC9A8C-99DE-4901-8239-9EDA88FB8D11}" destId="{8FF933C8-4D75-4915-A905-58FC978D2EE9}" srcOrd="1" destOrd="0" presId="urn:microsoft.com/office/officeart/2005/8/layout/hierarchy1"/>
    <dgm:cxn modelId="{66306EDA-3017-4547-ACA8-F65471BBF3A6}" type="presParOf" srcId="{36A49903-145E-4A9F-B3D8-9B3B155D18C0}" destId="{2498B1FF-D792-4438-AD80-D9EBBF88D33E}" srcOrd="1" destOrd="0" presId="urn:microsoft.com/office/officeart/2005/8/layout/hierarchy1"/>
    <dgm:cxn modelId="{75B2E3C3-38EC-42B5-B971-9228BD0EB162}" type="presParOf" srcId="{2498B1FF-D792-4438-AD80-D9EBBF88D33E}" destId="{55A47918-0E01-4921-B19C-0B3670BD40AF}" srcOrd="0" destOrd="0" presId="urn:microsoft.com/office/officeart/2005/8/layout/hierarchy1"/>
    <dgm:cxn modelId="{AF9A7EC0-FCAA-433D-9DEB-A75960103F1B}" type="presParOf" srcId="{2498B1FF-D792-4438-AD80-D9EBBF88D33E}" destId="{5A10F8C7-393B-4573-96CF-5CD8F32A6EDE}" srcOrd="1" destOrd="0" presId="urn:microsoft.com/office/officeart/2005/8/layout/hierarchy1"/>
    <dgm:cxn modelId="{8631A961-BF33-47AD-B236-831F276C814E}" type="presParOf" srcId="{5A10F8C7-393B-4573-96CF-5CD8F32A6EDE}" destId="{72C0C2ED-343E-4B9F-9FED-5094BC756AB2}" srcOrd="0" destOrd="0" presId="urn:microsoft.com/office/officeart/2005/8/layout/hierarchy1"/>
    <dgm:cxn modelId="{02160F86-97D2-4EA2-928C-14541E817F60}" type="presParOf" srcId="{72C0C2ED-343E-4B9F-9FED-5094BC756AB2}" destId="{5C919F6E-79A2-4D76-89EF-7E7B1CFD5B8F}" srcOrd="0" destOrd="0" presId="urn:microsoft.com/office/officeart/2005/8/layout/hierarchy1"/>
    <dgm:cxn modelId="{77BC382C-ADDF-416B-9BFD-4DFAA7D3AF5E}" type="presParOf" srcId="{72C0C2ED-343E-4B9F-9FED-5094BC756AB2}" destId="{2A4F5943-5F2F-4274-A088-AF1E2679DF12}" srcOrd="1" destOrd="0" presId="urn:microsoft.com/office/officeart/2005/8/layout/hierarchy1"/>
    <dgm:cxn modelId="{EAC25B78-5DEE-45B9-B9BF-547C72C0D0C8}" type="presParOf" srcId="{5A10F8C7-393B-4573-96CF-5CD8F32A6EDE}" destId="{8B402A52-3140-4DD7-8F71-751D930762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32B62F-46EE-4679-8555-52BA7C365C3B}" type="doc">
      <dgm:prSet loTypeId="urn:microsoft.com/office/officeart/2005/8/layout/hierarchy1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73E36139-D3ED-4AFA-BF9B-21B74DF05FCF}">
      <dgm:prSet phldrT="[텍스트]" phldr="0"/>
      <dgm:spPr/>
      <dgm:t>
        <a:bodyPr/>
        <a:lstStyle/>
        <a:p>
          <a:pPr latinLnBrk="1"/>
          <a:r>
            <a:rPr lang="ko-KR" altLang="en-US">
              <a:latin typeface="Calibri Light" panose="020F0302020204030204"/>
            </a:rPr>
            <a:t>지도출력</a:t>
          </a:r>
          <a:endParaRPr lang="ko-KR" altLang="en-US"/>
        </a:p>
      </dgm:t>
    </dgm:pt>
    <dgm:pt modelId="{289FCB0D-FF92-48FC-8EE8-E6B1D63ECDDA}" type="parTrans" cxnId="{FE14C59F-3585-4DE6-AC72-54CDB5B919EE}">
      <dgm:prSet/>
      <dgm:spPr/>
      <dgm:t>
        <a:bodyPr/>
        <a:lstStyle/>
        <a:p>
          <a:pPr latinLnBrk="1"/>
          <a:endParaRPr lang="ko-KR" altLang="en-US"/>
        </a:p>
      </dgm:t>
    </dgm:pt>
    <dgm:pt modelId="{B1324342-CB0F-4393-8937-CF7CB1E8E990}" type="sibTrans" cxnId="{FE14C59F-3585-4DE6-AC72-54CDB5B919EE}">
      <dgm:prSet/>
      <dgm:spPr/>
      <dgm:t>
        <a:bodyPr/>
        <a:lstStyle/>
        <a:p>
          <a:pPr latinLnBrk="1"/>
          <a:endParaRPr lang="ko-KR" altLang="en-US"/>
        </a:p>
      </dgm:t>
    </dgm:pt>
    <dgm:pt modelId="{217A2691-99FD-4843-BA90-DB558275E919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A의 위치 검색</a:t>
          </a:r>
          <a:endParaRPr lang="ko-KR" altLang="en-US"/>
        </a:p>
      </dgm:t>
    </dgm:pt>
    <dgm:pt modelId="{E8FA9E65-2543-4FEA-86FE-14C4A34CA9E5}" type="parTrans" cxnId="{A20A8A75-752B-44C6-A014-49DC5184FD57}">
      <dgm:prSet/>
      <dgm:spPr/>
      <dgm:t>
        <a:bodyPr/>
        <a:lstStyle/>
        <a:p>
          <a:pPr latinLnBrk="1"/>
          <a:endParaRPr lang="ko-KR" altLang="en-US"/>
        </a:p>
      </dgm:t>
    </dgm:pt>
    <dgm:pt modelId="{CDF047B3-700B-4B12-96B4-EE2B368ADCFD}" type="sibTrans" cxnId="{A20A8A75-752B-44C6-A014-49DC5184FD57}">
      <dgm:prSet/>
      <dgm:spPr/>
      <dgm:t>
        <a:bodyPr/>
        <a:lstStyle/>
        <a:p>
          <a:pPr latinLnBrk="1"/>
          <a:endParaRPr lang="ko-KR" altLang="en-US"/>
        </a:p>
      </dgm:t>
    </dgm:pt>
    <dgm:pt modelId="{3B4656D1-E21A-4AFE-AD24-9280B9375249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Calibri Light" panose="020F0302020204030204"/>
            </a:rPr>
            <a:t>B의 위치 검색</a:t>
          </a:r>
          <a:endParaRPr lang="ko-KR" altLang="en-US"/>
        </a:p>
      </dgm:t>
    </dgm:pt>
    <dgm:pt modelId="{193F2DA3-29E8-481C-853B-314BF74D3018}" type="parTrans" cxnId="{8D42B40B-A7CD-4D2E-9030-2489F2F42795}">
      <dgm:prSet/>
      <dgm:spPr/>
      <dgm:t>
        <a:bodyPr/>
        <a:lstStyle/>
        <a:p>
          <a:pPr latinLnBrk="1"/>
          <a:endParaRPr lang="ko-KR" altLang="en-US"/>
        </a:p>
      </dgm:t>
    </dgm:pt>
    <dgm:pt modelId="{514E3926-5CE9-4116-9ADF-9C30AE2FC420}" type="sibTrans" cxnId="{8D42B40B-A7CD-4D2E-9030-2489F2F42795}">
      <dgm:prSet/>
      <dgm:spPr/>
      <dgm:t>
        <a:bodyPr/>
        <a:lstStyle/>
        <a:p>
          <a:pPr latinLnBrk="1"/>
          <a:endParaRPr lang="ko-KR" altLang="en-US"/>
        </a:p>
      </dgm:t>
    </dgm:pt>
    <dgm:pt modelId="{A8B55579-DC06-49C3-9AC6-D348B6077B8B}" type="pres">
      <dgm:prSet presAssocID="{D732B62F-46EE-4679-8555-52BA7C365C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A06531-2F90-401F-80CA-82A543E4D293}" type="pres">
      <dgm:prSet presAssocID="{73E36139-D3ED-4AFA-BF9B-21B74DF05FCF}" presName="hierRoot1" presStyleCnt="0"/>
      <dgm:spPr/>
    </dgm:pt>
    <dgm:pt modelId="{997631BE-7938-41FE-A056-4DBA58978E93}" type="pres">
      <dgm:prSet presAssocID="{73E36139-D3ED-4AFA-BF9B-21B74DF05FCF}" presName="composite" presStyleCnt="0"/>
      <dgm:spPr/>
    </dgm:pt>
    <dgm:pt modelId="{48C6D29A-DB1C-448B-B4DA-2288C0C0C636}" type="pres">
      <dgm:prSet presAssocID="{73E36139-D3ED-4AFA-BF9B-21B74DF05FCF}" presName="background" presStyleLbl="node0" presStyleIdx="0" presStyleCnt="1"/>
      <dgm:spPr/>
    </dgm:pt>
    <dgm:pt modelId="{87B7AD6E-ABDB-4F9C-A891-611B4785C2CA}" type="pres">
      <dgm:prSet presAssocID="{73E36139-D3ED-4AFA-BF9B-21B74DF05FCF}" presName="text" presStyleLbl="fgAcc0" presStyleIdx="0" presStyleCnt="1">
        <dgm:presLayoutVars>
          <dgm:chPref val="3"/>
        </dgm:presLayoutVars>
      </dgm:prSet>
      <dgm:spPr/>
    </dgm:pt>
    <dgm:pt modelId="{1155ED6E-A403-4F70-818E-413338A55523}" type="pres">
      <dgm:prSet presAssocID="{73E36139-D3ED-4AFA-BF9B-21B74DF05FCF}" presName="hierChild2" presStyleCnt="0"/>
      <dgm:spPr/>
    </dgm:pt>
    <dgm:pt modelId="{855CF21C-F4FE-4E3D-941B-91C4DD10CB0A}" type="pres">
      <dgm:prSet presAssocID="{E8FA9E65-2543-4FEA-86FE-14C4A34CA9E5}" presName="Name10" presStyleLbl="parChTrans1D2" presStyleIdx="0" presStyleCnt="2"/>
      <dgm:spPr/>
    </dgm:pt>
    <dgm:pt modelId="{C349FBE2-0E42-435F-ABD3-B05FC404CC1D}" type="pres">
      <dgm:prSet presAssocID="{217A2691-99FD-4843-BA90-DB558275E919}" presName="hierRoot2" presStyleCnt="0"/>
      <dgm:spPr/>
    </dgm:pt>
    <dgm:pt modelId="{5C9ED120-F6E5-4E87-AF14-D2C2C15D42C5}" type="pres">
      <dgm:prSet presAssocID="{217A2691-99FD-4843-BA90-DB558275E919}" presName="composite2" presStyleCnt="0"/>
      <dgm:spPr/>
    </dgm:pt>
    <dgm:pt modelId="{C8722B7D-E3C4-43E3-B4CE-7852DCB90448}" type="pres">
      <dgm:prSet presAssocID="{217A2691-99FD-4843-BA90-DB558275E919}" presName="background2" presStyleLbl="node2" presStyleIdx="0" presStyleCnt="2"/>
      <dgm:spPr/>
    </dgm:pt>
    <dgm:pt modelId="{0F196425-1A79-4B9A-B695-4C75CAB91D94}" type="pres">
      <dgm:prSet presAssocID="{217A2691-99FD-4843-BA90-DB558275E919}" presName="text2" presStyleLbl="fgAcc2" presStyleIdx="0" presStyleCnt="2">
        <dgm:presLayoutVars>
          <dgm:chPref val="3"/>
        </dgm:presLayoutVars>
      </dgm:prSet>
      <dgm:spPr/>
    </dgm:pt>
    <dgm:pt modelId="{1D022971-0185-4CEB-A076-17DFA8F40265}" type="pres">
      <dgm:prSet presAssocID="{217A2691-99FD-4843-BA90-DB558275E919}" presName="hierChild3" presStyleCnt="0"/>
      <dgm:spPr/>
    </dgm:pt>
    <dgm:pt modelId="{284ECC99-CD9D-42F4-B970-3E6FDE58D1AA}" type="pres">
      <dgm:prSet presAssocID="{193F2DA3-29E8-481C-853B-314BF74D3018}" presName="Name10" presStyleLbl="parChTrans1D2" presStyleIdx="1" presStyleCnt="2"/>
      <dgm:spPr/>
    </dgm:pt>
    <dgm:pt modelId="{5B2D4A11-44EF-400A-8390-CF7CF01CEE15}" type="pres">
      <dgm:prSet presAssocID="{3B4656D1-E21A-4AFE-AD24-9280B9375249}" presName="hierRoot2" presStyleCnt="0"/>
      <dgm:spPr/>
    </dgm:pt>
    <dgm:pt modelId="{D13E583B-FC72-481F-A5A6-CA04C6BD0B1D}" type="pres">
      <dgm:prSet presAssocID="{3B4656D1-E21A-4AFE-AD24-9280B9375249}" presName="composite2" presStyleCnt="0"/>
      <dgm:spPr/>
    </dgm:pt>
    <dgm:pt modelId="{A56BFC13-5E63-4E9D-B438-57150E9AC9F9}" type="pres">
      <dgm:prSet presAssocID="{3B4656D1-E21A-4AFE-AD24-9280B9375249}" presName="background2" presStyleLbl="node2" presStyleIdx="1" presStyleCnt="2"/>
      <dgm:spPr/>
    </dgm:pt>
    <dgm:pt modelId="{6D71C47A-8A4E-4CC7-995B-047B164B4934}" type="pres">
      <dgm:prSet presAssocID="{3B4656D1-E21A-4AFE-AD24-9280B9375249}" presName="text2" presStyleLbl="fgAcc2" presStyleIdx="1" presStyleCnt="2">
        <dgm:presLayoutVars>
          <dgm:chPref val="3"/>
        </dgm:presLayoutVars>
      </dgm:prSet>
      <dgm:spPr/>
    </dgm:pt>
    <dgm:pt modelId="{1CCDB6A4-E747-46C1-80F7-AC352ACBC2FF}" type="pres">
      <dgm:prSet presAssocID="{3B4656D1-E21A-4AFE-AD24-9280B9375249}" presName="hierChild3" presStyleCnt="0"/>
      <dgm:spPr/>
    </dgm:pt>
  </dgm:ptLst>
  <dgm:cxnLst>
    <dgm:cxn modelId="{8DAB4B05-D491-4D3B-AE90-0B3A2E7CD843}" type="presOf" srcId="{3B4656D1-E21A-4AFE-AD24-9280B9375249}" destId="{6D71C47A-8A4E-4CC7-995B-047B164B4934}" srcOrd="0" destOrd="0" presId="urn:microsoft.com/office/officeart/2005/8/layout/hierarchy1"/>
    <dgm:cxn modelId="{8D42B40B-A7CD-4D2E-9030-2489F2F42795}" srcId="{73E36139-D3ED-4AFA-BF9B-21B74DF05FCF}" destId="{3B4656D1-E21A-4AFE-AD24-9280B9375249}" srcOrd="1" destOrd="0" parTransId="{193F2DA3-29E8-481C-853B-314BF74D3018}" sibTransId="{514E3926-5CE9-4116-9ADF-9C30AE2FC420}"/>
    <dgm:cxn modelId="{1E52EF0C-3ACC-49D8-9192-307C52B1A142}" type="presOf" srcId="{D732B62F-46EE-4679-8555-52BA7C365C3B}" destId="{A8B55579-DC06-49C3-9AC6-D348B6077B8B}" srcOrd="0" destOrd="0" presId="urn:microsoft.com/office/officeart/2005/8/layout/hierarchy1"/>
    <dgm:cxn modelId="{08B2E719-950E-4BFA-A6F1-CE7999F6CCB2}" type="presOf" srcId="{E8FA9E65-2543-4FEA-86FE-14C4A34CA9E5}" destId="{855CF21C-F4FE-4E3D-941B-91C4DD10CB0A}" srcOrd="0" destOrd="0" presId="urn:microsoft.com/office/officeart/2005/8/layout/hierarchy1"/>
    <dgm:cxn modelId="{664A1C30-E32C-4EC1-9E4C-5CF7554B39A3}" type="presOf" srcId="{73E36139-D3ED-4AFA-BF9B-21B74DF05FCF}" destId="{87B7AD6E-ABDB-4F9C-A891-611B4785C2CA}" srcOrd="0" destOrd="0" presId="urn:microsoft.com/office/officeart/2005/8/layout/hierarchy1"/>
    <dgm:cxn modelId="{A6F83065-2AC7-4F31-8FA9-29A59681E9D1}" type="presOf" srcId="{217A2691-99FD-4843-BA90-DB558275E919}" destId="{0F196425-1A79-4B9A-B695-4C75CAB91D94}" srcOrd="0" destOrd="0" presId="urn:microsoft.com/office/officeart/2005/8/layout/hierarchy1"/>
    <dgm:cxn modelId="{65368273-3F0B-412B-A1E3-97A2D8E5E1E6}" type="presOf" srcId="{193F2DA3-29E8-481C-853B-314BF74D3018}" destId="{284ECC99-CD9D-42F4-B970-3E6FDE58D1AA}" srcOrd="0" destOrd="0" presId="urn:microsoft.com/office/officeart/2005/8/layout/hierarchy1"/>
    <dgm:cxn modelId="{A20A8A75-752B-44C6-A014-49DC5184FD57}" srcId="{73E36139-D3ED-4AFA-BF9B-21B74DF05FCF}" destId="{217A2691-99FD-4843-BA90-DB558275E919}" srcOrd="0" destOrd="0" parTransId="{E8FA9E65-2543-4FEA-86FE-14C4A34CA9E5}" sibTransId="{CDF047B3-700B-4B12-96B4-EE2B368ADCFD}"/>
    <dgm:cxn modelId="{FE14C59F-3585-4DE6-AC72-54CDB5B919EE}" srcId="{D732B62F-46EE-4679-8555-52BA7C365C3B}" destId="{73E36139-D3ED-4AFA-BF9B-21B74DF05FCF}" srcOrd="0" destOrd="0" parTransId="{289FCB0D-FF92-48FC-8EE8-E6B1D63ECDDA}" sibTransId="{B1324342-CB0F-4393-8937-CF7CB1E8E990}"/>
    <dgm:cxn modelId="{36AD2335-674B-4F54-A366-22002A30F1EF}" type="presParOf" srcId="{A8B55579-DC06-49C3-9AC6-D348B6077B8B}" destId="{95A06531-2F90-401F-80CA-82A543E4D293}" srcOrd="0" destOrd="0" presId="urn:microsoft.com/office/officeart/2005/8/layout/hierarchy1"/>
    <dgm:cxn modelId="{19B72D0B-95D3-40C4-AAFA-B4D0114D1029}" type="presParOf" srcId="{95A06531-2F90-401F-80CA-82A543E4D293}" destId="{997631BE-7938-41FE-A056-4DBA58978E93}" srcOrd="0" destOrd="0" presId="urn:microsoft.com/office/officeart/2005/8/layout/hierarchy1"/>
    <dgm:cxn modelId="{22A20FF0-DE5C-4B1C-8988-12DF14061A22}" type="presParOf" srcId="{997631BE-7938-41FE-A056-4DBA58978E93}" destId="{48C6D29A-DB1C-448B-B4DA-2288C0C0C636}" srcOrd="0" destOrd="0" presId="urn:microsoft.com/office/officeart/2005/8/layout/hierarchy1"/>
    <dgm:cxn modelId="{85F59133-7816-4AF2-8E4C-F93152ABB090}" type="presParOf" srcId="{997631BE-7938-41FE-A056-4DBA58978E93}" destId="{87B7AD6E-ABDB-4F9C-A891-611B4785C2CA}" srcOrd="1" destOrd="0" presId="urn:microsoft.com/office/officeart/2005/8/layout/hierarchy1"/>
    <dgm:cxn modelId="{43B4E2CF-69EE-42A0-9373-0163D52DCE33}" type="presParOf" srcId="{95A06531-2F90-401F-80CA-82A543E4D293}" destId="{1155ED6E-A403-4F70-818E-413338A55523}" srcOrd="1" destOrd="0" presId="urn:microsoft.com/office/officeart/2005/8/layout/hierarchy1"/>
    <dgm:cxn modelId="{62C671BC-35E8-4DA7-91EF-7D9813D187DB}" type="presParOf" srcId="{1155ED6E-A403-4F70-818E-413338A55523}" destId="{855CF21C-F4FE-4E3D-941B-91C4DD10CB0A}" srcOrd="0" destOrd="0" presId="urn:microsoft.com/office/officeart/2005/8/layout/hierarchy1"/>
    <dgm:cxn modelId="{41F3689C-C05E-473F-A2B2-95D3C7BE2C15}" type="presParOf" srcId="{1155ED6E-A403-4F70-818E-413338A55523}" destId="{C349FBE2-0E42-435F-ABD3-B05FC404CC1D}" srcOrd="1" destOrd="0" presId="urn:microsoft.com/office/officeart/2005/8/layout/hierarchy1"/>
    <dgm:cxn modelId="{B247363F-DB1B-4C16-8000-BB779CC8DB52}" type="presParOf" srcId="{C349FBE2-0E42-435F-ABD3-B05FC404CC1D}" destId="{5C9ED120-F6E5-4E87-AF14-D2C2C15D42C5}" srcOrd="0" destOrd="0" presId="urn:microsoft.com/office/officeart/2005/8/layout/hierarchy1"/>
    <dgm:cxn modelId="{BD545459-0B02-4FFA-9E5E-1E5A33BDC76C}" type="presParOf" srcId="{5C9ED120-F6E5-4E87-AF14-D2C2C15D42C5}" destId="{C8722B7D-E3C4-43E3-B4CE-7852DCB90448}" srcOrd="0" destOrd="0" presId="urn:microsoft.com/office/officeart/2005/8/layout/hierarchy1"/>
    <dgm:cxn modelId="{16089DD8-6118-4A86-9D56-6C21CC272B93}" type="presParOf" srcId="{5C9ED120-F6E5-4E87-AF14-D2C2C15D42C5}" destId="{0F196425-1A79-4B9A-B695-4C75CAB91D94}" srcOrd="1" destOrd="0" presId="urn:microsoft.com/office/officeart/2005/8/layout/hierarchy1"/>
    <dgm:cxn modelId="{D3C9EF77-52D4-4A33-8EC1-DAD019B36F1E}" type="presParOf" srcId="{C349FBE2-0E42-435F-ABD3-B05FC404CC1D}" destId="{1D022971-0185-4CEB-A076-17DFA8F40265}" srcOrd="1" destOrd="0" presId="urn:microsoft.com/office/officeart/2005/8/layout/hierarchy1"/>
    <dgm:cxn modelId="{8390A755-E493-4F8A-8B9C-49A254FFAFA6}" type="presParOf" srcId="{1155ED6E-A403-4F70-818E-413338A55523}" destId="{284ECC99-CD9D-42F4-B970-3E6FDE58D1AA}" srcOrd="2" destOrd="0" presId="urn:microsoft.com/office/officeart/2005/8/layout/hierarchy1"/>
    <dgm:cxn modelId="{BEEDA0EC-C170-4B48-A968-CFD7E9CAB0AD}" type="presParOf" srcId="{1155ED6E-A403-4F70-818E-413338A55523}" destId="{5B2D4A11-44EF-400A-8390-CF7CF01CEE15}" srcOrd="3" destOrd="0" presId="urn:microsoft.com/office/officeart/2005/8/layout/hierarchy1"/>
    <dgm:cxn modelId="{FECDA4D4-7C6A-4053-A0B6-FA7733813FA8}" type="presParOf" srcId="{5B2D4A11-44EF-400A-8390-CF7CF01CEE15}" destId="{D13E583B-FC72-481F-A5A6-CA04C6BD0B1D}" srcOrd="0" destOrd="0" presId="urn:microsoft.com/office/officeart/2005/8/layout/hierarchy1"/>
    <dgm:cxn modelId="{A5409066-AB47-4165-BD28-5B729731F697}" type="presParOf" srcId="{D13E583B-FC72-481F-A5A6-CA04C6BD0B1D}" destId="{A56BFC13-5E63-4E9D-B438-57150E9AC9F9}" srcOrd="0" destOrd="0" presId="urn:microsoft.com/office/officeart/2005/8/layout/hierarchy1"/>
    <dgm:cxn modelId="{510EF8F9-CFA7-4B9D-B5C3-F9A7D0EF9F16}" type="presParOf" srcId="{D13E583B-FC72-481F-A5A6-CA04C6BD0B1D}" destId="{6D71C47A-8A4E-4CC7-995B-047B164B4934}" srcOrd="1" destOrd="0" presId="urn:microsoft.com/office/officeart/2005/8/layout/hierarchy1"/>
    <dgm:cxn modelId="{F4DBDE78-6E89-43DB-9882-8CAD9E5A0297}" type="presParOf" srcId="{5B2D4A11-44EF-400A-8390-CF7CF01CEE15}" destId="{1CCDB6A4-E747-46C1-80F7-AC352ACBC2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BA8E48-AFE7-4FB1-864D-B74310EF6C7E}" type="doc">
      <dgm:prSet loTypeId="urn:microsoft.com/office/officeart/2005/8/layout/hierarchy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pPr latinLnBrk="1"/>
          <a:endParaRPr lang="ko-KR" altLang="en-US"/>
        </a:p>
      </dgm:t>
    </dgm:pt>
    <dgm:pt modelId="{3BC6782C-2900-4581-9756-1E6EAEB1E6D2}">
      <dgm:prSet phldrT="[텍스트]" phldr="0"/>
      <dgm:spPr/>
      <dgm:t>
        <a:bodyPr/>
        <a:lstStyle/>
        <a:p>
          <a:pPr rtl="0" latinLnBrk="1"/>
          <a:r>
            <a:rPr lang="ko-KR" altLang="en-US"/>
            <a:t>핀 2</a:t>
          </a:r>
          <a:r>
            <a:rPr lang="ko-KR" altLang="en-US" noProof="0"/>
            <a:t>개를 포함한 지도</a:t>
          </a:r>
          <a:endParaRPr lang="ko-KR" altLang="en-US"/>
        </a:p>
      </dgm:t>
    </dgm:pt>
    <dgm:pt modelId="{2B440A3B-74E9-48A6-A8BA-9E4E80728FC9}" type="parTrans" cxnId="{C329C225-34BE-49FC-86FC-AA5C9D0F44B3}">
      <dgm:prSet/>
      <dgm:spPr/>
      <dgm:t>
        <a:bodyPr/>
        <a:lstStyle/>
        <a:p>
          <a:pPr latinLnBrk="1"/>
          <a:endParaRPr lang="ko-KR" altLang="en-US"/>
        </a:p>
      </dgm:t>
    </dgm:pt>
    <dgm:pt modelId="{D2116F02-A338-42DE-A40E-7EE4A2FF1F5D}" type="sibTrans" cxnId="{C329C225-34BE-49FC-86FC-AA5C9D0F44B3}">
      <dgm:prSet/>
      <dgm:spPr/>
      <dgm:t>
        <a:bodyPr/>
        <a:lstStyle/>
        <a:p>
          <a:pPr latinLnBrk="1"/>
          <a:endParaRPr lang="ko-KR" altLang="en-US"/>
        </a:p>
      </dgm:t>
    </dgm:pt>
    <dgm:pt modelId="{E9DE5633-8AC0-4CC5-8D1C-FEC700F25068}">
      <dgm:prSet phldrT="[텍스트]" phldr="0"/>
      <dgm:spPr/>
      <dgm:t>
        <a:bodyPr/>
        <a:lstStyle/>
        <a:p>
          <a:pPr rtl="0" latinLnBrk="1"/>
          <a:r>
            <a:rPr lang="ko-KR" altLang="en-US"/>
            <a:t>중간지점찾는 버튼 클릭</a:t>
          </a:r>
        </a:p>
      </dgm:t>
    </dgm:pt>
    <dgm:pt modelId="{058A81C0-B38B-44D1-A07A-4FE8E234746E}" type="parTrans" cxnId="{AC416960-C426-4F3D-B6EF-2BD1EE71500A}">
      <dgm:prSet/>
      <dgm:spPr/>
      <dgm:t>
        <a:bodyPr/>
        <a:lstStyle/>
        <a:p>
          <a:pPr latinLnBrk="1"/>
          <a:endParaRPr lang="ko-KR" altLang="en-US"/>
        </a:p>
      </dgm:t>
    </dgm:pt>
    <dgm:pt modelId="{007181AD-F59C-4982-85C0-6F66CC477473}" type="sibTrans" cxnId="{AC416960-C426-4F3D-B6EF-2BD1EE71500A}">
      <dgm:prSet/>
      <dgm:spPr/>
      <dgm:t>
        <a:bodyPr/>
        <a:lstStyle/>
        <a:p>
          <a:pPr latinLnBrk="1"/>
          <a:endParaRPr lang="ko-KR" altLang="en-US"/>
        </a:p>
      </dgm:t>
    </dgm:pt>
    <dgm:pt modelId="{68D4FE3E-B591-4C44-AFA3-6CFA5EAA3C21}">
      <dgm:prSet phldr="0"/>
      <dgm:spPr/>
      <dgm:t>
        <a:bodyPr/>
        <a:lstStyle/>
        <a:p>
          <a:pPr rtl="0" latinLnBrk="1"/>
          <a:r>
            <a:rPr lang="ko-KR" altLang="en-US"/>
            <a:t>A&amp;B 사이의 거리 계산</a:t>
          </a:r>
        </a:p>
      </dgm:t>
    </dgm:pt>
    <dgm:pt modelId="{F168027B-E6FD-419F-ABC8-E84872D83C4E}" type="parTrans" cxnId="{96BECA8E-BA92-4858-90E9-C543FF4BC42A}">
      <dgm:prSet/>
      <dgm:spPr/>
      <dgm:t>
        <a:bodyPr/>
        <a:lstStyle/>
        <a:p>
          <a:pPr latinLnBrk="1"/>
          <a:endParaRPr lang="ko-KR" altLang="en-US"/>
        </a:p>
      </dgm:t>
    </dgm:pt>
    <dgm:pt modelId="{E15B8A4E-F84B-4620-AD61-4D782195B272}" type="sibTrans" cxnId="{96BECA8E-BA92-4858-90E9-C543FF4BC42A}">
      <dgm:prSet/>
      <dgm:spPr/>
      <dgm:t>
        <a:bodyPr/>
        <a:lstStyle/>
        <a:p>
          <a:pPr latinLnBrk="1"/>
          <a:endParaRPr lang="ko-KR" altLang="en-US"/>
        </a:p>
      </dgm:t>
    </dgm:pt>
    <dgm:pt modelId="{62D713E4-7385-42C8-8536-E6952ADF7E9A}" type="pres">
      <dgm:prSet presAssocID="{95BA8E48-AFE7-4FB1-864D-B74310EF6C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6FA815-FD02-4537-9893-D33E55A2EDCA}" type="pres">
      <dgm:prSet presAssocID="{3BC6782C-2900-4581-9756-1E6EAEB1E6D2}" presName="hierRoot1" presStyleCnt="0"/>
      <dgm:spPr/>
    </dgm:pt>
    <dgm:pt modelId="{96989EF6-E23F-4669-8C61-319141F0680D}" type="pres">
      <dgm:prSet presAssocID="{3BC6782C-2900-4581-9756-1E6EAEB1E6D2}" presName="composite" presStyleCnt="0"/>
      <dgm:spPr/>
    </dgm:pt>
    <dgm:pt modelId="{628C73E1-DC7F-487C-9A3E-1F6EEEC0FFAA}" type="pres">
      <dgm:prSet presAssocID="{3BC6782C-2900-4581-9756-1E6EAEB1E6D2}" presName="background" presStyleLbl="node0" presStyleIdx="0" presStyleCnt="1"/>
      <dgm:spPr/>
    </dgm:pt>
    <dgm:pt modelId="{6FA595A5-896E-4E85-861A-D44554E5A806}" type="pres">
      <dgm:prSet presAssocID="{3BC6782C-2900-4581-9756-1E6EAEB1E6D2}" presName="text" presStyleLbl="fgAcc0" presStyleIdx="0" presStyleCnt="1">
        <dgm:presLayoutVars>
          <dgm:chPref val="3"/>
        </dgm:presLayoutVars>
      </dgm:prSet>
      <dgm:spPr/>
    </dgm:pt>
    <dgm:pt modelId="{B3436CA9-03D5-4B49-B18F-73EA46CB2829}" type="pres">
      <dgm:prSet presAssocID="{3BC6782C-2900-4581-9756-1E6EAEB1E6D2}" presName="hierChild2" presStyleCnt="0"/>
      <dgm:spPr/>
    </dgm:pt>
    <dgm:pt modelId="{426DA3F0-3FFC-478F-94E3-C6F19C0D9600}" type="pres">
      <dgm:prSet presAssocID="{058A81C0-B38B-44D1-A07A-4FE8E234746E}" presName="Name10" presStyleLbl="parChTrans1D2" presStyleIdx="0" presStyleCnt="1"/>
      <dgm:spPr/>
    </dgm:pt>
    <dgm:pt modelId="{B2E255AD-F40C-496A-883C-885838E242DE}" type="pres">
      <dgm:prSet presAssocID="{E9DE5633-8AC0-4CC5-8D1C-FEC700F25068}" presName="hierRoot2" presStyleCnt="0"/>
      <dgm:spPr/>
    </dgm:pt>
    <dgm:pt modelId="{4F4787EA-DA25-4014-AD07-09CEAA798CCE}" type="pres">
      <dgm:prSet presAssocID="{E9DE5633-8AC0-4CC5-8D1C-FEC700F25068}" presName="composite2" presStyleCnt="0"/>
      <dgm:spPr/>
    </dgm:pt>
    <dgm:pt modelId="{1211088C-1342-4305-9023-4AD8D9AF75AE}" type="pres">
      <dgm:prSet presAssocID="{E9DE5633-8AC0-4CC5-8D1C-FEC700F25068}" presName="background2" presStyleLbl="node2" presStyleIdx="0" presStyleCnt="1"/>
      <dgm:spPr/>
    </dgm:pt>
    <dgm:pt modelId="{41846478-4EE4-494A-8AD3-B9EFD6D46750}" type="pres">
      <dgm:prSet presAssocID="{E9DE5633-8AC0-4CC5-8D1C-FEC700F25068}" presName="text2" presStyleLbl="fgAcc2" presStyleIdx="0" presStyleCnt="1">
        <dgm:presLayoutVars>
          <dgm:chPref val="3"/>
        </dgm:presLayoutVars>
      </dgm:prSet>
      <dgm:spPr/>
    </dgm:pt>
    <dgm:pt modelId="{FD14E9C1-744B-4727-98C9-D4696BC9FE45}" type="pres">
      <dgm:prSet presAssocID="{E9DE5633-8AC0-4CC5-8D1C-FEC700F25068}" presName="hierChild3" presStyleCnt="0"/>
      <dgm:spPr/>
    </dgm:pt>
    <dgm:pt modelId="{D70F100B-7966-4B11-B33F-1D53822C80FE}" type="pres">
      <dgm:prSet presAssocID="{F168027B-E6FD-419F-ABC8-E84872D83C4E}" presName="Name17" presStyleLbl="parChTrans1D3" presStyleIdx="0" presStyleCnt="1"/>
      <dgm:spPr/>
    </dgm:pt>
    <dgm:pt modelId="{E54BF702-0B8F-4683-9511-A023F9BD5F3B}" type="pres">
      <dgm:prSet presAssocID="{68D4FE3E-B591-4C44-AFA3-6CFA5EAA3C21}" presName="hierRoot3" presStyleCnt="0"/>
      <dgm:spPr/>
    </dgm:pt>
    <dgm:pt modelId="{23061CDF-0C0E-45B5-8F5B-6C4F1D6F29B8}" type="pres">
      <dgm:prSet presAssocID="{68D4FE3E-B591-4C44-AFA3-6CFA5EAA3C21}" presName="composite3" presStyleCnt="0"/>
      <dgm:spPr/>
    </dgm:pt>
    <dgm:pt modelId="{F90FE5BE-22F3-4A1F-91D9-809E56AD0813}" type="pres">
      <dgm:prSet presAssocID="{68D4FE3E-B591-4C44-AFA3-6CFA5EAA3C21}" presName="background3" presStyleLbl="node3" presStyleIdx="0" presStyleCnt="1"/>
      <dgm:spPr/>
    </dgm:pt>
    <dgm:pt modelId="{71ADBEE1-DF7F-4CF7-A199-1075092D9439}" type="pres">
      <dgm:prSet presAssocID="{68D4FE3E-B591-4C44-AFA3-6CFA5EAA3C21}" presName="text3" presStyleLbl="fgAcc3" presStyleIdx="0" presStyleCnt="1">
        <dgm:presLayoutVars>
          <dgm:chPref val="3"/>
        </dgm:presLayoutVars>
      </dgm:prSet>
      <dgm:spPr/>
    </dgm:pt>
    <dgm:pt modelId="{CFCCE5D9-E0C5-43EF-8131-18833F12AD59}" type="pres">
      <dgm:prSet presAssocID="{68D4FE3E-B591-4C44-AFA3-6CFA5EAA3C21}" presName="hierChild4" presStyleCnt="0"/>
      <dgm:spPr/>
    </dgm:pt>
  </dgm:ptLst>
  <dgm:cxnLst>
    <dgm:cxn modelId="{C329C225-34BE-49FC-86FC-AA5C9D0F44B3}" srcId="{95BA8E48-AFE7-4FB1-864D-B74310EF6C7E}" destId="{3BC6782C-2900-4581-9756-1E6EAEB1E6D2}" srcOrd="0" destOrd="0" parTransId="{2B440A3B-74E9-48A6-A8BA-9E4E80728FC9}" sibTransId="{D2116F02-A338-42DE-A40E-7EE4A2FF1F5D}"/>
    <dgm:cxn modelId="{AC416960-C426-4F3D-B6EF-2BD1EE71500A}" srcId="{3BC6782C-2900-4581-9756-1E6EAEB1E6D2}" destId="{E9DE5633-8AC0-4CC5-8D1C-FEC700F25068}" srcOrd="0" destOrd="0" parTransId="{058A81C0-B38B-44D1-A07A-4FE8E234746E}" sibTransId="{007181AD-F59C-4982-85C0-6F66CC477473}"/>
    <dgm:cxn modelId="{A2593D42-636A-4561-817F-5AE31D5105AD}" type="presOf" srcId="{3BC6782C-2900-4581-9756-1E6EAEB1E6D2}" destId="{6FA595A5-896E-4E85-861A-D44554E5A806}" srcOrd="0" destOrd="0" presId="urn:microsoft.com/office/officeart/2005/8/layout/hierarchy1"/>
    <dgm:cxn modelId="{7A84B844-CDBA-4C9E-8CE3-2E19B64DDFD6}" type="presOf" srcId="{68D4FE3E-B591-4C44-AFA3-6CFA5EAA3C21}" destId="{71ADBEE1-DF7F-4CF7-A199-1075092D9439}" srcOrd="0" destOrd="0" presId="urn:microsoft.com/office/officeart/2005/8/layout/hierarchy1"/>
    <dgm:cxn modelId="{B35B697C-E3D3-4810-A35F-75BDA85D3DE5}" type="presOf" srcId="{058A81C0-B38B-44D1-A07A-4FE8E234746E}" destId="{426DA3F0-3FFC-478F-94E3-C6F19C0D9600}" srcOrd="0" destOrd="0" presId="urn:microsoft.com/office/officeart/2005/8/layout/hierarchy1"/>
    <dgm:cxn modelId="{96BECA8E-BA92-4858-90E9-C543FF4BC42A}" srcId="{E9DE5633-8AC0-4CC5-8D1C-FEC700F25068}" destId="{68D4FE3E-B591-4C44-AFA3-6CFA5EAA3C21}" srcOrd="0" destOrd="0" parTransId="{F168027B-E6FD-419F-ABC8-E84872D83C4E}" sibTransId="{E15B8A4E-F84B-4620-AD61-4D782195B272}"/>
    <dgm:cxn modelId="{C7C03FC1-4C8F-493F-8791-4AC1C3A1E198}" type="presOf" srcId="{F168027B-E6FD-419F-ABC8-E84872D83C4E}" destId="{D70F100B-7966-4B11-B33F-1D53822C80FE}" srcOrd="0" destOrd="0" presId="urn:microsoft.com/office/officeart/2005/8/layout/hierarchy1"/>
    <dgm:cxn modelId="{7ED16BC5-FAA8-45F7-95AE-250747A3BD2A}" type="presOf" srcId="{95BA8E48-AFE7-4FB1-864D-B74310EF6C7E}" destId="{62D713E4-7385-42C8-8536-E6952ADF7E9A}" srcOrd="0" destOrd="0" presId="urn:microsoft.com/office/officeart/2005/8/layout/hierarchy1"/>
    <dgm:cxn modelId="{1CD83BDE-23A5-444D-A82A-C3365AF3BB08}" type="presOf" srcId="{E9DE5633-8AC0-4CC5-8D1C-FEC700F25068}" destId="{41846478-4EE4-494A-8AD3-B9EFD6D46750}" srcOrd="0" destOrd="0" presId="urn:microsoft.com/office/officeart/2005/8/layout/hierarchy1"/>
    <dgm:cxn modelId="{91E1AE37-EC1E-4FEC-B400-7E7165185D28}" type="presParOf" srcId="{62D713E4-7385-42C8-8536-E6952ADF7E9A}" destId="{9E6FA815-FD02-4537-9893-D33E55A2EDCA}" srcOrd="0" destOrd="0" presId="urn:microsoft.com/office/officeart/2005/8/layout/hierarchy1"/>
    <dgm:cxn modelId="{2F9CC9C2-89CD-4450-A7F5-4529370E5179}" type="presParOf" srcId="{9E6FA815-FD02-4537-9893-D33E55A2EDCA}" destId="{96989EF6-E23F-4669-8C61-319141F0680D}" srcOrd="0" destOrd="0" presId="urn:microsoft.com/office/officeart/2005/8/layout/hierarchy1"/>
    <dgm:cxn modelId="{9761490A-8D1B-4B50-B5F7-0CE4AFA6FA22}" type="presParOf" srcId="{96989EF6-E23F-4669-8C61-319141F0680D}" destId="{628C73E1-DC7F-487C-9A3E-1F6EEEC0FFAA}" srcOrd="0" destOrd="0" presId="urn:microsoft.com/office/officeart/2005/8/layout/hierarchy1"/>
    <dgm:cxn modelId="{1E48FF3C-9F80-4081-95AF-7950BEF4226B}" type="presParOf" srcId="{96989EF6-E23F-4669-8C61-319141F0680D}" destId="{6FA595A5-896E-4E85-861A-D44554E5A806}" srcOrd="1" destOrd="0" presId="urn:microsoft.com/office/officeart/2005/8/layout/hierarchy1"/>
    <dgm:cxn modelId="{FF9EC2A1-B607-485D-9F75-336BEDD76085}" type="presParOf" srcId="{9E6FA815-FD02-4537-9893-D33E55A2EDCA}" destId="{B3436CA9-03D5-4B49-B18F-73EA46CB2829}" srcOrd="1" destOrd="0" presId="urn:microsoft.com/office/officeart/2005/8/layout/hierarchy1"/>
    <dgm:cxn modelId="{C00D6122-C744-4CE9-97ED-4BF5F8257683}" type="presParOf" srcId="{B3436CA9-03D5-4B49-B18F-73EA46CB2829}" destId="{426DA3F0-3FFC-478F-94E3-C6F19C0D9600}" srcOrd="0" destOrd="0" presId="urn:microsoft.com/office/officeart/2005/8/layout/hierarchy1"/>
    <dgm:cxn modelId="{BE09F986-4263-430E-BAF2-1D8AA7E4DF6F}" type="presParOf" srcId="{B3436CA9-03D5-4B49-B18F-73EA46CB2829}" destId="{B2E255AD-F40C-496A-883C-885838E242DE}" srcOrd="1" destOrd="0" presId="urn:microsoft.com/office/officeart/2005/8/layout/hierarchy1"/>
    <dgm:cxn modelId="{C0ED6028-81D9-4537-8FBA-3DD80716578C}" type="presParOf" srcId="{B2E255AD-F40C-496A-883C-885838E242DE}" destId="{4F4787EA-DA25-4014-AD07-09CEAA798CCE}" srcOrd="0" destOrd="0" presId="urn:microsoft.com/office/officeart/2005/8/layout/hierarchy1"/>
    <dgm:cxn modelId="{5DC1AE5A-BBF1-439B-B1B1-D0200EF30300}" type="presParOf" srcId="{4F4787EA-DA25-4014-AD07-09CEAA798CCE}" destId="{1211088C-1342-4305-9023-4AD8D9AF75AE}" srcOrd="0" destOrd="0" presId="urn:microsoft.com/office/officeart/2005/8/layout/hierarchy1"/>
    <dgm:cxn modelId="{62F2D77B-EE20-4F09-AF5C-F7C550087856}" type="presParOf" srcId="{4F4787EA-DA25-4014-AD07-09CEAA798CCE}" destId="{41846478-4EE4-494A-8AD3-B9EFD6D46750}" srcOrd="1" destOrd="0" presId="urn:microsoft.com/office/officeart/2005/8/layout/hierarchy1"/>
    <dgm:cxn modelId="{0569068A-3D0E-47DA-8D78-69844198FACF}" type="presParOf" srcId="{B2E255AD-F40C-496A-883C-885838E242DE}" destId="{FD14E9C1-744B-4727-98C9-D4696BC9FE45}" srcOrd="1" destOrd="0" presId="urn:microsoft.com/office/officeart/2005/8/layout/hierarchy1"/>
    <dgm:cxn modelId="{680BC42E-E2B2-445D-AC9B-A1046178D933}" type="presParOf" srcId="{FD14E9C1-744B-4727-98C9-D4696BC9FE45}" destId="{D70F100B-7966-4B11-B33F-1D53822C80FE}" srcOrd="0" destOrd="0" presId="urn:microsoft.com/office/officeart/2005/8/layout/hierarchy1"/>
    <dgm:cxn modelId="{F1899627-E375-42FC-8C09-EEF8922BDCFB}" type="presParOf" srcId="{FD14E9C1-744B-4727-98C9-D4696BC9FE45}" destId="{E54BF702-0B8F-4683-9511-A023F9BD5F3B}" srcOrd="1" destOrd="0" presId="urn:microsoft.com/office/officeart/2005/8/layout/hierarchy1"/>
    <dgm:cxn modelId="{81B8FA4A-06ED-4AB8-8559-F78B14E95040}" type="presParOf" srcId="{E54BF702-0B8F-4683-9511-A023F9BD5F3B}" destId="{23061CDF-0C0E-45B5-8F5B-6C4F1D6F29B8}" srcOrd="0" destOrd="0" presId="urn:microsoft.com/office/officeart/2005/8/layout/hierarchy1"/>
    <dgm:cxn modelId="{BEFC61B0-CB3F-4573-91CB-227E0FC9622C}" type="presParOf" srcId="{23061CDF-0C0E-45B5-8F5B-6C4F1D6F29B8}" destId="{F90FE5BE-22F3-4A1F-91D9-809E56AD0813}" srcOrd="0" destOrd="0" presId="urn:microsoft.com/office/officeart/2005/8/layout/hierarchy1"/>
    <dgm:cxn modelId="{1F17CAC3-F17A-4547-8182-F1321C57D7A7}" type="presParOf" srcId="{23061CDF-0C0E-45B5-8F5B-6C4F1D6F29B8}" destId="{71ADBEE1-DF7F-4CF7-A199-1075092D9439}" srcOrd="1" destOrd="0" presId="urn:microsoft.com/office/officeart/2005/8/layout/hierarchy1"/>
    <dgm:cxn modelId="{03F2D505-3C20-4BE8-9837-C2B0645EA43B}" type="presParOf" srcId="{E54BF702-0B8F-4683-9511-A023F9BD5F3B}" destId="{CFCCE5D9-E0C5-43EF-8131-18833F12AD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5BC3C-FC5D-4C98-9909-4539F970FF0E}">
      <dsp:nvSpPr>
        <dsp:cNvPr id="0" name=""/>
        <dsp:cNvSpPr/>
      </dsp:nvSpPr>
      <dsp:spPr>
        <a:xfrm>
          <a:off x="0" y="695"/>
          <a:ext cx="6519901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8E7B5-D02A-498B-B948-2DA630DE7255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BEC2A-4BF2-4B93-B169-691EADAFAB5A}">
      <dsp:nvSpPr>
        <dsp:cNvPr id="0" name=""/>
        <dsp:cNvSpPr/>
      </dsp:nvSpPr>
      <dsp:spPr>
        <a:xfrm>
          <a:off x="1879455" y="695"/>
          <a:ext cx="4640445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1.</a:t>
          </a:r>
          <a:r>
            <a:rPr lang="ko-KR" altLang="en-US" sz="1400" kern="1200"/>
            <a:t>중간지점</a:t>
          </a:r>
          <a:r>
            <a:rPr lang="en-US" altLang="ko-KR" sz="1400" kern="1200"/>
            <a:t> </a:t>
          </a:r>
          <a:r>
            <a:rPr lang="ko-KR" altLang="en-US" sz="1400" kern="1200"/>
            <a:t>어플의</a:t>
          </a:r>
          <a:r>
            <a:rPr lang="en-US" altLang="ko-KR" sz="1400" kern="1200"/>
            <a:t> </a:t>
          </a:r>
          <a:r>
            <a:rPr lang="ko-KR" altLang="en-US" sz="1400" kern="1200"/>
            <a:t>경우</a:t>
          </a:r>
          <a:r>
            <a:rPr lang="en-US" altLang="ko-KR" sz="1400" kern="1200"/>
            <a:t> </a:t>
          </a:r>
          <a:r>
            <a:rPr lang="ko-KR" altLang="en-US" sz="1400" kern="1200"/>
            <a:t>지도의</a:t>
          </a:r>
          <a:r>
            <a:rPr lang="en-US" altLang="ko-KR" sz="1400" kern="1200"/>
            <a:t> </a:t>
          </a:r>
          <a:r>
            <a:rPr lang="ko-KR" altLang="en-US" sz="1400" kern="1200"/>
            <a:t>검색기능이</a:t>
          </a:r>
          <a:r>
            <a:rPr lang="en-US" altLang="ko-KR" sz="1400" kern="1200"/>
            <a:t> </a:t>
          </a:r>
          <a:r>
            <a:rPr lang="ko-KR" altLang="en-US" sz="1400" kern="1200"/>
            <a:t>없거나</a:t>
          </a:r>
          <a:r>
            <a:rPr lang="en-US" altLang="ko-KR" sz="1400" kern="1200"/>
            <a:t> </a:t>
          </a:r>
          <a:r>
            <a:rPr lang="ko-KR" altLang="en-US" sz="1400" kern="1200"/>
            <a:t>초기화가</a:t>
          </a:r>
          <a:r>
            <a:rPr lang="en-US" altLang="ko-KR" sz="1400" kern="1200"/>
            <a:t> </a:t>
          </a:r>
          <a:r>
            <a:rPr lang="ko-KR" altLang="en-US" sz="1400" kern="1200"/>
            <a:t>불가능한</a:t>
          </a:r>
          <a:r>
            <a:rPr lang="en-US" altLang="ko-KR" sz="1400" kern="1200"/>
            <a:t> </a:t>
          </a:r>
          <a:r>
            <a:rPr lang="ko-KR" altLang="en-US" sz="1400" kern="1200" err="1"/>
            <a:t>오류등이</a:t>
          </a:r>
          <a:r>
            <a:rPr lang="en-US" altLang="ko-KR" sz="1400" kern="1200"/>
            <a:t> </a:t>
          </a:r>
          <a:r>
            <a:rPr lang="ko-KR" altLang="en-US" sz="1400" kern="1200"/>
            <a:t>있음</a:t>
          </a:r>
          <a:endParaRPr lang="en-US" sz="1400" kern="1200"/>
        </a:p>
      </dsp:txBody>
      <dsp:txXfrm>
        <a:off x="1879455" y="695"/>
        <a:ext cx="4640445" cy="1627234"/>
      </dsp:txXfrm>
    </dsp:sp>
    <dsp:sp modelId="{506E9C5F-A480-4D72-843E-B79624892364}">
      <dsp:nvSpPr>
        <dsp:cNvPr id="0" name=""/>
        <dsp:cNvSpPr/>
      </dsp:nvSpPr>
      <dsp:spPr>
        <a:xfrm>
          <a:off x="0" y="2034738"/>
          <a:ext cx="6519901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9D0F0-8C3F-4662-8086-51D41CD1990F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98812-7AE4-4C07-BC81-91B49C0FFB6F}">
      <dsp:nvSpPr>
        <dsp:cNvPr id="0" name=""/>
        <dsp:cNvSpPr/>
      </dsp:nvSpPr>
      <dsp:spPr>
        <a:xfrm>
          <a:off x="1879455" y="2034738"/>
          <a:ext cx="4640445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2.</a:t>
          </a:r>
          <a:r>
            <a:rPr lang="ko-KR" altLang="en-US" sz="1400" kern="1200"/>
            <a:t>더치페이</a:t>
          </a:r>
          <a:r>
            <a:rPr lang="en-US" altLang="ko-KR" sz="1400" kern="1200"/>
            <a:t> </a:t>
          </a:r>
          <a:r>
            <a:rPr lang="ko-KR" altLang="en-US" sz="1400" kern="1200"/>
            <a:t>어플의</a:t>
          </a:r>
          <a:r>
            <a:rPr lang="en-US" altLang="ko-KR" sz="1400" kern="1200"/>
            <a:t> </a:t>
          </a:r>
          <a:r>
            <a:rPr lang="ko-KR" altLang="en-US" sz="1400" kern="1200"/>
            <a:t>경우</a:t>
          </a:r>
          <a:r>
            <a:rPr lang="en-US" altLang="ko-KR" sz="1400" kern="1200"/>
            <a:t> </a:t>
          </a:r>
          <a:r>
            <a:rPr lang="ko-KR" altLang="en-US" sz="1400" kern="1200"/>
            <a:t>버그가</a:t>
          </a:r>
          <a:r>
            <a:rPr lang="en-US" altLang="ko-KR" sz="1400" kern="1200"/>
            <a:t> </a:t>
          </a:r>
          <a:r>
            <a:rPr lang="ko-KR" altLang="en-US" sz="1400" kern="1200"/>
            <a:t>많고</a:t>
          </a:r>
          <a:r>
            <a:rPr lang="en-US" altLang="ko-KR" sz="1400" kern="1200"/>
            <a:t> </a:t>
          </a:r>
          <a:r>
            <a:rPr lang="ko-KR" altLang="en-US" sz="1400" kern="1200"/>
            <a:t>지출금액의</a:t>
          </a:r>
          <a:r>
            <a:rPr lang="en-US" altLang="ko-KR" sz="1400" kern="1200"/>
            <a:t> </a:t>
          </a:r>
          <a:r>
            <a:rPr lang="ko-KR" altLang="en-US" sz="1400" kern="1200"/>
            <a:t>반올림이</a:t>
          </a:r>
          <a:r>
            <a:rPr lang="en-US" altLang="ko-KR" sz="1400" kern="1200"/>
            <a:t> </a:t>
          </a:r>
          <a:r>
            <a:rPr lang="ko-KR" altLang="en-US" sz="1400" kern="1200"/>
            <a:t>불가능하거나</a:t>
          </a:r>
          <a:r>
            <a:rPr lang="en-US" altLang="ko-KR" sz="1400" kern="1200"/>
            <a:t> </a:t>
          </a:r>
          <a:r>
            <a:rPr lang="ko-KR" altLang="en-US" sz="1400" kern="1200"/>
            <a:t>계좌번호를</a:t>
          </a:r>
          <a:r>
            <a:rPr lang="en-US" altLang="ko-KR" sz="1400" kern="1200"/>
            <a:t> </a:t>
          </a:r>
          <a:r>
            <a:rPr lang="ko-KR" altLang="en-US" sz="1400" kern="1200">
              <a:latin typeface="Calibri Light" panose="020F0302020204030204"/>
            </a:rPr>
            <a:t>세팅할</a:t>
          </a:r>
          <a:r>
            <a:rPr lang="en-US" altLang="ko-KR" sz="1400" kern="1200"/>
            <a:t> </a:t>
          </a:r>
          <a:r>
            <a:rPr lang="ko-KR" altLang="en-US" sz="1400" kern="1200"/>
            <a:t>시</a:t>
          </a:r>
          <a:r>
            <a:rPr lang="en-US" altLang="ko-KR" sz="1400" kern="1200"/>
            <a:t> </a:t>
          </a:r>
          <a:r>
            <a:rPr lang="ko-KR" altLang="en-US" sz="1400" kern="1200"/>
            <a:t>오류가</a:t>
          </a:r>
          <a:r>
            <a:rPr lang="en-US" altLang="ko-KR" sz="1400" kern="1200"/>
            <a:t> </a:t>
          </a:r>
          <a:r>
            <a:rPr lang="ko-KR" altLang="en-US" sz="1400" kern="1200"/>
            <a:t>생기고</a:t>
          </a:r>
          <a:r>
            <a:rPr lang="en-US" altLang="ko-KR" sz="1400" kern="1200"/>
            <a:t> </a:t>
          </a:r>
          <a:r>
            <a:rPr lang="ko-KR" altLang="en-US" sz="1400" kern="1200"/>
            <a:t>돈을</a:t>
          </a:r>
          <a:r>
            <a:rPr lang="en-US" altLang="ko-KR" sz="1400" kern="1200"/>
            <a:t> </a:t>
          </a:r>
          <a:r>
            <a:rPr lang="ko-KR" altLang="en-US" sz="1400" kern="1200"/>
            <a:t>절사하여</a:t>
          </a:r>
          <a:r>
            <a:rPr lang="en-US" altLang="ko-KR" sz="1400" kern="1200"/>
            <a:t> </a:t>
          </a:r>
          <a:r>
            <a:rPr lang="ko-KR" altLang="en-US" sz="1400" kern="1200"/>
            <a:t>최종</a:t>
          </a:r>
          <a:r>
            <a:rPr lang="en-US" altLang="ko-KR" sz="1400" kern="1200"/>
            <a:t> </a:t>
          </a:r>
          <a:r>
            <a:rPr lang="ko-KR" altLang="en-US" sz="1400" kern="1200"/>
            <a:t>걷힌</a:t>
          </a:r>
          <a:r>
            <a:rPr lang="en-US" altLang="ko-KR" sz="1400" kern="1200"/>
            <a:t> </a:t>
          </a:r>
          <a:r>
            <a:rPr lang="ko-KR" altLang="en-US" sz="1400" kern="1200"/>
            <a:t>돈이</a:t>
          </a:r>
          <a:r>
            <a:rPr lang="en-US" altLang="ko-KR" sz="1400" kern="1200"/>
            <a:t> </a:t>
          </a:r>
          <a:r>
            <a:rPr lang="ko-KR" altLang="en-US" sz="1400" kern="1200"/>
            <a:t>부족하게</a:t>
          </a:r>
          <a:r>
            <a:rPr lang="en-US" altLang="ko-KR" sz="1400" kern="1200"/>
            <a:t> </a:t>
          </a:r>
          <a:r>
            <a:rPr lang="ko-KR" altLang="en-US" sz="1400" kern="1200"/>
            <a:t>나오는</a:t>
          </a:r>
          <a:r>
            <a:rPr lang="en-US" altLang="ko-KR" sz="1400" kern="1200"/>
            <a:t> </a:t>
          </a:r>
          <a:r>
            <a:rPr lang="ko-KR" altLang="en-US" sz="1400" kern="1200"/>
            <a:t>경우도</a:t>
          </a:r>
          <a:r>
            <a:rPr lang="en-US" altLang="ko-KR" sz="1400" kern="1200"/>
            <a:t> </a:t>
          </a:r>
          <a:r>
            <a:rPr lang="ko-KR" altLang="en-US" sz="1400" kern="1200"/>
            <a:t>생김</a:t>
          </a:r>
          <a:endParaRPr lang="en-US" altLang="ko-KR" sz="1400" kern="1200">
            <a:latin typeface="Calibri Light" panose="020F0302020204030204"/>
          </a:endParaRPr>
        </a:p>
      </dsp:txBody>
      <dsp:txXfrm>
        <a:off x="1879455" y="2034738"/>
        <a:ext cx="4640445" cy="1627234"/>
      </dsp:txXfrm>
    </dsp:sp>
    <dsp:sp modelId="{D0D85462-46E4-4146-B35D-03EBB943893F}">
      <dsp:nvSpPr>
        <dsp:cNvPr id="0" name=""/>
        <dsp:cNvSpPr/>
      </dsp:nvSpPr>
      <dsp:spPr>
        <a:xfrm>
          <a:off x="0" y="4068781"/>
          <a:ext cx="6519901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71768-A838-4246-9D16-EDC998BA7B7E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87CEA-3C6B-4E86-90D6-5B3AF3826118}">
      <dsp:nvSpPr>
        <dsp:cNvPr id="0" name=""/>
        <dsp:cNvSpPr/>
      </dsp:nvSpPr>
      <dsp:spPr>
        <a:xfrm>
          <a:off x="1879455" y="4068781"/>
          <a:ext cx="4640445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3.</a:t>
          </a:r>
          <a:r>
            <a:rPr lang="ko-KR" altLang="en-US" sz="1400" kern="1200"/>
            <a:t>미세먼지</a:t>
          </a:r>
          <a:r>
            <a:rPr lang="en-US" altLang="ko-KR" sz="1400" kern="1200"/>
            <a:t> </a:t>
          </a:r>
          <a:r>
            <a:rPr lang="ko-KR" altLang="en-US" sz="1400" kern="1200"/>
            <a:t>어플의</a:t>
          </a:r>
          <a:r>
            <a:rPr lang="en-US" altLang="ko-KR" sz="1400" kern="1200"/>
            <a:t> </a:t>
          </a:r>
          <a:r>
            <a:rPr lang="ko-KR" altLang="en-US" sz="1400" kern="1200"/>
            <a:t>문제점은</a:t>
          </a:r>
          <a:r>
            <a:rPr lang="en-US" altLang="ko-KR" sz="1400" kern="1200"/>
            <a:t> </a:t>
          </a:r>
          <a:r>
            <a:rPr lang="ko-KR" altLang="en-US" sz="1400" kern="1200"/>
            <a:t>대체로</a:t>
          </a:r>
          <a:r>
            <a:rPr lang="en-US" altLang="ko-KR" sz="1400" kern="1200"/>
            <a:t> </a:t>
          </a:r>
          <a:r>
            <a:rPr lang="en-US" sz="1400" kern="1200"/>
            <a:t>UI</a:t>
          </a:r>
          <a:r>
            <a:rPr lang="ko-KR" altLang="en-US" sz="1400" kern="1200"/>
            <a:t>가</a:t>
          </a:r>
          <a:r>
            <a:rPr lang="en-US" altLang="ko-KR" sz="1400" kern="1200">
              <a:latin typeface="Calibri Light" panose="020F0302020204030204"/>
            </a:rPr>
            <a:t> 좋지 않다는 </a:t>
          </a:r>
          <a:r>
            <a:rPr lang="ko-KR" altLang="en-US" sz="1400" kern="1200"/>
            <a:t>것</a:t>
          </a:r>
          <a:r>
            <a:rPr lang="en-US" altLang="ko-KR" sz="1400" kern="1200"/>
            <a:t> </a:t>
          </a:r>
          <a:r>
            <a:rPr lang="ko-KR" altLang="en-US" sz="1400" kern="1200"/>
            <a:t>등의</a:t>
          </a:r>
          <a:r>
            <a:rPr lang="en-US" altLang="ko-KR" sz="1400" kern="1200"/>
            <a:t> </a:t>
          </a:r>
          <a:r>
            <a:rPr lang="ko-KR" altLang="en-US" sz="1400" kern="1200"/>
            <a:t>문제가</a:t>
          </a:r>
          <a:r>
            <a:rPr lang="en-US" altLang="ko-KR" sz="1400" kern="1200"/>
            <a:t> </a:t>
          </a:r>
          <a:r>
            <a:rPr lang="ko-KR" altLang="en-US" sz="1400" kern="1200"/>
            <a:t>존재</a:t>
          </a:r>
          <a:endParaRPr lang="en-US" sz="1400" kern="1200"/>
        </a:p>
      </dsp:txBody>
      <dsp:txXfrm>
        <a:off x="1879455" y="4068781"/>
        <a:ext cx="4640445" cy="16272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E516C-1BBC-4755-A009-BC0AB3E64011}">
      <dsp:nvSpPr>
        <dsp:cNvPr id="0" name=""/>
        <dsp:cNvSpPr/>
      </dsp:nvSpPr>
      <dsp:spPr>
        <a:xfrm>
          <a:off x="2161921" y="2202175"/>
          <a:ext cx="91440" cy="410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20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4F690-E657-47D6-8A41-4D003898BC7F}">
      <dsp:nvSpPr>
        <dsp:cNvPr id="0" name=""/>
        <dsp:cNvSpPr/>
      </dsp:nvSpPr>
      <dsp:spPr>
        <a:xfrm>
          <a:off x="2161921" y="896339"/>
          <a:ext cx="91440" cy="410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20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B803B-C6D7-40AE-91CF-8DF3E33E2AB3}">
      <dsp:nvSpPr>
        <dsp:cNvPr id="0" name=""/>
        <dsp:cNvSpPr/>
      </dsp:nvSpPr>
      <dsp:spPr>
        <a:xfrm>
          <a:off x="1502419" y="707"/>
          <a:ext cx="1410444" cy="895632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15BF-F06C-4AA8-8BAE-BD3DA852D252}">
      <dsp:nvSpPr>
        <dsp:cNvPr id="0" name=""/>
        <dsp:cNvSpPr/>
      </dsp:nvSpPr>
      <dsp:spPr>
        <a:xfrm>
          <a:off x="1659135" y="149587"/>
          <a:ext cx="1410444" cy="895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중지점을 중심으로 지도출력</a:t>
          </a:r>
          <a:endParaRPr lang="ko-KR" altLang="en-US" sz="1200" b="0" i="0" u="none" strike="noStrike" kern="1200" cap="none" baseline="0" noProof="0">
            <a:latin typeface="Calibri Light" panose="020F0302020204030204"/>
            <a:cs typeface="Calibri Light" panose="020F0302020204030204"/>
          </a:endParaRPr>
        </a:p>
      </dsp:txBody>
      <dsp:txXfrm>
        <a:off x="1685367" y="175819"/>
        <a:ext cx="1357980" cy="843168"/>
      </dsp:txXfrm>
    </dsp:sp>
    <dsp:sp modelId="{D4742FE8-AB46-480F-8FC5-09776E7E60C2}">
      <dsp:nvSpPr>
        <dsp:cNvPr id="0" name=""/>
        <dsp:cNvSpPr/>
      </dsp:nvSpPr>
      <dsp:spPr>
        <a:xfrm>
          <a:off x="1502419" y="1306543"/>
          <a:ext cx="1410444" cy="89563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11C90-E21B-450D-BA04-C14405CDDBF0}">
      <dsp:nvSpPr>
        <dsp:cNvPr id="0" name=""/>
        <dsp:cNvSpPr/>
      </dsp:nvSpPr>
      <dsp:spPr>
        <a:xfrm>
          <a:off x="1659135" y="1455424"/>
          <a:ext cx="1410444" cy="895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주변리스트 버튼</a:t>
          </a:r>
          <a:endParaRPr lang="ko-KR" altLang="en-US" sz="1200" kern="1200"/>
        </a:p>
      </dsp:txBody>
      <dsp:txXfrm>
        <a:off x="1685367" y="1481656"/>
        <a:ext cx="1357980" cy="843168"/>
      </dsp:txXfrm>
    </dsp:sp>
    <dsp:sp modelId="{406385C8-742E-4F93-985C-8A049FA92F9F}">
      <dsp:nvSpPr>
        <dsp:cNvPr id="0" name=""/>
        <dsp:cNvSpPr/>
      </dsp:nvSpPr>
      <dsp:spPr>
        <a:xfrm>
          <a:off x="1502419" y="2612380"/>
          <a:ext cx="1410444" cy="895632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2A7A9-0BF8-40B9-80AF-6647992B1EAF}">
      <dsp:nvSpPr>
        <dsp:cNvPr id="0" name=""/>
        <dsp:cNvSpPr/>
      </dsp:nvSpPr>
      <dsp:spPr>
        <a:xfrm>
          <a:off x="1659135" y="2761260"/>
          <a:ext cx="1410444" cy="895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주변 카페&amp;음식점 API로 정보 가져옴(반경 1km)</a:t>
          </a:r>
        </a:p>
      </dsp:txBody>
      <dsp:txXfrm>
        <a:off x="1685367" y="2787492"/>
        <a:ext cx="1357980" cy="8431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140D9-ABB5-41B8-B90F-26883E117DD5}">
      <dsp:nvSpPr>
        <dsp:cNvPr id="0" name=""/>
        <dsp:cNvSpPr/>
      </dsp:nvSpPr>
      <dsp:spPr>
        <a:xfrm>
          <a:off x="7879026" y="2415491"/>
          <a:ext cx="91440" cy="449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87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6B395-DB78-4C8B-A045-400AFB301EB9}">
      <dsp:nvSpPr>
        <dsp:cNvPr id="0" name=""/>
        <dsp:cNvSpPr/>
      </dsp:nvSpPr>
      <dsp:spPr>
        <a:xfrm>
          <a:off x="6507078" y="983647"/>
          <a:ext cx="1417668" cy="44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517"/>
              </a:lnTo>
              <a:lnTo>
                <a:pt x="1417668" y="306517"/>
              </a:lnTo>
              <a:lnTo>
                <a:pt x="1417668" y="449787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221AC-3C47-4952-8F9A-4E93CDF0894F}">
      <dsp:nvSpPr>
        <dsp:cNvPr id="0" name=""/>
        <dsp:cNvSpPr/>
      </dsp:nvSpPr>
      <dsp:spPr>
        <a:xfrm>
          <a:off x="5089410" y="2415491"/>
          <a:ext cx="945112" cy="44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517"/>
              </a:lnTo>
              <a:lnTo>
                <a:pt x="945112" y="306517"/>
              </a:lnTo>
              <a:lnTo>
                <a:pt x="945112" y="449787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FC0F7-6741-4F16-B6F4-266DF864A660}">
      <dsp:nvSpPr>
        <dsp:cNvPr id="0" name=""/>
        <dsp:cNvSpPr/>
      </dsp:nvSpPr>
      <dsp:spPr>
        <a:xfrm>
          <a:off x="4098577" y="3847336"/>
          <a:ext cx="91440" cy="449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87"/>
              </a:lnTo>
            </a:path>
          </a:pathLst>
        </a:custGeom>
        <a:noFill/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F1B49-03E7-4D9B-939D-D1E01DE2840E}">
      <dsp:nvSpPr>
        <dsp:cNvPr id="0" name=""/>
        <dsp:cNvSpPr/>
      </dsp:nvSpPr>
      <dsp:spPr>
        <a:xfrm>
          <a:off x="4144297" y="2415491"/>
          <a:ext cx="945112" cy="449787"/>
        </a:xfrm>
        <a:custGeom>
          <a:avLst/>
          <a:gdLst/>
          <a:ahLst/>
          <a:cxnLst/>
          <a:rect l="0" t="0" r="0" b="0"/>
          <a:pathLst>
            <a:path>
              <a:moveTo>
                <a:pt x="945112" y="0"/>
              </a:moveTo>
              <a:lnTo>
                <a:pt x="945112" y="306517"/>
              </a:lnTo>
              <a:lnTo>
                <a:pt x="0" y="306517"/>
              </a:lnTo>
              <a:lnTo>
                <a:pt x="0" y="449787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5F40C-CC9F-4369-A9B8-F5178B53EAA3}">
      <dsp:nvSpPr>
        <dsp:cNvPr id="0" name=""/>
        <dsp:cNvSpPr/>
      </dsp:nvSpPr>
      <dsp:spPr>
        <a:xfrm>
          <a:off x="5089410" y="983647"/>
          <a:ext cx="1417668" cy="449787"/>
        </a:xfrm>
        <a:custGeom>
          <a:avLst/>
          <a:gdLst/>
          <a:ahLst/>
          <a:cxnLst/>
          <a:rect l="0" t="0" r="0" b="0"/>
          <a:pathLst>
            <a:path>
              <a:moveTo>
                <a:pt x="1417668" y="0"/>
              </a:moveTo>
              <a:lnTo>
                <a:pt x="1417668" y="306517"/>
              </a:lnTo>
              <a:lnTo>
                <a:pt x="0" y="306517"/>
              </a:lnTo>
              <a:lnTo>
                <a:pt x="0" y="449787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4B84C-989C-4455-81D6-7461974B1FAA}">
      <dsp:nvSpPr>
        <dsp:cNvPr id="0" name=""/>
        <dsp:cNvSpPr/>
      </dsp:nvSpPr>
      <dsp:spPr>
        <a:xfrm>
          <a:off x="5733804" y="1589"/>
          <a:ext cx="1546547" cy="982057"/>
        </a:xfrm>
        <a:prstGeom prst="roundRect">
          <a:avLst>
            <a:gd name="adj" fmla="val 1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E9BBA-21FC-419C-83DD-AE3475B17723}">
      <dsp:nvSpPr>
        <dsp:cNvPr id="0" name=""/>
        <dsp:cNvSpPr/>
      </dsp:nvSpPr>
      <dsp:spPr>
        <a:xfrm>
          <a:off x="5905643" y="164836"/>
          <a:ext cx="1546547" cy="982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Calibri Light" panose="020F0302020204030204"/>
            </a:rPr>
            <a:t>리스트 목록</a:t>
          </a:r>
          <a:endParaRPr lang="ko-KR" altLang="en-US" sz="1300" kern="1200"/>
        </a:p>
      </dsp:txBody>
      <dsp:txXfrm>
        <a:off x="5934406" y="193599"/>
        <a:ext cx="1489021" cy="924531"/>
      </dsp:txXfrm>
    </dsp:sp>
    <dsp:sp modelId="{1F60AB60-1636-4148-997E-BD8FB1435C8A}">
      <dsp:nvSpPr>
        <dsp:cNvPr id="0" name=""/>
        <dsp:cNvSpPr/>
      </dsp:nvSpPr>
      <dsp:spPr>
        <a:xfrm>
          <a:off x="4316136" y="1433434"/>
          <a:ext cx="1546547" cy="982057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8244-0803-4C47-974B-807E7B9D939F}">
      <dsp:nvSpPr>
        <dsp:cNvPr id="0" name=""/>
        <dsp:cNvSpPr/>
      </dsp:nvSpPr>
      <dsp:spPr>
        <a:xfrm>
          <a:off x="4487975" y="1596681"/>
          <a:ext cx="1546547" cy="982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Calibri Light" panose="020F0302020204030204"/>
            </a:rPr>
            <a:t>리스트추가</a:t>
          </a:r>
          <a:endParaRPr lang="ko-KR" altLang="en-US" sz="1300" kern="1200"/>
        </a:p>
      </dsp:txBody>
      <dsp:txXfrm>
        <a:off x="4516738" y="1625444"/>
        <a:ext cx="1489021" cy="924531"/>
      </dsp:txXfrm>
    </dsp:sp>
    <dsp:sp modelId="{BB20807F-93AF-4899-8C65-C0F19021DA52}">
      <dsp:nvSpPr>
        <dsp:cNvPr id="0" name=""/>
        <dsp:cNvSpPr/>
      </dsp:nvSpPr>
      <dsp:spPr>
        <a:xfrm>
          <a:off x="3371024" y="2865279"/>
          <a:ext cx="1546547" cy="982057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C2C98-A323-4363-B3A7-6AD75EB0EE16}">
      <dsp:nvSpPr>
        <dsp:cNvPr id="0" name=""/>
        <dsp:cNvSpPr/>
      </dsp:nvSpPr>
      <dsp:spPr>
        <a:xfrm>
          <a:off x="3542862" y="3028526"/>
          <a:ext cx="1546547" cy="982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Calibri Light" panose="020F0302020204030204"/>
            </a:rPr>
            <a:t>정보입력</a:t>
          </a:r>
          <a:endParaRPr lang="ko-KR" altLang="en-US" sz="1300" kern="1200"/>
        </a:p>
      </dsp:txBody>
      <dsp:txXfrm>
        <a:off x="3571625" y="3057289"/>
        <a:ext cx="1489021" cy="924531"/>
      </dsp:txXfrm>
    </dsp:sp>
    <dsp:sp modelId="{85421B57-429E-4776-82F7-3EB3903069BF}">
      <dsp:nvSpPr>
        <dsp:cNvPr id="0" name=""/>
        <dsp:cNvSpPr/>
      </dsp:nvSpPr>
      <dsp:spPr>
        <a:xfrm>
          <a:off x="3371024" y="4297124"/>
          <a:ext cx="1546547" cy="982057"/>
        </a:xfrm>
        <a:prstGeom prst="roundRect">
          <a:avLst>
            <a:gd name="adj" fmla="val 10000"/>
          </a:avLst>
        </a:prstGeom>
        <a:solidFill>
          <a:schemeClr val="accent4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8C689-9551-46AB-892A-9BC4A3BB3814}">
      <dsp:nvSpPr>
        <dsp:cNvPr id="0" name=""/>
        <dsp:cNvSpPr/>
      </dsp:nvSpPr>
      <dsp:spPr>
        <a:xfrm>
          <a:off x="3542862" y="4460370"/>
          <a:ext cx="1546547" cy="982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Calibri Light" panose="020F0302020204030204"/>
            </a:rPr>
            <a:t>가게이름(id값)/총금액/결제자/참여한인원</a:t>
          </a:r>
        </a:p>
      </dsp:txBody>
      <dsp:txXfrm>
        <a:off x="3571625" y="4489133"/>
        <a:ext cx="1489021" cy="924531"/>
      </dsp:txXfrm>
    </dsp:sp>
    <dsp:sp modelId="{BCD6CB36-13A5-4CD0-9218-6E60C4F293BC}">
      <dsp:nvSpPr>
        <dsp:cNvPr id="0" name=""/>
        <dsp:cNvSpPr/>
      </dsp:nvSpPr>
      <dsp:spPr>
        <a:xfrm>
          <a:off x="5261248" y="2865279"/>
          <a:ext cx="1546547" cy="982057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10F81-7298-4553-8045-9B9D00C6BBCB}">
      <dsp:nvSpPr>
        <dsp:cNvPr id="0" name=""/>
        <dsp:cNvSpPr/>
      </dsp:nvSpPr>
      <dsp:spPr>
        <a:xfrm>
          <a:off x="5433087" y="3028526"/>
          <a:ext cx="1546547" cy="982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Calibri Light" panose="020F0302020204030204"/>
            </a:rPr>
            <a:t>결과출력</a:t>
          </a:r>
          <a:endParaRPr lang="ko-KR" altLang="en-US" sz="1300" kern="1200"/>
        </a:p>
      </dsp:txBody>
      <dsp:txXfrm>
        <a:off x="5461850" y="3057289"/>
        <a:ext cx="1489021" cy="924531"/>
      </dsp:txXfrm>
    </dsp:sp>
    <dsp:sp modelId="{312DBBB6-D358-41E7-948F-F4B28DBCAFE2}">
      <dsp:nvSpPr>
        <dsp:cNvPr id="0" name=""/>
        <dsp:cNvSpPr/>
      </dsp:nvSpPr>
      <dsp:spPr>
        <a:xfrm>
          <a:off x="7151472" y="1433434"/>
          <a:ext cx="1546547" cy="982057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7F358-D5A7-4B00-8145-B60D605D812F}">
      <dsp:nvSpPr>
        <dsp:cNvPr id="0" name=""/>
        <dsp:cNvSpPr/>
      </dsp:nvSpPr>
      <dsp:spPr>
        <a:xfrm>
          <a:off x="7323311" y="1596681"/>
          <a:ext cx="1546547" cy="982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Calibri Light" panose="020F0302020204030204"/>
            </a:rPr>
            <a:t>리스트삭제</a:t>
          </a:r>
          <a:endParaRPr lang="ko-KR" altLang="en-US" sz="1300" kern="1200"/>
        </a:p>
      </dsp:txBody>
      <dsp:txXfrm>
        <a:off x="7352074" y="1625444"/>
        <a:ext cx="1489021" cy="924531"/>
      </dsp:txXfrm>
    </dsp:sp>
    <dsp:sp modelId="{A90E0A91-96FE-4797-977F-16DA66C171B3}">
      <dsp:nvSpPr>
        <dsp:cNvPr id="0" name=""/>
        <dsp:cNvSpPr/>
      </dsp:nvSpPr>
      <dsp:spPr>
        <a:xfrm>
          <a:off x="7151472" y="2865279"/>
          <a:ext cx="1546547" cy="982057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D612B-9ACC-4A13-915F-7D95C10F73DF}">
      <dsp:nvSpPr>
        <dsp:cNvPr id="0" name=""/>
        <dsp:cNvSpPr/>
      </dsp:nvSpPr>
      <dsp:spPr>
        <a:xfrm>
          <a:off x="7323311" y="3028526"/>
          <a:ext cx="1546547" cy="982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352074" y="3057289"/>
        <a:ext cx="1489021" cy="9245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232C9-FF6C-4B63-89EE-A818D3DE2291}">
      <dsp:nvSpPr>
        <dsp:cNvPr id="0" name=""/>
        <dsp:cNvSpPr/>
      </dsp:nvSpPr>
      <dsp:spPr>
        <a:xfrm>
          <a:off x="5461149" y="3978498"/>
          <a:ext cx="91440" cy="464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8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98954-4050-4679-9E81-BC56517AF4F4}">
      <dsp:nvSpPr>
        <dsp:cNvPr id="0" name=""/>
        <dsp:cNvSpPr/>
      </dsp:nvSpPr>
      <dsp:spPr>
        <a:xfrm>
          <a:off x="5461149" y="2498672"/>
          <a:ext cx="91440" cy="464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85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D9E5A-869F-42AE-860E-B56E05CF46AA}">
      <dsp:nvSpPr>
        <dsp:cNvPr id="0" name=""/>
        <dsp:cNvSpPr/>
      </dsp:nvSpPr>
      <dsp:spPr>
        <a:xfrm>
          <a:off x="5461149" y="1018846"/>
          <a:ext cx="91440" cy="464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85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9521B-FEA8-4307-9DD7-5D61F16F6974}">
      <dsp:nvSpPr>
        <dsp:cNvPr id="0" name=""/>
        <dsp:cNvSpPr/>
      </dsp:nvSpPr>
      <dsp:spPr>
        <a:xfrm>
          <a:off x="4707683" y="3880"/>
          <a:ext cx="1598371" cy="101496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CA7AD-0E1D-436E-93E4-C52FFDF7BDD2}">
      <dsp:nvSpPr>
        <dsp:cNvPr id="0" name=""/>
        <dsp:cNvSpPr/>
      </dsp:nvSpPr>
      <dsp:spPr>
        <a:xfrm>
          <a:off x="4885280" y="172597"/>
          <a:ext cx="1598371" cy="101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Calibri Light" panose="020F0302020204030204"/>
            </a:rPr>
            <a:t>지역리스트</a:t>
          </a:r>
          <a:endParaRPr lang="ko-KR" altLang="en-US" sz="2000" kern="1200"/>
        </a:p>
      </dsp:txBody>
      <dsp:txXfrm>
        <a:off x="4915007" y="202324"/>
        <a:ext cx="1538917" cy="955512"/>
      </dsp:txXfrm>
    </dsp:sp>
    <dsp:sp modelId="{D0A71FF8-897A-4E97-8185-8BC990AEF751}">
      <dsp:nvSpPr>
        <dsp:cNvPr id="0" name=""/>
        <dsp:cNvSpPr/>
      </dsp:nvSpPr>
      <dsp:spPr>
        <a:xfrm>
          <a:off x="4707683" y="1483706"/>
          <a:ext cx="1598371" cy="101496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2D9BB-5421-4B02-9B2B-1926515809BE}">
      <dsp:nvSpPr>
        <dsp:cNvPr id="0" name=""/>
        <dsp:cNvSpPr/>
      </dsp:nvSpPr>
      <dsp:spPr>
        <a:xfrm>
          <a:off x="4885280" y="1652423"/>
          <a:ext cx="1598371" cy="101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Calibri Light" panose="020F0302020204030204"/>
            </a:rPr>
            <a:t>세부지역리스트</a:t>
          </a:r>
          <a:endParaRPr lang="ko-KR" altLang="en-US" sz="2000" kern="1200"/>
        </a:p>
      </dsp:txBody>
      <dsp:txXfrm>
        <a:off x="4915007" y="1682150"/>
        <a:ext cx="1538917" cy="955512"/>
      </dsp:txXfrm>
    </dsp:sp>
    <dsp:sp modelId="{707281A8-CF02-4EA3-8D42-9F6FFF9D729D}">
      <dsp:nvSpPr>
        <dsp:cNvPr id="0" name=""/>
        <dsp:cNvSpPr/>
      </dsp:nvSpPr>
      <dsp:spPr>
        <a:xfrm>
          <a:off x="4707683" y="2963532"/>
          <a:ext cx="1598371" cy="101496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BD5E6-8540-4EDE-B509-56EDBCC219C5}">
      <dsp:nvSpPr>
        <dsp:cNvPr id="0" name=""/>
        <dsp:cNvSpPr/>
      </dsp:nvSpPr>
      <dsp:spPr>
        <a:xfrm>
          <a:off x="4885280" y="3132249"/>
          <a:ext cx="1598371" cy="101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Calibri Light" panose="020F0302020204030204"/>
            </a:rPr>
            <a:t>파싱</a:t>
          </a:r>
          <a:endParaRPr lang="ko-KR" altLang="en-US" sz="2000" kern="1200"/>
        </a:p>
      </dsp:txBody>
      <dsp:txXfrm>
        <a:off x="4915007" y="3161976"/>
        <a:ext cx="1538917" cy="955512"/>
      </dsp:txXfrm>
    </dsp:sp>
    <dsp:sp modelId="{E02C7DA6-95EF-444B-89E4-0A4652464464}">
      <dsp:nvSpPr>
        <dsp:cNvPr id="0" name=""/>
        <dsp:cNvSpPr/>
      </dsp:nvSpPr>
      <dsp:spPr>
        <a:xfrm>
          <a:off x="4707683" y="4443358"/>
          <a:ext cx="1598371" cy="101496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DB500-D283-4BCB-9CF3-36580304975F}">
      <dsp:nvSpPr>
        <dsp:cNvPr id="0" name=""/>
        <dsp:cNvSpPr/>
      </dsp:nvSpPr>
      <dsp:spPr>
        <a:xfrm>
          <a:off x="4885280" y="4612075"/>
          <a:ext cx="1598371" cy="101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Calibri Light" panose="020F0302020204030204"/>
            </a:rPr>
            <a:t>결과출력</a:t>
          </a:r>
          <a:endParaRPr lang="ko-KR" altLang="en-US" sz="2000" kern="1200"/>
        </a:p>
      </dsp:txBody>
      <dsp:txXfrm>
        <a:off x="4915007" y="4641802"/>
        <a:ext cx="1538917" cy="9555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3DC5C-5575-4EB4-A5D2-862E2221C779}">
      <dsp:nvSpPr>
        <dsp:cNvPr id="0" name=""/>
        <dsp:cNvSpPr/>
      </dsp:nvSpPr>
      <dsp:spPr>
        <a:xfrm>
          <a:off x="347" y="2572933"/>
          <a:ext cx="1023510" cy="511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i="0" u="none" strike="noStrike" kern="1200" cap="none" baseline="0" noProof="0">
              <a:latin typeface="Calibri Light"/>
              <a:cs typeface="Calibri Light"/>
            </a:rPr>
            <a:t>첫화면-3가지 기능 중 선택</a:t>
          </a:r>
        </a:p>
      </dsp:txBody>
      <dsp:txXfrm>
        <a:off x="15336" y="2587922"/>
        <a:ext cx="993532" cy="481777"/>
      </dsp:txXfrm>
    </dsp:sp>
    <dsp:sp modelId="{27E26675-9448-40D4-B914-C85D1DA3CDBB}">
      <dsp:nvSpPr>
        <dsp:cNvPr id="0" name=""/>
        <dsp:cNvSpPr/>
      </dsp:nvSpPr>
      <dsp:spPr>
        <a:xfrm rot="17945813">
          <a:off x="807611" y="2452846"/>
          <a:ext cx="841896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841896" y="8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207512" y="2439940"/>
        <a:ext cx="42094" cy="42094"/>
      </dsp:txXfrm>
    </dsp:sp>
    <dsp:sp modelId="{644A7987-7150-41AE-8EB6-77E6E4FA22D5}">
      <dsp:nvSpPr>
        <dsp:cNvPr id="0" name=""/>
        <dsp:cNvSpPr/>
      </dsp:nvSpPr>
      <dsp:spPr>
        <a:xfrm>
          <a:off x="1433261" y="1837285"/>
          <a:ext cx="1023510" cy="511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중간지점</a:t>
          </a:r>
          <a:endParaRPr lang="ko-KR" altLang="en-US" sz="1000" kern="1200"/>
        </a:p>
      </dsp:txBody>
      <dsp:txXfrm>
        <a:off x="1448250" y="1852274"/>
        <a:ext cx="993532" cy="481777"/>
      </dsp:txXfrm>
    </dsp:sp>
    <dsp:sp modelId="{0A506014-3DA7-4619-A594-C0CEDB229E28}">
      <dsp:nvSpPr>
        <dsp:cNvPr id="0" name=""/>
        <dsp:cNvSpPr/>
      </dsp:nvSpPr>
      <dsp:spPr>
        <a:xfrm>
          <a:off x="2456772" y="2085022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51239" y="2082928"/>
        <a:ext cx="20470" cy="20470"/>
      </dsp:txXfrm>
    </dsp:sp>
    <dsp:sp modelId="{A62B54FC-B6B9-4A24-933C-DE86C7B53614}">
      <dsp:nvSpPr>
        <dsp:cNvPr id="0" name=""/>
        <dsp:cNvSpPr/>
      </dsp:nvSpPr>
      <dsp:spPr>
        <a:xfrm>
          <a:off x="2866176" y="1837285"/>
          <a:ext cx="1023510" cy="511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지도에서 검색기능</a:t>
          </a:r>
          <a:endParaRPr lang="ko-KR" altLang="en-US" sz="1000" kern="1200"/>
        </a:p>
      </dsp:txBody>
      <dsp:txXfrm>
        <a:off x="2881165" y="1852274"/>
        <a:ext cx="993532" cy="481777"/>
      </dsp:txXfrm>
    </dsp:sp>
    <dsp:sp modelId="{E8BE2ABF-5568-4CF4-8889-663D039AF3D9}">
      <dsp:nvSpPr>
        <dsp:cNvPr id="0" name=""/>
        <dsp:cNvSpPr/>
      </dsp:nvSpPr>
      <dsp:spPr>
        <a:xfrm>
          <a:off x="3889686" y="2085022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84153" y="2082928"/>
        <a:ext cx="20470" cy="20470"/>
      </dsp:txXfrm>
    </dsp:sp>
    <dsp:sp modelId="{386B2CAA-095C-4A80-BC0E-4AC810017304}">
      <dsp:nvSpPr>
        <dsp:cNvPr id="0" name=""/>
        <dsp:cNvSpPr/>
      </dsp:nvSpPr>
      <dsp:spPr>
        <a:xfrm>
          <a:off x="4299091" y="1837285"/>
          <a:ext cx="1023510" cy="511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위치를 핀으로 지정</a:t>
          </a:r>
          <a:endParaRPr lang="ko-KR" altLang="en-US" sz="1000" kern="1200"/>
        </a:p>
      </dsp:txBody>
      <dsp:txXfrm>
        <a:off x="4314080" y="1852274"/>
        <a:ext cx="993532" cy="481777"/>
      </dsp:txXfrm>
    </dsp:sp>
    <dsp:sp modelId="{EC25958D-3F8D-4397-BF6A-F3CCD7C8B794}">
      <dsp:nvSpPr>
        <dsp:cNvPr id="0" name=""/>
        <dsp:cNvSpPr/>
      </dsp:nvSpPr>
      <dsp:spPr>
        <a:xfrm>
          <a:off x="5322601" y="2085022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17068" y="2082928"/>
        <a:ext cx="20470" cy="20470"/>
      </dsp:txXfrm>
    </dsp:sp>
    <dsp:sp modelId="{934C25F1-F563-4983-A402-FD3BE5EAA5E6}">
      <dsp:nvSpPr>
        <dsp:cNvPr id="0" name=""/>
        <dsp:cNvSpPr/>
      </dsp:nvSpPr>
      <dsp:spPr>
        <a:xfrm>
          <a:off x="5732005" y="1837285"/>
          <a:ext cx="1023510" cy="511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중간지점을 지도에 출력</a:t>
          </a:r>
        </a:p>
      </dsp:txBody>
      <dsp:txXfrm>
        <a:off x="5746994" y="1852274"/>
        <a:ext cx="993532" cy="481777"/>
      </dsp:txXfrm>
    </dsp:sp>
    <dsp:sp modelId="{B3DF7911-0596-44C9-A2A4-5D50411FBBE0}">
      <dsp:nvSpPr>
        <dsp:cNvPr id="0" name=""/>
        <dsp:cNvSpPr/>
      </dsp:nvSpPr>
      <dsp:spPr>
        <a:xfrm>
          <a:off x="6755516" y="2085022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49983" y="2082928"/>
        <a:ext cx="20470" cy="20470"/>
      </dsp:txXfrm>
    </dsp:sp>
    <dsp:sp modelId="{17E058DF-B639-407A-B7B1-78B801BEE280}">
      <dsp:nvSpPr>
        <dsp:cNvPr id="0" name=""/>
        <dsp:cNvSpPr/>
      </dsp:nvSpPr>
      <dsp:spPr>
        <a:xfrm>
          <a:off x="7164920" y="1837285"/>
          <a:ext cx="1023510" cy="511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주변 리스트로 출력</a:t>
          </a:r>
        </a:p>
      </dsp:txBody>
      <dsp:txXfrm>
        <a:off x="7179909" y="1852274"/>
        <a:ext cx="993532" cy="481777"/>
      </dsp:txXfrm>
    </dsp:sp>
    <dsp:sp modelId="{4169E045-2569-4BD4-BDAD-A861E68CBA81}">
      <dsp:nvSpPr>
        <dsp:cNvPr id="0" name=""/>
        <dsp:cNvSpPr/>
      </dsp:nvSpPr>
      <dsp:spPr>
        <a:xfrm rot="1186030">
          <a:off x="1011040" y="2894235"/>
          <a:ext cx="435038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35038" y="8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217683" y="2891500"/>
        <a:ext cx="21751" cy="21751"/>
      </dsp:txXfrm>
    </dsp:sp>
    <dsp:sp modelId="{EF087003-6789-4CD0-880F-F47C6AF8DF10}">
      <dsp:nvSpPr>
        <dsp:cNvPr id="0" name=""/>
        <dsp:cNvSpPr/>
      </dsp:nvSpPr>
      <dsp:spPr>
        <a:xfrm>
          <a:off x="1433261" y="2720063"/>
          <a:ext cx="1023510" cy="511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더치페이</a:t>
          </a:r>
          <a:endParaRPr lang="ko-KR" altLang="en-US" sz="1000" kern="1200"/>
        </a:p>
      </dsp:txBody>
      <dsp:txXfrm>
        <a:off x="1448250" y="2735052"/>
        <a:ext cx="993532" cy="481777"/>
      </dsp:txXfrm>
    </dsp:sp>
    <dsp:sp modelId="{B312D95D-2F08-4DCC-822B-6F4CA6E7F79A}">
      <dsp:nvSpPr>
        <dsp:cNvPr id="0" name=""/>
        <dsp:cNvSpPr/>
      </dsp:nvSpPr>
      <dsp:spPr>
        <a:xfrm>
          <a:off x="2456772" y="2967800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51239" y="2965706"/>
        <a:ext cx="20470" cy="20470"/>
      </dsp:txXfrm>
    </dsp:sp>
    <dsp:sp modelId="{A2CB8B30-440D-4814-B30B-AB6A261E6AC6}">
      <dsp:nvSpPr>
        <dsp:cNvPr id="0" name=""/>
        <dsp:cNvSpPr/>
      </dsp:nvSpPr>
      <dsp:spPr>
        <a:xfrm>
          <a:off x="2866176" y="2720063"/>
          <a:ext cx="1023510" cy="511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리스트 추가</a:t>
          </a:r>
        </a:p>
      </dsp:txBody>
      <dsp:txXfrm>
        <a:off x="2881165" y="2735052"/>
        <a:ext cx="993532" cy="481777"/>
      </dsp:txXfrm>
    </dsp:sp>
    <dsp:sp modelId="{618C5B6F-C37D-4A48-86B8-E7959934C922}">
      <dsp:nvSpPr>
        <dsp:cNvPr id="0" name=""/>
        <dsp:cNvSpPr/>
      </dsp:nvSpPr>
      <dsp:spPr>
        <a:xfrm>
          <a:off x="3889686" y="2967800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84153" y="2965706"/>
        <a:ext cx="20470" cy="20470"/>
      </dsp:txXfrm>
    </dsp:sp>
    <dsp:sp modelId="{C7B7B2AE-95E3-4DEF-AA22-8C645EEF7752}">
      <dsp:nvSpPr>
        <dsp:cNvPr id="0" name=""/>
        <dsp:cNvSpPr/>
      </dsp:nvSpPr>
      <dsp:spPr>
        <a:xfrm>
          <a:off x="4299091" y="2720063"/>
          <a:ext cx="1023510" cy="511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입력화면에 정보 입력</a:t>
          </a:r>
          <a:endParaRPr lang="ko-KR" altLang="en-US" sz="1000" kern="1200"/>
        </a:p>
      </dsp:txBody>
      <dsp:txXfrm>
        <a:off x="4314080" y="2735052"/>
        <a:ext cx="993532" cy="481777"/>
      </dsp:txXfrm>
    </dsp:sp>
    <dsp:sp modelId="{77A754DA-28B8-45DF-B0CD-97B5D5F935AC}">
      <dsp:nvSpPr>
        <dsp:cNvPr id="0" name=""/>
        <dsp:cNvSpPr/>
      </dsp:nvSpPr>
      <dsp:spPr>
        <a:xfrm rot="19457599">
          <a:off x="5275212" y="2820670"/>
          <a:ext cx="504182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504182" y="8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14699" y="2816206"/>
        <a:ext cx="25209" cy="25209"/>
      </dsp:txXfrm>
    </dsp:sp>
    <dsp:sp modelId="{E5F5C017-75DF-4166-8069-608EEC1370EA}">
      <dsp:nvSpPr>
        <dsp:cNvPr id="0" name=""/>
        <dsp:cNvSpPr/>
      </dsp:nvSpPr>
      <dsp:spPr>
        <a:xfrm>
          <a:off x="5732005" y="2425804"/>
          <a:ext cx="1023510" cy="511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결과창 출력</a:t>
          </a:r>
        </a:p>
      </dsp:txBody>
      <dsp:txXfrm>
        <a:off x="5746994" y="2440793"/>
        <a:ext cx="993532" cy="481777"/>
      </dsp:txXfrm>
    </dsp:sp>
    <dsp:sp modelId="{2E967D43-75F7-4593-B9EF-A4B38D7C615E}">
      <dsp:nvSpPr>
        <dsp:cNvPr id="0" name=""/>
        <dsp:cNvSpPr/>
      </dsp:nvSpPr>
      <dsp:spPr>
        <a:xfrm rot="2142401">
          <a:off x="5275212" y="3114929"/>
          <a:ext cx="504182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504182" y="8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14699" y="3110466"/>
        <a:ext cx="25209" cy="25209"/>
      </dsp:txXfrm>
    </dsp:sp>
    <dsp:sp modelId="{2D7189D7-ADB6-4F91-8673-AA307991888D}">
      <dsp:nvSpPr>
        <dsp:cNvPr id="0" name=""/>
        <dsp:cNvSpPr/>
      </dsp:nvSpPr>
      <dsp:spPr>
        <a:xfrm>
          <a:off x="5732005" y="3014322"/>
          <a:ext cx="1023510" cy="511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리스트로 돌아가기</a:t>
          </a:r>
        </a:p>
      </dsp:txBody>
      <dsp:txXfrm>
        <a:off x="5746994" y="3029311"/>
        <a:ext cx="993532" cy="481777"/>
      </dsp:txXfrm>
    </dsp:sp>
    <dsp:sp modelId="{38E8BD62-B8CB-49DB-9EA2-6951A441A3DA}">
      <dsp:nvSpPr>
        <dsp:cNvPr id="0" name=""/>
        <dsp:cNvSpPr/>
      </dsp:nvSpPr>
      <dsp:spPr>
        <a:xfrm rot="3654187">
          <a:off x="807611" y="3188494"/>
          <a:ext cx="841896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841896" y="8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207512" y="3175588"/>
        <a:ext cx="42094" cy="42094"/>
      </dsp:txXfrm>
    </dsp:sp>
    <dsp:sp modelId="{36C9D0C8-4E1C-496E-85E3-40D59C652662}">
      <dsp:nvSpPr>
        <dsp:cNvPr id="0" name=""/>
        <dsp:cNvSpPr/>
      </dsp:nvSpPr>
      <dsp:spPr>
        <a:xfrm>
          <a:off x="1433261" y="3308582"/>
          <a:ext cx="1023510" cy="511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미세먼지</a:t>
          </a:r>
        </a:p>
      </dsp:txBody>
      <dsp:txXfrm>
        <a:off x="1448250" y="3323571"/>
        <a:ext cx="993532" cy="481777"/>
      </dsp:txXfrm>
    </dsp:sp>
    <dsp:sp modelId="{04635399-0BF5-4355-8FCC-2CD399BE5FEA}">
      <dsp:nvSpPr>
        <dsp:cNvPr id="0" name=""/>
        <dsp:cNvSpPr/>
      </dsp:nvSpPr>
      <dsp:spPr>
        <a:xfrm>
          <a:off x="2456772" y="3556318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51239" y="3554224"/>
        <a:ext cx="20470" cy="20470"/>
      </dsp:txXfrm>
    </dsp:sp>
    <dsp:sp modelId="{C392BBDB-B121-4AA9-9B53-B739C499CEC8}">
      <dsp:nvSpPr>
        <dsp:cNvPr id="0" name=""/>
        <dsp:cNvSpPr/>
      </dsp:nvSpPr>
      <dsp:spPr>
        <a:xfrm>
          <a:off x="2866176" y="3308582"/>
          <a:ext cx="1023510" cy="511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지역찾기</a:t>
          </a:r>
        </a:p>
      </dsp:txBody>
      <dsp:txXfrm>
        <a:off x="2881165" y="3323571"/>
        <a:ext cx="993532" cy="481777"/>
      </dsp:txXfrm>
    </dsp:sp>
    <dsp:sp modelId="{1F5D2BA3-2284-4D45-BD41-DE45611C052B}">
      <dsp:nvSpPr>
        <dsp:cNvPr id="0" name=""/>
        <dsp:cNvSpPr/>
      </dsp:nvSpPr>
      <dsp:spPr>
        <a:xfrm>
          <a:off x="3889686" y="3556318"/>
          <a:ext cx="409404" cy="16281"/>
        </a:xfrm>
        <a:custGeom>
          <a:avLst/>
          <a:gdLst/>
          <a:ahLst/>
          <a:cxnLst/>
          <a:rect l="0" t="0" r="0" b="0"/>
          <a:pathLst>
            <a:path>
              <a:moveTo>
                <a:pt x="0" y="8140"/>
              </a:moveTo>
              <a:lnTo>
                <a:pt x="409404" y="8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84153" y="3554224"/>
        <a:ext cx="20470" cy="20470"/>
      </dsp:txXfrm>
    </dsp:sp>
    <dsp:sp modelId="{2C90BF8C-7A8A-4854-9654-61FEF9B955F3}">
      <dsp:nvSpPr>
        <dsp:cNvPr id="0" name=""/>
        <dsp:cNvSpPr/>
      </dsp:nvSpPr>
      <dsp:spPr>
        <a:xfrm>
          <a:off x="4299091" y="3308582"/>
          <a:ext cx="1023510" cy="511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Calibri Light" panose="020F0302020204030204"/>
            </a:rPr>
            <a:t>해당지역 미세먼지 정보 출력 화면</a:t>
          </a:r>
        </a:p>
      </dsp:txBody>
      <dsp:txXfrm>
        <a:off x="4314080" y="3323571"/>
        <a:ext cx="993532" cy="48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78685-A5C0-4618-BC96-9E70EF3FB9A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419FE-BA6F-409D-BF26-024A6DB8CD6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09ED3-F9A9-46D0-836D-7B543BB94B0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1.</a:t>
          </a:r>
          <a:r>
            <a:rPr lang="ko-KR" altLang="en-US" sz="1400" kern="1200"/>
            <a:t>중간지점</a:t>
          </a:r>
          <a:r>
            <a:rPr lang="en-US" altLang="ko-KR" sz="1400" kern="1200"/>
            <a:t> </a:t>
          </a:r>
          <a:r>
            <a:rPr lang="ko-KR" altLang="en-US" sz="1400" kern="1200"/>
            <a:t>기능으로</a:t>
          </a:r>
          <a:r>
            <a:rPr lang="en-US" altLang="ko-KR" sz="1400" kern="1200"/>
            <a:t> </a:t>
          </a:r>
          <a:r>
            <a:rPr lang="ko-KR" altLang="en-US" sz="1400" kern="1200"/>
            <a:t>약속장소를</a:t>
          </a:r>
          <a:r>
            <a:rPr lang="en-US" altLang="ko-KR" sz="1400" kern="1200"/>
            <a:t> </a:t>
          </a:r>
          <a:r>
            <a:rPr lang="ko-KR" altLang="en-US" sz="1400" kern="1200"/>
            <a:t>정하고</a:t>
          </a:r>
          <a:r>
            <a:rPr lang="en-US" altLang="ko-KR" sz="1400" kern="1200"/>
            <a:t> </a:t>
          </a:r>
          <a:r>
            <a:rPr lang="ko-KR" altLang="en-US" sz="1400" kern="1200"/>
            <a:t>더치페이</a:t>
          </a:r>
          <a:r>
            <a:rPr lang="en-US" altLang="ko-KR" sz="1400" kern="1200"/>
            <a:t> </a:t>
          </a:r>
          <a:r>
            <a:rPr lang="ko-KR" altLang="en-US" sz="1400" kern="1200"/>
            <a:t>기능으로</a:t>
          </a:r>
          <a:r>
            <a:rPr lang="en-US" altLang="ko-KR" sz="1400" kern="1200"/>
            <a:t> </a:t>
          </a:r>
          <a:r>
            <a:rPr lang="ko-KR" altLang="en-US" sz="1400" kern="1200"/>
            <a:t>금액을</a:t>
          </a:r>
          <a:r>
            <a:rPr lang="en-US" altLang="ko-KR" sz="1400" kern="1200"/>
            <a:t> </a:t>
          </a:r>
          <a:r>
            <a:rPr lang="ko-KR" altLang="en-US" sz="1400" kern="1200"/>
            <a:t>효율적으로</a:t>
          </a:r>
          <a:r>
            <a:rPr lang="en-US" altLang="ko-KR" sz="1400" kern="1200"/>
            <a:t> </a:t>
          </a:r>
          <a:r>
            <a:rPr lang="ko-KR" altLang="en-US" sz="1400" kern="1200"/>
            <a:t>정할</a:t>
          </a:r>
          <a:r>
            <a:rPr lang="en-US" altLang="ko-KR" sz="1400" kern="1200"/>
            <a:t> </a:t>
          </a:r>
          <a:r>
            <a:rPr lang="ko-KR" altLang="en-US" sz="1400" kern="1200">
              <a:latin typeface="Calibri Light" panose="020F0302020204030204"/>
            </a:rPr>
            <a:t>수 있는</a:t>
          </a:r>
          <a:r>
            <a:rPr lang="en-US" altLang="ko-KR" sz="1400" kern="1200"/>
            <a:t> </a:t>
          </a:r>
          <a:r>
            <a:rPr lang="ko-KR" altLang="en-US" sz="1400" kern="1200"/>
            <a:t>멀티</a:t>
          </a:r>
          <a:r>
            <a:rPr lang="en-US" altLang="ko-KR" sz="1400" kern="1200"/>
            <a:t> </a:t>
          </a:r>
          <a:r>
            <a:rPr lang="ko-KR" altLang="en-US" sz="1400" kern="1200"/>
            <a:t>어플리케이션의</a:t>
          </a:r>
          <a:r>
            <a:rPr lang="en-US" altLang="ko-KR" sz="1400" kern="1200"/>
            <a:t> </a:t>
          </a:r>
          <a:r>
            <a:rPr lang="ko-KR" altLang="en-US" sz="1400" kern="1200"/>
            <a:t>필요성</a:t>
          </a:r>
          <a:endParaRPr lang="en-US" altLang="ko-KR" sz="1400" kern="1200">
            <a:latin typeface="Calibri Light" panose="020F0302020204030204"/>
          </a:endParaRPr>
        </a:p>
      </dsp:txBody>
      <dsp:txXfrm>
        <a:off x="1429899" y="2442"/>
        <a:ext cx="5083704" cy="1238008"/>
      </dsp:txXfrm>
    </dsp:sp>
    <dsp:sp modelId="{CEA8237B-CFD2-4C63-A825-32EDD11657F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0C2BE-A6CC-4F99-99C6-A85D2F1622D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A113-D4D4-4874-B959-6DD6ACEF8CB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2.</a:t>
          </a:r>
          <a:r>
            <a:rPr lang="ko-KR" altLang="en-US" sz="1400" kern="1200"/>
            <a:t>지도에</a:t>
          </a:r>
          <a:r>
            <a:rPr lang="en-US" altLang="ko-KR" sz="1400" kern="1200"/>
            <a:t> </a:t>
          </a:r>
          <a:r>
            <a:rPr lang="ko-KR" altLang="en-US" sz="1400" kern="1200"/>
            <a:t>지명을</a:t>
          </a:r>
          <a:r>
            <a:rPr lang="en-US" altLang="ko-KR" sz="1400" kern="1200"/>
            <a:t> </a:t>
          </a:r>
          <a:r>
            <a:rPr lang="ko-KR" altLang="en-US" sz="1400" kern="1200"/>
            <a:t>검색해</a:t>
          </a:r>
          <a:r>
            <a:rPr lang="en-US" altLang="ko-KR" sz="1400" kern="1200"/>
            <a:t> </a:t>
          </a:r>
          <a:r>
            <a:rPr lang="ko-KR" altLang="en-US" sz="1400" kern="1200"/>
            <a:t>선택할</a:t>
          </a:r>
          <a:r>
            <a:rPr lang="en-US" altLang="ko-KR" sz="1400" kern="1200"/>
            <a:t> </a:t>
          </a:r>
          <a:r>
            <a:rPr lang="ko-KR" altLang="en-US" sz="1400" kern="1200"/>
            <a:t>수</a:t>
          </a:r>
          <a:r>
            <a:rPr lang="en-US" altLang="ko-KR" sz="1400" kern="1200"/>
            <a:t> </a:t>
          </a:r>
          <a:r>
            <a:rPr lang="ko-KR" altLang="en-US" sz="1400" kern="1200"/>
            <a:t>있게</a:t>
          </a:r>
          <a:r>
            <a:rPr lang="en-US" altLang="ko-KR" sz="1400" kern="1200"/>
            <a:t> </a:t>
          </a:r>
          <a:r>
            <a:rPr lang="ko-KR" altLang="en-US" sz="1400" kern="1200"/>
            <a:t>하고</a:t>
          </a:r>
          <a:r>
            <a:rPr lang="en-US" altLang="ko-KR" sz="1400" kern="1200"/>
            <a:t> </a:t>
          </a:r>
          <a:r>
            <a:rPr lang="ko-KR" altLang="en-US" sz="1400" kern="1200"/>
            <a:t>각</a:t>
          </a:r>
          <a:r>
            <a:rPr lang="en-US" altLang="ko-KR" sz="1400" kern="1200"/>
            <a:t> </a:t>
          </a:r>
          <a:r>
            <a:rPr lang="ko-KR" altLang="en-US" sz="1400" kern="1200"/>
            <a:t>지점에서의</a:t>
          </a:r>
          <a:r>
            <a:rPr lang="en-US" altLang="ko-KR" sz="1400" kern="1200"/>
            <a:t> </a:t>
          </a:r>
          <a:r>
            <a:rPr lang="ko-KR" altLang="en-US" sz="1400" kern="1200"/>
            <a:t>중간지점을</a:t>
          </a:r>
          <a:r>
            <a:rPr lang="en-US" altLang="ko-KR" sz="1400" kern="1200"/>
            <a:t> </a:t>
          </a:r>
          <a:r>
            <a:rPr lang="ko-KR" altLang="en-US" sz="1400" kern="1200">
              <a:latin typeface="Calibri Light" panose="020F0302020204030204"/>
            </a:rPr>
            <a:t>계산 그</a:t>
          </a:r>
          <a:r>
            <a:rPr lang="en-US" altLang="ko-KR" sz="1400" kern="1200"/>
            <a:t> </a:t>
          </a:r>
          <a:r>
            <a:rPr lang="ko-KR" altLang="en-US" sz="1400" kern="1200"/>
            <a:t>주변</a:t>
          </a:r>
          <a:r>
            <a:rPr lang="en-US" altLang="ko-KR" sz="1400" kern="1200"/>
            <a:t> </a:t>
          </a:r>
          <a:r>
            <a:rPr lang="ko-KR" altLang="en-US" sz="1400" kern="1200"/>
            <a:t>놀거리를</a:t>
          </a:r>
          <a:r>
            <a:rPr lang="en-US" altLang="ko-KR" sz="1400" kern="1200"/>
            <a:t> </a:t>
          </a:r>
          <a:r>
            <a:rPr lang="ko-KR" altLang="en-US" sz="1400" kern="1200"/>
            <a:t>핀의</a:t>
          </a:r>
          <a:r>
            <a:rPr lang="en-US" altLang="ko-KR" sz="1400" kern="1200"/>
            <a:t> </a:t>
          </a:r>
          <a:r>
            <a:rPr lang="ko-KR" altLang="en-US" sz="1400" kern="1200"/>
            <a:t>마커로</a:t>
          </a:r>
          <a:r>
            <a:rPr lang="en-US" altLang="ko-KR" sz="1400" kern="1200"/>
            <a:t> </a:t>
          </a:r>
          <a:r>
            <a:rPr lang="ko-KR" altLang="en-US" sz="1400" kern="1200"/>
            <a:t>찍어</a:t>
          </a:r>
          <a:r>
            <a:rPr lang="en-US" altLang="ko-KR" sz="1400" kern="1200"/>
            <a:t> </a:t>
          </a:r>
          <a:r>
            <a:rPr lang="ko-KR" altLang="en-US" sz="1400" kern="1200"/>
            <a:t>직관적으로</a:t>
          </a:r>
          <a:r>
            <a:rPr lang="en-US" altLang="ko-KR" sz="1400" kern="1200"/>
            <a:t> </a:t>
          </a:r>
          <a:r>
            <a:rPr lang="ko-KR" altLang="en-US" sz="1400" kern="1200"/>
            <a:t>확인할</a:t>
          </a:r>
          <a:r>
            <a:rPr lang="en-US" altLang="ko-KR" sz="1400" kern="1200"/>
            <a:t> </a:t>
          </a:r>
          <a:r>
            <a:rPr lang="ko-KR" altLang="en-US" sz="1400" kern="1200"/>
            <a:t>수</a:t>
          </a:r>
          <a:r>
            <a:rPr lang="en-US" altLang="ko-KR" sz="1400" kern="1200"/>
            <a:t> </a:t>
          </a:r>
          <a:r>
            <a:rPr lang="ko-KR" altLang="en-US" sz="1400" kern="1200"/>
            <a:t>있게</a:t>
          </a:r>
          <a:r>
            <a:rPr lang="en-US" altLang="ko-KR" sz="1400" kern="1200"/>
            <a:t> </a:t>
          </a:r>
          <a:r>
            <a:rPr lang="ko-KR" altLang="en-US" sz="1400" kern="1200"/>
            <a:t>하는</a:t>
          </a:r>
          <a:r>
            <a:rPr lang="en-US" altLang="ko-KR" sz="1400" kern="1200"/>
            <a:t> </a:t>
          </a:r>
          <a:r>
            <a:rPr lang="ko-KR" altLang="en-US" sz="1400" kern="1200"/>
            <a:t>기능</a:t>
          </a:r>
          <a:r>
            <a:rPr lang="en-US" altLang="ko-KR" sz="1400" kern="1200"/>
            <a:t> </a:t>
          </a:r>
          <a:r>
            <a:rPr lang="ko-KR" altLang="en-US" sz="1400" kern="1200"/>
            <a:t>필요</a:t>
          </a:r>
          <a:endParaRPr lang="en-US" altLang="ko-KR" sz="1400" kern="1200">
            <a:latin typeface="Calibri Light" panose="020F0302020204030204"/>
          </a:endParaRPr>
        </a:p>
      </dsp:txBody>
      <dsp:txXfrm>
        <a:off x="1429899" y="1549953"/>
        <a:ext cx="5083704" cy="1238008"/>
      </dsp:txXfrm>
    </dsp:sp>
    <dsp:sp modelId="{97547CF3-8FA4-4C9F-9F15-400C312705F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FD0BA-6436-428B-95C4-CB3F7599A4A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8461D-9BA5-4C9D-AC3F-2F326866AE9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3.</a:t>
          </a:r>
          <a:r>
            <a:rPr lang="ko-KR" altLang="en-US" sz="1400" kern="1200"/>
            <a:t>총</a:t>
          </a:r>
          <a:r>
            <a:rPr lang="en-US" altLang="ko-KR" sz="1400" kern="1200"/>
            <a:t> </a:t>
          </a:r>
          <a:r>
            <a:rPr lang="ko-KR" altLang="en-US" sz="1400" kern="1200"/>
            <a:t>금액을</a:t>
          </a:r>
          <a:r>
            <a:rPr lang="en-US" altLang="ko-KR" sz="1400" kern="1200"/>
            <a:t> </a:t>
          </a:r>
          <a:r>
            <a:rPr lang="ko-KR" altLang="en-US" sz="1400" kern="1200"/>
            <a:t>먼저</a:t>
          </a:r>
          <a:r>
            <a:rPr lang="en-US" altLang="ko-KR" sz="1400" kern="1200"/>
            <a:t> </a:t>
          </a:r>
          <a:r>
            <a:rPr lang="ko-KR" altLang="en-US" sz="1400" kern="1200"/>
            <a:t>지불한</a:t>
          </a:r>
          <a:r>
            <a:rPr lang="en-US" altLang="ko-KR" sz="1400" kern="1200"/>
            <a:t> </a:t>
          </a:r>
          <a:r>
            <a:rPr lang="ko-KR" altLang="en-US" sz="1400" kern="1200"/>
            <a:t>사람의</a:t>
          </a:r>
          <a:r>
            <a:rPr lang="en-US" altLang="ko-KR" sz="1400" kern="1200"/>
            <a:t> </a:t>
          </a:r>
          <a:r>
            <a:rPr lang="ko-KR" altLang="en-US" sz="1400" kern="1200"/>
            <a:t>부담을</a:t>
          </a:r>
          <a:r>
            <a:rPr lang="en-US" altLang="ko-KR" sz="1400" kern="1200"/>
            <a:t> </a:t>
          </a:r>
          <a:r>
            <a:rPr lang="ko-KR" altLang="en-US" sz="1400" kern="1200"/>
            <a:t>덜기</a:t>
          </a:r>
          <a:r>
            <a:rPr lang="en-US" altLang="ko-KR" sz="1400" kern="1200"/>
            <a:t> </a:t>
          </a:r>
          <a:r>
            <a:rPr lang="ko-KR" altLang="en-US" sz="1400" kern="1200"/>
            <a:t>위해</a:t>
          </a:r>
          <a:r>
            <a:rPr lang="en-US" altLang="ko-KR" sz="1400" kern="1200"/>
            <a:t> </a:t>
          </a:r>
          <a:r>
            <a:rPr lang="ko-KR" altLang="en-US" sz="1400" kern="1200"/>
            <a:t>더치페이</a:t>
          </a:r>
          <a:r>
            <a:rPr lang="en-US" altLang="ko-KR" sz="1400" kern="1200"/>
            <a:t> </a:t>
          </a:r>
          <a:r>
            <a:rPr lang="ko-KR" altLang="en-US" sz="1400" kern="1200"/>
            <a:t>랜덤</a:t>
          </a:r>
          <a:r>
            <a:rPr lang="en-US" altLang="ko-KR" sz="1400" kern="1200"/>
            <a:t> </a:t>
          </a:r>
          <a:r>
            <a:rPr lang="ko-KR" altLang="en-US" sz="1400" kern="1200"/>
            <a:t>기능을</a:t>
          </a:r>
          <a:r>
            <a:rPr lang="en-US" altLang="ko-KR" sz="1400" kern="1200"/>
            <a:t> </a:t>
          </a:r>
          <a:r>
            <a:rPr lang="ko-KR" altLang="en-US" sz="1400" kern="1200"/>
            <a:t>사용할</a:t>
          </a:r>
          <a:r>
            <a:rPr lang="en-US" altLang="ko-KR" sz="1400" kern="1200"/>
            <a:t> </a:t>
          </a:r>
          <a:r>
            <a:rPr lang="ko-KR" altLang="en-US" sz="1400" kern="1200">
              <a:latin typeface="Calibri Light" panose="020F0302020204030204"/>
            </a:rPr>
            <a:t>때에 그</a:t>
          </a:r>
          <a:r>
            <a:rPr lang="en-US" altLang="ko-KR" sz="1400" kern="1200"/>
            <a:t> </a:t>
          </a:r>
          <a:r>
            <a:rPr lang="ko-KR" altLang="en-US" sz="1400" kern="1200"/>
            <a:t>선결제자를</a:t>
          </a:r>
          <a:r>
            <a:rPr lang="en-US" altLang="ko-KR" sz="1400" kern="1200"/>
            <a:t> </a:t>
          </a:r>
          <a:r>
            <a:rPr lang="ko-KR" altLang="en-US" sz="1400" kern="1200"/>
            <a:t>제외하고</a:t>
          </a:r>
          <a:r>
            <a:rPr lang="en-US" altLang="ko-KR" sz="1400" kern="1200"/>
            <a:t> </a:t>
          </a:r>
          <a:r>
            <a:rPr lang="ko-KR" altLang="en-US" sz="1400" kern="1200"/>
            <a:t>선택해</a:t>
          </a:r>
          <a:r>
            <a:rPr lang="en-US" altLang="ko-KR" sz="1400" kern="1200"/>
            <a:t> </a:t>
          </a:r>
          <a:r>
            <a:rPr lang="ko-KR" altLang="en-US" sz="1400" kern="1200"/>
            <a:t>알맞게</a:t>
          </a:r>
          <a:r>
            <a:rPr lang="en-US" altLang="ko-KR" sz="1400" kern="1200"/>
            <a:t> </a:t>
          </a:r>
          <a:r>
            <a:rPr lang="ko-KR" altLang="en-US" sz="1400" kern="1200"/>
            <a:t>나누어</a:t>
          </a:r>
          <a:r>
            <a:rPr lang="en-US" altLang="ko-KR" sz="1400" kern="1200"/>
            <a:t> </a:t>
          </a:r>
          <a:r>
            <a:rPr lang="ko-KR" altLang="en-US" sz="1400" kern="1200"/>
            <a:t>떨어지지</a:t>
          </a:r>
          <a:r>
            <a:rPr lang="en-US" altLang="ko-KR" sz="1400" kern="1200"/>
            <a:t> </a:t>
          </a:r>
          <a:r>
            <a:rPr lang="ko-KR" altLang="en-US" sz="1400" kern="1200"/>
            <a:t>않는</a:t>
          </a:r>
          <a:r>
            <a:rPr lang="en-US" altLang="ko-KR" sz="1400" kern="1200"/>
            <a:t> </a:t>
          </a:r>
          <a:r>
            <a:rPr lang="ko-KR" altLang="en-US" sz="1400" kern="1200"/>
            <a:t>금액을</a:t>
          </a:r>
          <a:r>
            <a:rPr lang="en-US" altLang="ko-KR" sz="1400" kern="1200"/>
            <a:t> </a:t>
          </a:r>
          <a:r>
            <a:rPr lang="ko-KR" altLang="en-US" sz="1400" kern="1200"/>
            <a:t>대처하는</a:t>
          </a:r>
          <a:r>
            <a:rPr lang="en-US" altLang="ko-KR" sz="1400" kern="1200"/>
            <a:t> </a:t>
          </a:r>
          <a:r>
            <a:rPr lang="ko-KR" altLang="en-US" sz="1400" kern="1200"/>
            <a:t>기능</a:t>
          </a:r>
          <a:r>
            <a:rPr lang="en-US" altLang="ko-KR" sz="1400" kern="1200"/>
            <a:t> </a:t>
          </a:r>
          <a:r>
            <a:rPr lang="ko-KR" altLang="en-US" sz="1400" kern="1200"/>
            <a:t>필요</a:t>
          </a:r>
          <a:endParaRPr lang="en-US" altLang="ko-KR" sz="1400" kern="1200">
            <a:latin typeface="Calibri Light" panose="020F0302020204030204"/>
          </a:endParaRPr>
        </a:p>
      </dsp:txBody>
      <dsp:txXfrm>
        <a:off x="1429899" y="3097464"/>
        <a:ext cx="5083704" cy="1238008"/>
      </dsp:txXfrm>
    </dsp:sp>
    <dsp:sp modelId="{0165260F-821B-4086-B9E3-198FB365E5C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52F60-7BB8-4CE8-85CA-F0A45F7CAB6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0DEC-189D-44D8-9F61-FBE4E48DC6A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4.</a:t>
          </a:r>
          <a:r>
            <a:rPr lang="ko-KR" altLang="en-US" sz="1400" kern="1200"/>
            <a:t>미세먼지</a:t>
          </a:r>
          <a:r>
            <a:rPr lang="en-US" altLang="ko-KR" sz="1400" kern="1200"/>
            <a:t> </a:t>
          </a:r>
          <a:r>
            <a:rPr lang="ko-KR" altLang="en-US" sz="1400" kern="1200"/>
            <a:t>정보를</a:t>
          </a:r>
          <a:r>
            <a:rPr lang="en-US" altLang="ko-KR" sz="1400" kern="1200"/>
            <a:t> </a:t>
          </a:r>
          <a:r>
            <a:rPr lang="ko-KR" altLang="en-US" sz="1400" kern="1200"/>
            <a:t>직관적인</a:t>
          </a:r>
          <a:r>
            <a:rPr lang="en-US" altLang="ko-KR" sz="1400" kern="1200"/>
            <a:t> </a:t>
          </a:r>
          <a:r>
            <a:rPr lang="ko-KR" altLang="en-US" sz="1400" kern="1200"/>
            <a:t>아이콘으로</a:t>
          </a:r>
          <a:r>
            <a:rPr lang="en-US" altLang="ko-KR" sz="1400" kern="1200"/>
            <a:t> </a:t>
          </a:r>
          <a:r>
            <a:rPr lang="ko-KR" altLang="en-US" sz="1400" kern="1200"/>
            <a:t>확인해</a:t>
          </a:r>
          <a:r>
            <a:rPr lang="en-US" altLang="ko-KR" sz="1400" kern="1200"/>
            <a:t> </a:t>
          </a:r>
          <a:r>
            <a:rPr lang="ko-KR" altLang="en-US" sz="1400" kern="1200"/>
            <a:t>실외</a:t>
          </a:r>
          <a:r>
            <a:rPr lang="en-US" sz="1400" kern="1200"/>
            <a:t>, </a:t>
          </a:r>
          <a:r>
            <a:rPr lang="ko-KR" altLang="en-US" sz="1400" kern="1200"/>
            <a:t>실내</a:t>
          </a:r>
          <a:r>
            <a:rPr lang="en-US" altLang="ko-KR" sz="1400" kern="1200"/>
            <a:t> </a:t>
          </a:r>
          <a:r>
            <a:rPr lang="ko-KR" altLang="en-US" sz="1400" kern="1200"/>
            <a:t>등</a:t>
          </a:r>
          <a:r>
            <a:rPr lang="en-US" altLang="ko-KR" sz="1400" kern="1200"/>
            <a:t> </a:t>
          </a:r>
          <a:r>
            <a:rPr lang="ko-KR" altLang="en-US" sz="1400" kern="1200"/>
            <a:t>상황에</a:t>
          </a:r>
          <a:r>
            <a:rPr lang="en-US" altLang="ko-KR" sz="1400" kern="1200"/>
            <a:t> </a:t>
          </a:r>
          <a:r>
            <a:rPr lang="ko-KR" altLang="en-US" sz="1400" kern="1200"/>
            <a:t>맞는</a:t>
          </a:r>
          <a:r>
            <a:rPr lang="en-US" altLang="ko-KR" sz="1400" kern="1200"/>
            <a:t> </a:t>
          </a:r>
          <a:r>
            <a:rPr lang="ko-KR" altLang="en-US" sz="1400" kern="1200"/>
            <a:t>멘트</a:t>
          </a:r>
          <a:r>
            <a:rPr lang="en-US" altLang="ko-KR" sz="1400" kern="1200"/>
            <a:t> </a:t>
          </a:r>
          <a:r>
            <a:rPr lang="ko-KR" altLang="en-US" sz="1400" kern="1200"/>
            <a:t>출력</a:t>
          </a:r>
          <a:r>
            <a:rPr lang="en-US" altLang="ko-KR" sz="1400" kern="1200"/>
            <a:t> </a:t>
          </a:r>
          <a:r>
            <a:rPr lang="ko-KR" altLang="en-US" sz="1400" kern="1200"/>
            <a:t>필요</a:t>
          </a:r>
          <a:endParaRPr lang="en-US" sz="14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B4E54-B8B7-4F29-841F-C67E52534A19}">
      <dsp:nvSpPr>
        <dsp:cNvPr id="0" name=""/>
        <dsp:cNvSpPr/>
      </dsp:nvSpPr>
      <dsp:spPr>
        <a:xfrm>
          <a:off x="82613" y="85062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44D78-04BC-447D-ADC2-648557C7B8F0}">
      <dsp:nvSpPr>
        <dsp:cNvPr id="0" name=""/>
        <dsp:cNvSpPr/>
      </dsp:nvSpPr>
      <dsp:spPr>
        <a:xfrm>
          <a:off x="271034" y="103905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46E5-04E8-47CD-8CEA-4B6F7ADE13F4}">
      <dsp:nvSpPr>
        <dsp:cNvPr id="0" name=""/>
        <dsp:cNvSpPr/>
      </dsp:nvSpPr>
      <dsp:spPr>
        <a:xfrm>
          <a:off x="1172126" y="85062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>
              <a:latin typeface="Calibri Light" panose="020F0302020204030204"/>
            </a:rPr>
            <a:t>1.</a:t>
          </a:r>
          <a:r>
            <a:rPr lang="en-US" altLang="ko-KR" sz="2400" b="0" i="0" u="none" strike="noStrike" kern="1200" cap="none" baseline="0" noProof="0">
              <a:latin typeface="Calibri Light"/>
              <a:cs typeface="Calibri Light"/>
            </a:rPr>
            <a:t>중간지점</a:t>
          </a:r>
          <a:endParaRPr lang="en-US" altLang="ko-KR" sz="2400" kern="1200"/>
        </a:p>
      </dsp:txBody>
      <dsp:txXfrm>
        <a:off x="1172126" y="850629"/>
        <a:ext cx="2114937" cy="897246"/>
      </dsp:txXfrm>
    </dsp:sp>
    <dsp:sp modelId="{27C15419-F651-4004-B62E-EEA1E0FAD737}">
      <dsp:nvSpPr>
        <dsp:cNvPr id="0" name=""/>
        <dsp:cNvSpPr/>
      </dsp:nvSpPr>
      <dsp:spPr>
        <a:xfrm>
          <a:off x="3655575" y="85062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A76F7-0E8B-4552-8313-8E3C73957F15}">
      <dsp:nvSpPr>
        <dsp:cNvPr id="0" name=""/>
        <dsp:cNvSpPr/>
      </dsp:nvSpPr>
      <dsp:spPr>
        <a:xfrm>
          <a:off x="3843996" y="103905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570EC-2881-4270-B230-60EE5A4E5E4F}">
      <dsp:nvSpPr>
        <dsp:cNvPr id="0" name=""/>
        <dsp:cNvSpPr/>
      </dsp:nvSpPr>
      <dsp:spPr>
        <a:xfrm>
          <a:off x="4745088" y="85062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>
              <a:latin typeface="Calibri Light" panose="020F0302020204030204"/>
            </a:rPr>
            <a:t>2</a:t>
          </a:r>
          <a:r>
            <a:rPr lang="ko-KR" sz="2400" kern="1200"/>
            <a:t>.</a:t>
          </a:r>
          <a:r>
            <a:rPr lang="en-US" altLang="ko-KR" sz="2400" kern="1200">
              <a:latin typeface="Calibri Light" panose="020F0302020204030204"/>
            </a:rPr>
            <a:t>더치페이</a:t>
          </a:r>
          <a:endParaRPr lang="en-US" altLang="ko-KR" sz="2400" kern="1200"/>
        </a:p>
      </dsp:txBody>
      <dsp:txXfrm>
        <a:off x="4745088" y="850629"/>
        <a:ext cx="2114937" cy="897246"/>
      </dsp:txXfrm>
    </dsp:sp>
    <dsp:sp modelId="{CBBCE4D8-E02B-4A1B-B732-E128E2E26E2B}">
      <dsp:nvSpPr>
        <dsp:cNvPr id="0" name=""/>
        <dsp:cNvSpPr/>
      </dsp:nvSpPr>
      <dsp:spPr>
        <a:xfrm>
          <a:off x="7228536" y="85062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083A1-6F36-42EE-A490-99718A34665D}">
      <dsp:nvSpPr>
        <dsp:cNvPr id="0" name=""/>
        <dsp:cNvSpPr/>
      </dsp:nvSpPr>
      <dsp:spPr>
        <a:xfrm>
          <a:off x="7416958" y="103905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763CB-596F-42A2-A9B8-A977FEE3A5FD}">
      <dsp:nvSpPr>
        <dsp:cNvPr id="0" name=""/>
        <dsp:cNvSpPr/>
      </dsp:nvSpPr>
      <dsp:spPr>
        <a:xfrm>
          <a:off x="8318049" y="85062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>
              <a:latin typeface="Calibri Light" panose="020F0302020204030204"/>
            </a:rPr>
            <a:t>3.미세먼지</a:t>
          </a:r>
        </a:p>
      </dsp:txBody>
      <dsp:txXfrm>
        <a:off x="8318049" y="850629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C1248-F3EB-47C4-A767-DC73791A94DF}">
      <dsp:nvSpPr>
        <dsp:cNvPr id="0" name=""/>
        <dsp:cNvSpPr/>
      </dsp:nvSpPr>
      <dsp:spPr>
        <a:xfrm>
          <a:off x="9579032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B48C9-1159-4596-86B7-70ABC12A702E}">
      <dsp:nvSpPr>
        <dsp:cNvPr id="0" name=""/>
        <dsp:cNvSpPr/>
      </dsp:nvSpPr>
      <dsp:spPr>
        <a:xfrm>
          <a:off x="5621712" y="1213322"/>
          <a:ext cx="4003039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4003039" y="288501"/>
              </a:lnTo>
              <a:lnTo>
                <a:pt x="4003039" y="4233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EFDD6-9B14-4389-B1F7-AF2F7A0A7B5C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AB662-C05F-478F-B9B2-47FD2E80675C}">
      <dsp:nvSpPr>
        <dsp:cNvPr id="0" name=""/>
        <dsp:cNvSpPr/>
      </dsp:nvSpPr>
      <dsp:spPr>
        <a:xfrm>
          <a:off x="6020774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E5F1A-45DD-4AF0-983A-BD14D57E4CE8}">
      <dsp:nvSpPr>
        <dsp:cNvPr id="0" name=""/>
        <dsp:cNvSpPr/>
      </dsp:nvSpPr>
      <dsp:spPr>
        <a:xfrm>
          <a:off x="4287366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C62E3-248F-4FD3-B8AE-C35E804441B7}">
      <dsp:nvSpPr>
        <dsp:cNvPr id="0" name=""/>
        <dsp:cNvSpPr/>
      </dsp:nvSpPr>
      <dsp:spPr>
        <a:xfrm>
          <a:off x="5621712" y="1213322"/>
          <a:ext cx="44478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444782" y="288501"/>
              </a:lnTo>
              <a:lnTo>
                <a:pt x="444782" y="4233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DA351-E0E4-4EE7-B2C9-98F3AB5E7964}">
      <dsp:nvSpPr>
        <dsp:cNvPr id="0" name=""/>
        <dsp:cNvSpPr/>
      </dsp:nvSpPr>
      <dsp:spPr>
        <a:xfrm>
          <a:off x="1618673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E8E6-16DB-459F-B5E1-E04948C08BE7}">
      <dsp:nvSpPr>
        <dsp:cNvPr id="0" name=""/>
        <dsp:cNvSpPr/>
      </dsp:nvSpPr>
      <dsp:spPr>
        <a:xfrm>
          <a:off x="729108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A1F44-1B65-4E40-9477-B0948E82C9BD}">
      <dsp:nvSpPr>
        <dsp:cNvPr id="0" name=""/>
        <dsp:cNvSpPr/>
      </dsp:nvSpPr>
      <dsp:spPr>
        <a:xfrm>
          <a:off x="1618673" y="1213322"/>
          <a:ext cx="4003039" cy="423351"/>
        </a:xfrm>
        <a:custGeom>
          <a:avLst/>
          <a:gdLst/>
          <a:ahLst/>
          <a:cxnLst/>
          <a:rect l="0" t="0" r="0" b="0"/>
          <a:pathLst>
            <a:path>
              <a:moveTo>
                <a:pt x="4003039" y="0"/>
              </a:moveTo>
              <a:lnTo>
                <a:pt x="4003039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F12DE-7B7B-4C6E-BCD9-73B63DE10359}">
      <dsp:nvSpPr>
        <dsp:cNvPr id="0" name=""/>
        <dsp:cNvSpPr/>
      </dsp:nvSpPr>
      <dsp:spPr>
        <a:xfrm>
          <a:off x="4893887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FA010-42A0-4AAE-B05F-C7328EFD40DE}">
      <dsp:nvSpPr>
        <dsp:cNvPr id="0" name=""/>
        <dsp:cNvSpPr/>
      </dsp:nvSpPr>
      <dsp:spPr>
        <a:xfrm>
          <a:off x="5055626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solidFill>
                <a:schemeClr val="tx1"/>
              </a:solidFill>
              <a:latin typeface="Calibri Light" panose="020F0302020204030204"/>
            </a:rPr>
            <a:t>프로젝트 </a:t>
          </a:r>
          <a:r>
            <a:rPr lang="ko-KR" altLang="en-US" sz="1800" b="0" i="0" u="none" strike="noStrike" kern="1200" cap="none" baseline="0" noProof="0">
              <a:solidFill>
                <a:schemeClr val="tx1"/>
              </a:solidFill>
              <a:latin typeface="Calibri Light"/>
              <a:cs typeface="Calibri Light"/>
            </a:rPr>
            <a:t>리더</a:t>
          </a:r>
          <a:endParaRPr lang="ko-KR" altLang="en-US" sz="1800" b="0" kern="1200">
            <a:solidFill>
              <a:schemeClr val="tx1"/>
            </a:solidFill>
          </a:endParaRPr>
        </a:p>
      </dsp:txBody>
      <dsp:txXfrm>
        <a:off x="5082699" y="469708"/>
        <a:ext cx="1401504" cy="870192"/>
      </dsp:txXfrm>
    </dsp:sp>
    <dsp:sp modelId="{20157AE9-B797-4599-9AC6-537F388EFC57}">
      <dsp:nvSpPr>
        <dsp:cNvPr id="0" name=""/>
        <dsp:cNvSpPr/>
      </dsp:nvSpPr>
      <dsp:spPr>
        <a:xfrm>
          <a:off x="890847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C7C2A-C600-4AA1-AE95-EC37A1483ED6}">
      <dsp:nvSpPr>
        <dsp:cNvPr id="0" name=""/>
        <dsp:cNvSpPr/>
      </dsp:nvSpPr>
      <dsp:spPr>
        <a:xfrm>
          <a:off x="1052586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solidFill>
                <a:schemeClr val="tx1"/>
              </a:solidFill>
              <a:latin typeface="Calibri Light" panose="020F0302020204030204"/>
            </a:rPr>
            <a:t>기획 및 설계</a:t>
          </a:r>
          <a:endParaRPr lang="ko-KR" altLang="en-US" sz="1800" b="0" kern="1200">
            <a:solidFill>
              <a:schemeClr val="tx1"/>
            </a:solidFill>
          </a:endParaRPr>
        </a:p>
      </dsp:txBody>
      <dsp:txXfrm>
        <a:off x="1079659" y="1817398"/>
        <a:ext cx="1401504" cy="870192"/>
      </dsp:txXfrm>
    </dsp:sp>
    <dsp:sp modelId="{32A7EBF3-620F-45CA-9F4D-4A6A78F0ADD5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AF61F-046D-4469-B771-39AA5F40CF5B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Calibri Light" panose="020F0302020204030204"/>
            </a:rPr>
            <a:t>서비스 기획 및 설계</a:t>
          </a:r>
        </a:p>
      </dsp:txBody>
      <dsp:txXfrm>
        <a:off x="190095" y="3165088"/>
        <a:ext cx="1401504" cy="870192"/>
      </dsp:txXfrm>
    </dsp:sp>
    <dsp:sp modelId="{F5DB9A86-00F4-4F7D-A6A6-47095A47CE80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2C900-3CCE-439C-A067-C9B39289D87E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Calibri Light" panose="020F0302020204030204"/>
            </a:rPr>
            <a:t>변경된 서비스 접목</a:t>
          </a:r>
        </a:p>
      </dsp:txBody>
      <dsp:txXfrm>
        <a:off x="1969224" y="3165088"/>
        <a:ext cx="1401504" cy="870192"/>
      </dsp:txXfrm>
    </dsp:sp>
    <dsp:sp modelId="{4C2B95A1-534A-497F-8673-3E8A033A1D21}">
      <dsp:nvSpPr>
        <dsp:cNvPr id="0" name=""/>
        <dsp:cNvSpPr/>
      </dsp:nvSpPr>
      <dsp:spPr>
        <a:xfrm>
          <a:off x="5338669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F51C7-B351-41FF-81CA-7218F8E97C74}">
      <dsp:nvSpPr>
        <dsp:cNvPr id="0" name=""/>
        <dsp:cNvSpPr/>
      </dsp:nvSpPr>
      <dsp:spPr>
        <a:xfrm>
          <a:off x="5500408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solidFill>
                <a:schemeClr val="tx1"/>
              </a:solidFill>
              <a:latin typeface="Calibri Light" panose="020F0302020204030204"/>
            </a:rPr>
            <a:t>개발</a:t>
          </a:r>
          <a:endParaRPr lang="ko-KR" altLang="en-US" sz="1800" b="0" kern="1200">
            <a:solidFill>
              <a:schemeClr val="tx1"/>
            </a:solidFill>
          </a:endParaRPr>
        </a:p>
      </dsp:txBody>
      <dsp:txXfrm>
        <a:off x="5527481" y="1817398"/>
        <a:ext cx="1401504" cy="870192"/>
      </dsp:txXfrm>
    </dsp:sp>
    <dsp:sp modelId="{81C8039E-7971-4AAB-AAEF-574291D1F930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15360-956D-4117-BB28-A9A88B6E7E18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Calibri Light" panose="020F0302020204030204"/>
            </a:rPr>
            <a:t>중간지점찾기 서비스</a:t>
          </a:r>
        </a:p>
      </dsp:txBody>
      <dsp:txXfrm>
        <a:off x="3748352" y="3165088"/>
        <a:ext cx="1401504" cy="870192"/>
      </dsp:txXfrm>
    </dsp:sp>
    <dsp:sp modelId="{77355EBB-D797-47C7-9774-03FDF3362EDE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AB9FA-CBC7-43F3-885A-8CAC36FCDAF1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Calibri Light" panose="020F0302020204030204"/>
            </a:rPr>
            <a:t>더치페이 서비스</a:t>
          </a:r>
        </a:p>
      </dsp:txBody>
      <dsp:txXfrm>
        <a:off x="5527481" y="3165088"/>
        <a:ext cx="1401504" cy="870192"/>
      </dsp:txXfrm>
    </dsp:sp>
    <dsp:sp modelId="{6D480C17-C472-45C5-9FB6-49EFDF42C7A0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0B4AE-3839-42A8-8074-769D264116B7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Calibri Light" panose="020F0302020204030204"/>
            </a:rPr>
            <a:t>미세먼지 서비스</a:t>
          </a:r>
        </a:p>
      </dsp:txBody>
      <dsp:txXfrm>
        <a:off x="7306610" y="3165088"/>
        <a:ext cx="1401504" cy="870192"/>
      </dsp:txXfrm>
    </dsp:sp>
    <dsp:sp modelId="{BA2235F8-9B23-4D04-BCDE-C73E99292CF2}">
      <dsp:nvSpPr>
        <dsp:cNvPr id="0" name=""/>
        <dsp:cNvSpPr/>
      </dsp:nvSpPr>
      <dsp:spPr>
        <a:xfrm>
          <a:off x="8896926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F2B74-4FAA-4381-AF41-F0F2B015B4BA}">
      <dsp:nvSpPr>
        <dsp:cNvPr id="0" name=""/>
        <dsp:cNvSpPr/>
      </dsp:nvSpPr>
      <dsp:spPr>
        <a:xfrm>
          <a:off x="9058665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solidFill>
                <a:schemeClr val="tx1"/>
              </a:solidFill>
              <a:latin typeface="Calibri Light" panose="020F0302020204030204"/>
            </a:rPr>
            <a:t>디자인</a:t>
          </a:r>
          <a:endParaRPr lang="ko-KR" altLang="en-US" sz="1800" b="0" kern="1200">
            <a:solidFill>
              <a:schemeClr val="tx1"/>
            </a:solidFill>
          </a:endParaRPr>
        </a:p>
      </dsp:txBody>
      <dsp:txXfrm>
        <a:off x="9085738" y="1817398"/>
        <a:ext cx="1401504" cy="870192"/>
      </dsp:txXfrm>
    </dsp:sp>
    <dsp:sp modelId="{C5E25ECA-7CA9-4C08-826E-9940224E939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B5278-D475-469F-8AF9-A10AB6FE62D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Calibri Light" panose="020F0302020204030204"/>
            </a:rPr>
            <a:t>기본 디자인</a:t>
          </a:r>
        </a:p>
      </dsp:txBody>
      <dsp:txXfrm>
        <a:off x="9085738" y="3165088"/>
        <a:ext cx="1401504" cy="8701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15C85-CE6D-4B5D-B3E4-E51C4AA37720}">
      <dsp:nvSpPr>
        <dsp:cNvPr id="0" name=""/>
        <dsp:cNvSpPr/>
      </dsp:nvSpPr>
      <dsp:spPr>
        <a:xfrm>
          <a:off x="3014" y="244183"/>
          <a:ext cx="2939461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성능준수 조건</a:t>
          </a:r>
          <a:endParaRPr lang="ko-KR" altLang="en-US" sz="1500" kern="1200"/>
        </a:p>
      </dsp:txBody>
      <dsp:txXfrm>
        <a:off x="3014" y="244183"/>
        <a:ext cx="2939461" cy="432000"/>
      </dsp:txXfrm>
    </dsp:sp>
    <dsp:sp modelId="{DC1ECB3C-FD3D-44A2-BE17-35FC6C6208BC}">
      <dsp:nvSpPr>
        <dsp:cNvPr id="0" name=""/>
        <dsp:cNvSpPr/>
      </dsp:nvSpPr>
      <dsp:spPr>
        <a:xfrm>
          <a:off x="3014" y="676183"/>
          <a:ext cx="2939461" cy="32270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1. 반응시간: 반응시간 10초 이내로</a:t>
          </a:r>
          <a:endParaRPr lang="ko-KR" altLang="en-US" sz="1500" kern="1200">
            <a:latin typeface="Calibri Light" panose="020F0302020204030204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2. 처리소요시간: 빠른 결과제공을 위해 5초 이내로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3. 처리율: 처리율 100%가 목표</a:t>
          </a:r>
        </a:p>
      </dsp:txBody>
      <dsp:txXfrm>
        <a:off x="3014" y="676183"/>
        <a:ext cx="2939461" cy="3227090"/>
      </dsp:txXfrm>
    </dsp:sp>
    <dsp:sp modelId="{50491B85-24FF-426C-9594-7D160B991357}">
      <dsp:nvSpPr>
        <dsp:cNvPr id="0" name=""/>
        <dsp:cNvSpPr/>
      </dsp:nvSpPr>
      <dsp:spPr>
        <a:xfrm>
          <a:off x="3354001" y="244183"/>
          <a:ext cx="2939461" cy="4320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사용자의 특성</a:t>
          </a:r>
          <a:endParaRPr lang="ko-KR" altLang="en-US" sz="1500" kern="1200"/>
        </a:p>
      </dsp:txBody>
      <dsp:txXfrm>
        <a:off x="3354001" y="244183"/>
        <a:ext cx="2939461" cy="432000"/>
      </dsp:txXfrm>
    </dsp:sp>
    <dsp:sp modelId="{76A9E6BE-F05D-498D-AFA1-61538F0468E4}">
      <dsp:nvSpPr>
        <dsp:cNvPr id="0" name=""/>
        <dsp:cNvSpPr/>
      </dsp:nvSpPr>
      <dsp:spPr>
        <a:xfrm>
          <a:off x="3354001" y="676183"/>
          <a:ext cx="2939461" cy="322709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1. 이용자: 중간지점 찾기나 더치페이는 사용자간 감정이 상할 수 있는 문제를 </a:t>
          </a:r>
          <a:r>
            <a:rPr lang="ko-KR" altLang="en-US" sz="1500" kern="1200">
              <a:latin typeface="Calibri Light" panose="020F0302020204030204"/>
            </a:rPr>
            <a:t>피하기 위해</a:t>
          </a:r>
          <a:r>
            <a:rPr lang="ko-KR" sz="1500" kern="1200"/>
            <a:t> 만든 기능인 만큼 정확도를 </a:t>
          </a:r>
          <a:r>
            <a:rPr lang="ko-KR" sz="1500" kern="1200" err="1"/>
            <a:t>높여야함</a:t>
          </a:r>
          <a:r>
            <a:rPr lang="ko-KR" sz="1500" kern="1200"/>
            <a:t>/ 대기환경 정보를 </a:t>
          </a:r>
          <a:r>
            <a:rPr lang="ko-KR" sz="1500" kern="1200" err="1"/>
            <a:t>정확도있게</a:t>
          </a:r>
          <a:r>
            <a:rPr lang="ko-KR" sz="1500" kern="1200"/>
            <a:t> </a:t>
          </a:r>
          <a:r>
            <a:rPr lang="ko-KR" altLang="en-US" sz="1500" kern="1200">
              <a:latin typeface="Calibri Light" panose="020F0302020204030204"/>
            </a:rPr>
            <a:t>보여주어 건강을</a:t>
          </a:r>
          <a:r>
            <a:rPr lang="ko-KR" sz="1500" kern="1200"/>
            <a:t> 해치지 않게 함</a:t>
          </a:r>
          <a:endParaRPr lang="ko-KR" altLang="en-US" sz="1500" kern="1200">
            <a:latin typeface="Calibri Light" panose="020F0302020204030204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2. 개발자: 오류 및 버그 대응에 </a:t>
          </a:r>
          <a:r>
            <a:rPr lang="ko-KR" sz="1500" kern="1200" err="1"/>
            <a:t>원활해야함</a:t>
          </a:r>
          <a:r>
            <a:rPr lang="ko-KR" sz="1500" kern="1200"/>
            <a:t>/ 주기적인 어플 확인 및 요구사항 충족능력</a:t>
          </a:r>
        </a:p>
      </dsp:txBody>
      <dsp:txXfrm>
        <a:off x="3354001" y="676183"/>
        <a:ext cx="2939461" cy="3227090"/>
      </dsp:txXfrm>
    </dsp:sp>
    <dsp:sp modelId="{399BB46F-32A5-4AFB-835E-637C158E4C68}">
      <dsp:nvSpPr>
        <dsp:cNvPr id="0" name=""/>
        <dsp:cNvSpPr/>
      </dsp:nvSpPr>
      <dsp:spPr>
        <a:xfrm>
          <a:off x="6704987" y="244183"/>
          <a:ext cx="2939461" cy="432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>
              <a:latin typeface="Calibri Light" panose="020F0302020204030204"/>
            </a:rPr>
            <a:t>유지보수</a:t>
          </a:r>
          <a:endParaRPr lang="ko-KR" altLang="en-US" sz="1500" kern="1200"/>
        </a:p>
      </dsp:txBody>
      <dsp:txXfrm>
        <a:off x="6704987" y="244183"/>
        <a:ext cx="2939461" cy="432000"/>
      </dsp:txXfrm>
    </dsp:sp>
    <dsp:sp modelId="{AE534228-3466-4098-8B3C-B50271A0F54D}">
      <dsp:nvSpPr>
        <dsp:cNvPr id="0" name=""/>
        <dsp:cNvSpPr/>
      </dsp:nvSpPr>
      <dsp:spPr>
        <a:xfrm>
          <a:off x="6704987" y="676183"/>
          <a:ext cx="2939461" cy="322709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1. 유지보수가 이루어진다면 개발자인 본인이 무상으로 꾸준히 </a:t>
          </a:r>
          <a:r>
            <a:rPr lang="ko-KR" sz="1500" kern="1200" err="1"/>
            <a:t>지속해야함</a:t>
          </a:r>
          <a:r>
            <a:rPr lang="ko-KR" sz="1500" kern="1200"/>
            <a:t>--&gt;기간은 미지수</a:t>
          </a:r>
          <a:endParaRPr lang="ko-KR" altLang="en-US" sz="1500" kern="1200">
            <a:latin typeface="Calibri Light" panose="020F0302020204030204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500" kern="1200"/>
        </a:p>
      </dsp:txBody>
      <dsp:txXfrm>
        <a:off x="6704987" y="676183"/>
        <a:ext cx="2939461" cy="3227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FAE11-3CB8-4781-9089-969FDE3B7CA9}">
      <dsp:nvSpPr>
        <dsp:cNvPr id="0" name=""/>
        <dsp:cNvSpPr/>
      </dsp:nvSpPr>
      <dsp:spPr>
        <a:xfrm>
          <a:off x="1310722" y="0"/>
          <a:ext cx="1405789" cy="1131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77EF3-984E-4BF9-86E7-A58D69DCF228}">
      <dsp:nvSpPr>
        <dsp:cNvPr id="0" name=""/>
        <dsp:cNvSpPr/>
      </dsp:nvSpPr>
      <dsp:spPr>
        <a:xfrm>
          <a:off x="5346" y="1313029"/>
          <a:ext cx="4016542" cy="4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700" kern="1200" noProof="0"/>
            <a:t>개발 과정에서의 어려운 점과 해결 내용</a:t>
          </a:r>
        </a:p>
      </dsp:txBody>
      <dsp:txXfrm>
        <a:off x="5346" y="1313029"/>
        <a:ext cx="4016542" cy="484793"/>
      </dsp:txXfrm>
    </dsp:sp>
    <dsp:sp modelId="{870F4B2F-2141-4DB5-AA68-AE735A6D3341}">
      <dsp:nvSpPr>
        <dsp:cNvPr id="0" name=""/>
        <dsp:cNvSpPr/>
      </dsp:nvSpPr>
      <dsp:spPr>
        <a:xfrm>
          <a:off x="5346" y="1882402"/>
          <a:ext cx="4016542" cy="337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</a:t>
          </a:r>
          <a:r>
            <a:rPr lang="ko-KR" altLang="en-US" sz="1300" kern="1200"/>
            <a:t>자원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/>
            <a:t>구현이</a:t>
          </a:r>
          <a:r>
            <a:rPr lang="en-US" sz="1300" kern="1200"/>
            <a:t> </a:t>
          </a:r>
          <a:r>
            <a:rPr lang="en-US" sz="1300" kern="1200" err="1"/>
            <a:t>어렵기</a:t>
          </a:r>
          <a:r>
            <a:rPr lang="en-US" sz="1300" kern="1200"/>
            <a:t> </a:t>
          </a:r>
          <a:r>
            <a:rPr lang="en-US" sz="1300" kern="1200" err="1"/>
            <a:t>때문에</a:t>
          </a:r>
          <a:r>
            <a:rPr lang="en-US" sz="1300" kern="1200"/>
            <a:t> </a:t>
          </a:r>
          <a:r>
            <a:rPr lang="en-US" sz="1300" kern="1200" err="1"/>
            <a:t>안드로이드</a:t>
          </a:r>
          <a:r>
            <a:rPr lang="en-US" sz="1300" kern="1200"/>
            <a:t> </a:t>
          </a:r>
          <a:r>
            <a:rPr lang="en-US" sz="1300" kern="1200" err="1"/>
            <a:t>스튜디오</a:t>
          </a:r>
          <a:r>
            <a:rPr lang="en-US" sz="1300" kern="1200"/>
            <a:t> 내 </a:t>
          </a:r>
          <a:r>
            <a:rPr lang="en-US" sz="1300" kern="1200" err="1"/>
            <a:t>가상</a:t>
          </a:r>
          <a:r>
            <a:rPr lang="en-US" sz="1300" kern="1200"/>
            <a:t> </a:t>
          </a:r>
          <a:r>
            <a:rPr lang="en-US" sz="1300" kern="1200" err="1"/>
            <a:t>머신으로</a:t>
          </a:r>
          <a:r>
            <a:rPr lang="en-US" sz="1300" kern="1200"/>
            <a:t>(</a:t>
          </a:r>
          <a:r>
            <a:rPr lang="en-US" sz="1300" kern="1200" err="1"/>
            <a:t>소프트웨어를</a:t>
          </a:r>
          <a:r>
            <a:rPr lang="en-US" sz="1300" kern="1200"/>
            <a:t> </a:t>
          </a:r>
          <a:r>
            <a:rPr lang="en-US" sz="1300" kern="1200" err="1"/>
            <a:t>통해</a:t>
          </a:r>
          <a:r>
            <a:rPr lang="en-US" sz="1300" kern="1200"/>
            <a:t>) </a:t>
          </a:r>
          <a:r>
            <a:rPr lang="ko-KR" altLang="en-US" sz="1300" kern="1200"/>
            <a:t>구현</a:t>
          </a:r>
          <a:r>
            <a:rPr lang="en-US" altLang="ko-KR" sz="1300" kern="1200"/>
            <a:t> </a:t>
          </a:r>
          <a:endParaRPr lang="ko-KR" alt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/>
            <a:t>직접</a:t>
          </a:r>
          <a:r>
            <a:rPr lang="en-US" sz="1300" kern="1200"/>
            <a:t> </a:t>
          </a:r>
          <a:r>
            <a:rPr lang="en-US" sz="1300" kern="1200" err="1"/>
            <a:t>지도</a:t>
          </a:r>
          <a:r>
            <a:rPr lang="en-US" sz="1300" kern="1200"/>
            <a:t> 및 </a:t>
          </a:r>
          <a:r>
            <a:rPr lang="en-US" sz="1300" kern="1200" err="1"/>
            <a:t>그에</a:t>
          </a:r>
          <a:r>
            <a:rPr lang="en-US" sz="1300" kern="1200"/>
            <a:t> </a:t>
          </a:r>
          <a:r>
            <a:rPr lang="en-US" sz="1300" kern="1200" err="1"/>
            <a:t>따른</a:t>
          </a:r>
          <a:r>
            <a:rPr lang="en-US" sz="1300" kern="1200"/>
            <a:t> </a:t>
          </a:r>
          <a:r>
            <a:rPr lang="en-US" sz="1300" kern="1200" err="1"/>
            <a:t>정보</a:t>
          </a:r>
          <a:r>
            <a:rPr lang="en-US" sz="1300" kern="1200"/>
            <a:t>, </a:t>
          </a:r>
          <a:r>
            <a:rPr lang="en-US" sz="1300" kern="1200" err="1"/>
            <a:t>미세먼지</a:t>
          </a:r>
          <a:r>
            <a:rPr lang="en-US" sz="1300" kern="1200"/>
            <a:t> </a:t>
          </a:r>
          <a:r>
            <a:rPr lang="en-US" sz="1300" kern="1200" err="1"/>
            <a:t>정보에</a:t>
          </a:r>
          <a:r>
            <a:rPr lang="en-US" sz="1300" kern="1200"/>
            <a:t> </a:t>
          </a:r>
          <a:r>
            <a:rPr lang="en-US" sz="1300" kern="1200" err="1"/>
            <a:t>대한</a:t>
          </a:r>
          <a:r>
            <a:rPr lang="en-US" sz="1300" kern="1200"/>
            <a:t> </a:t>
          </a:r>
          <a:r>
            <a:rPr lang="en-US" sz="1300" kern="1200" err="1"/>
            <a:t>데이터베이스를</a:t>
          </a:r>
          <a:r>
            <a:rPr lang="en-US" sz="1300" kern="1200"/>
            <a:t> </a:t>
          </a:r>
          <a:r>
            <a:rPr lang="en-US" sz="1300" kern="1200" err="1"/>
            <a:t>얻을</a:t>
          </a:r>
          <a:r>
            <a:rPr lang="en-US" sz="1300" kern="1200"/>
            <a:t> 수 </a:t>
          </a:r>
          <a:r>
            <a:rPr lang="ko-KR" altLang="en-US" sz="1300" kern="1200"/>
            <a:t>없었기</a:t>
          </a:r>
          <a:r>
            <a:rPr lang="en-US" altLang="ko-KR" sz="1300" kern="1200"/>
            <a:t> </a:t>
          </a:r>
          <a:r>
            <a:rPr lang="ko-KR" altLang="en-US" sz="1300" kern="1200"/>
            <a:t>때문에</a:t>
          </a:r>
          <a:r>
            <a:rPr lang="en-US" sz="1300" kern="1200"/>
            <a:t> </a:t>
          </a:r>
          <a:r>
            <a:rPr lang="en-US" sz="1300" kern="1200" err="1"/>
            <a:t>공공</a:t>
          </a:r>
          <a:r>
            <a:rPr lang="en-US" sz="1300" kern="1200"/>
            <a:t> </a:t>
          </a:r>
          <a:r>
            <a:rPr lang="en-US" sz="1300" kern="1200" err="1"/>
            <a:t>api를</a:t>
          </a:r>
          <a:r>
            <a:rPr lang="en-US" sz="1300" kern="1200"/>
            <a:t> </a:t>
          </a:r>
          <a:r>
            <a:rPr lang="en-US" sz="1300" kern="1200" err="1"/>
            <a:t>활용</a:t>
          </a:r>
          <a:endParaRPr lang="ko-KR" alt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인력</a:t>
          </a:r>
          <a:endParaRPr lang="en-US" altLang="ko-K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 전문적인 </a:t>
          </a:r>
          <a:r>
            <a:rPr lang="en-US" sz="1300" kern="1200" err="1"/>
            <a:t>지식</a:t>
          </a:r>
          <a:r>
            <a:rPr lang="en-US" sz="1300" kern="1200"/>
            <a:t>, </a:t>
          </a:r>
          <a:r>
            <a:rPr lang="en-US" sz="1300" kern="1200" err="1"/>
            <a:t>프로그래밍</a:t>
          </a:r>
          <a:r>
            <a:rPr lang="en-US" sz="1300" kern="1200"/>
            <a:t> </a:t>
          </a:r>
          <a:r>
            <a:rPr lang="en-US" sz="1300" kern="1200" err="1"/>
            <a:t>능력</a:t>
          </a:r>
          <a:r>
            <a:rPr lang="en-US" sz="1300" kern="1200"/>
            <a:t> </a:t>
          </a:r>
          <a:r>
            <a:rPr lang="en-US" sz="1300" kern="1200" err="1"/>
            <a:t>등이</a:t>
          </a:r>
          <a:r>
            <a:rPr lang="en-US" sz="1300" kern="1200"/>
            <a:t> </a:t>
          </a:r>
          <a:r>
            <a:rPr lang="ko-KR" altLang="en-US" sz="1300" kern="1200"/>
            <a:t>부족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/>
            <a:t>더군다나</a:t>
          </a:r>
          <a:r>
            <a:rPr lang="en-US" sz="1300" kern="1200"/>
            <a:t> </a:t>
          </a:r>
          <a:r>
            <a:rPr lang="en-US" sz="1300" kern="1200" err="1"/>
            <a:t>처음</a:t>
          </a:r>
          <a:r>
            <a:rPr lang="en-US" sz="1300" kern="1200"/>
            <a:t> </a:t>
          </a:r>
          <a:r>
            <a:rPr lang="en-US" sz="1300" kern="1200" err="1"/>
            <a:t>안드로이드</a:t>
          </a:r>
          <a:r>
            <a:rPr lang="en-US" sz="1300" kern="1200"/>
            <a:t> </a:t>
          </a:r>
          <a:r>
            <a:rPr lang="en-US" sz="1300" kern="1200" err="1"/>
            <a:t>어플</a:t>
          </a:r>
          <a:r>
            <a:rPr lang="en-US" sz="1300" kern="1200"/>
            <a:t> </a:t>
          </a:r>
          <a:r>
            <a:rPr lang="ko-KR" altLang="en-US" sz="1300" kern="1200"/>
            <a:t>개발이어서</a:t>
          </a:r>
          <a:r>
            <a:rPr lang="en-US" altLang="ko-KR" sz="1300" kern="1200"/>
            <a:t> </a:t>
          </a:r>
          <a:r>
            <a:rPr lang="ko-KR" altLang="en-US" sz="1300" kern="1200"/>
            <a:t>많은</a:t>
          </a:r>
          <a:r>
            <a:rPr lang="en-US" sz="1300" kern="1200"/>
            <a:t> </a:t>
          </a:r>
          <a:r>
            <a:rPr lang="en-US" sz="1300" kern="1200" err="1"/>
            <a:t>어려움을</a:t>
          </a:r>
          <a:r>
            <a:rPr lang="en-US" sz="1300" kern="1200"/>
            <a:t> </a:t>
          </a:r>
          <a:r>
            <a:rPr lang="en-US" sz="1300" kern="1200" err="1"/>
            <a:t>겪음</a:t>
          </a:r>
          <a:r>
            <a:rPr lang="en-US" sz="1300" kern="1200"/>
            <a:t>--&gt;</a:t>
          </a:r>
          <a:r>
            <a:rPr lang="en-US" sz="1300" kern="1200" err="1"/>
            <a:t>구글링을</a:t>
          </a:r>
          <a:r>
            <a:rPr lang="en-US" sz="1300" kern="1200"/>
            <a:t> </a:t>
          </a:r>
          <a:r>
            <a:rPr lang="en-US" sz="1300" kern="1200" err="1"/>
            <a:t>통해</a:t>
          </a:r>
          <a:r>
            <a:rPr lang="en-US" sz="1300" kern="1200"/>
            <a:t> </a:t>
          </a:r>
          <a:r>
            <a:rPr lang="en-US" sz="1300" kern="1200" err="1"/>
            <a:t>최대한</a:t>
          </a:r>
          <a:r>
            <a:rPr lang="en-US" sz="1300" kern="1200"/>
            <a:t> </a:t>
          </a:r>
          <a:r>
            <a:rPr lang="en-US" sz="1300" kern="1200" err="1"/>
            <a:t>이를</a:t>
          </a:r>
          <a:r>
            <a:rPr lang="en-US" sz="1300" kern="1200"/>
            <a:t> </a:t>
          </a:r>
          <a:r>
            <a:rPr lang="en-US" sz="1300" kern="1200" err="1"/>
            <a:t>해결해보고자</a:t>
          </a:r>
          <a:r>
            <a:rPr lang="en-US" sz="1300" kern="1200"/>
            <a:t> 함</a:t>
          </a:r>
          <a:endParaRPr lang="ko-KR" alt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</a:t>
          </a:r>
          <a:r>
            <a:rPr lang="ko-KR" altLang="en-US" sz="1300" kern="1200" err="1"/>
            <a:t>시간</a:t>
          </a:r>
          <a:endParaRPr lang="en-US" altLang="ko-KR" sz="1300" kern="1200" err="1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/>
            <a:t>계획과</a:t>
          </a:r>
          <a:r>
            <a:rPr lang="en-US" sz="1300" kern="1200"/>
            <a:t> </a:t>
          </a:r>
          <a:r>
            <a:rPr lang="en-US" sz="1300" kern="1200" err="1"/>
            <a:t>실제</a:t>
          </a:r>
          <a:r>
            <a:rPr lang="en-US" sz="1300" kern="1200"/>
            <a:t> </a:t>
          </a:r>
          <a:r>
            <a:rPr lang="en-US" sz="1300" kern="1200" err="1"/>
            <a:t>개발에</a:t>
          </a:r>
          <a:r>
            <a:rPr lang="en-US" sz="1300" kern="1200"/>
            <a:t> </a:t>
          </a:r>
          <a:r>
            <a:rPr lang="en-US" sz="1300" kern="1200" err="1"/>
            <a:t>차이가</a:t>
          </a:r>
          <a:r>
            <a:rPr lang="en-US" sz="1300" kern="1200"/>
            <a:t> </a:t>
          </a:r>
          <a:r>
            <a:rPr lang="en-US" sz="1300" kern="1200" err="1"/>
            <a:t>있고</a:t>
          </a:r>
          <a:r>
            <a:rPr lang="en-US" sz="1300" kern="1200"/>
            <a:t> </a:t>
          </a:r>
          <a:r>
            <a:rPr lang="en-US" sz="1300" kern="1200" err="1"/>
            <a:t>최대한</a:t>
          </a:r>
          <a:r>
            <a:rPr lang="en-US" sz="1300" kern="1200"/>
            <a:t> 5월 25일까지 </a:t>
          </a:r>
          <a:r>
            <a:rPr lang="en-US" sz="1300" kern="1200" err="1"/>
            <a:t>개발을</a:t>
          </a:r>
          <a:r>
            <a:rPr lang="en-US" sz="1300" kern="1200"/>
            <a:t> </a:t>
          </a:r>
          <a:r>
            <a:rPr lang="en-US" sz="1300" kern="1200" err="1"/>
            <a:t>마무리</a:t>
          </a:r>
          <a:r>
            <a:rPr lang="en-US" sz="1300" kern="1200"/>
            <a:t> </a:t>
          </a:r>
          <a:r>
            <a:rPr lang="ko-KR" altLang="en-US" sz="1300" kern="1200"/>
            <a:t>지어야한다는</a:t>
          </a:r>
          <a:r>
            <a:rPr lang="en-US" altLang="ko-KR" sz="1300" kern="1200"/>
            <a:t> </a:t>
          </a:r>
          <a:r>
            <a:rPr lang="ko-KR" altLang="en-US" sz="1300" kern="1200"/>
            <a:t>한계점이</a:t>
          </a:r>
          <a:r>
            <a:rPr lang="en-US" sz="1300" kern="1200"/>
            <a:t> 있었기 때문에 조급-&gt;계획을 수정하고 밤새워가며 해결</a:t>
          </a:r>
          <a:endParaRPr lang="ko-KR" altLang="en-US" sz="1300" kern="1200"/>
        </a:p>
      </dsp:txBody>
      <dsp:txXfrm>
        <a:off x="5346" y="1882402"/>
        <a:ext cx="4016542" cy="3373192"/>
      </dsp:txXfrm>
    </dsp:sp>
    <dsp:sp modelId="{18742A7D-C749-46B0-8DBD-AB201F36C03A}">
      <dsp:nvSpPr>
        <dsp:cNvPr id="0" name=""/>
        <dsp:cNvSpPr/>
      </dsp:nvSpPr>
      <dsp:spPr>
        <a:xfrm>
          <a:off x="6030159" y="0"/>
          <a:ext cx="1405789" cy="1131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09CCE-67AD-401A-8038-CE5E6539D48F}">
      <dsp:nvSpPr>
        <dsp:cNvPr id="0" name=""/>
        <dsp:cNvSpPr/>
      </dsp:nvSpPr>
      <dsp:spPr>
        <a:xfrm>
          <a:off x="4724783" y="1313029"/>
          <a:ext cx="4016542" cy="4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700" kern="1200"/>
            <a:t>기술이나 환경 상에 한계 내용과 해결 방안</a:t>
          </a:r>
        </a:p>
      </dsp:txBody>
      <dsp:txXfrm>
        <a:off x="4724783" y="1313029"/>
        <a:ext cx="4016542" cy="484793"/>
      </dsp:txXfrm>
    </dsp:sp>
    <dsp:sp modelId="{CAA33FCD-2362-42E4-A399-956B8352AF62}">
      <dsp:nvSpPr>
        <dsp:cNvPr id="0" name=""/>
        <dsp:cNvSpPr/>
      </dsp:nvSpPr>
      <dsp:spPr>
        <a:xfrm>
          <a:off x="4724783" y="1882402"/>
          <a:ext cx="4016542" cy="337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1. </a:t>
          </a:r>
          <a:r>
            <a:rPr lang="ko-KR" altLang="en-US" sz="1300" kern="1200"/>
            <a:t>미세먼지</a:t>
          </a:r>
          <a:r>
            <a:rPr lang="en-US" altLang="ko-KR" sz="1300" kern="1200"/>
            <a:t> </a:t>
          </a:r>
          <a:r>
            <a:rPr lang="ko-KR" altLang="en-US" sz="1300" kern="1200"/>
            <a:t>기능을</a:t>
          </a:r>
          <a:r>
            <a:rPr lang="en-US" altLang="ko-KR" sz="1300" kern="1200"/>
            <a:t> </a:t>
          </a:r>
          <a:r>
            <a:rPr lang="ko-KR" altLang="en-US" sz="1300" kern="1200"/>
            <a:t>구현하는데에</a:t>
          </a:r>
          <a:r>
            <a:rPr lang="en-US" altLang="ko-KR" sz="1300" kern="1200"/>
            <a:t> </a:t>
          </a:r>
          <a:r>
            <a:rPr lang="ko-KR" altLang="en-US" sz="1300" kern="1200"/>
            <a:t>있어</a:t>
          </a:r>
          <a:r>
            <a:rPr lang="en-US" altLang="ko-KR" sz="1300" kern="1200"/>
            <a:t> </a:t>
          </a:r>
          <a:r>
            <a:rPr lang="ko-KR" altLang="en-US" sz="1300" kern="1200"/>
            <a:t>공공</a:t>
          </a:r>
          <a:r>
            <a:rPr lang="en-US" altLang="ko-KR" sz="1300" kern="1200"/>
            <a:t>api</a:t>
          </a:r>
          <a:r>
            <a:rPr lang="ko-KR" altLang="en-US" sz="1300" kern="1200"/>
            <a:t>를</a:t>
          </a:r>
          <a:r>
            <a:rPr lang="en-US" altLang="ko-KR" sz="1300" kern="1200"/>
            <a:t> </a:t>
          </a:r>
          <a:r>
            <a:rPr lang="ko-KR" altLang="en-US" sz="1300" kern="1200"/>
            <a:t>활용해</a:t>
          </a:r>
          <a:r>
            <a:rPr lang="en-US" altLang="ko-KR" sz="1300" kern="1200"/>
            <a:t> </a:t>
          </a:r>
          <a:r>
            <a:rPr lang="ko-KR" altLang="en-US" sz="1300" kern="1200"/>
            <a:t>간단히</a:t>
          </a:r>
          <a:r>
            <a:rPr lang="en-US" altLang="ko-KR" sz="1300" kern="1200"/>
            <a:t> </a:t>
          </a:r>
          <a:r>
            <a:rPr lang="ko-KR" altLang="en-US" sz="1300" kern="1200"/>
            <a:t>정보를</a:t>
          </a:r>
          <a:r>
            <a:rPr lang="en-US" altLang="ko-KR" sz="1300" kern="1200"/>
            <a:t> </a:t>
          </a:r>
          <a:r>
            <a:rPr lang="ko-KR" altLang="en-US" sz="1300" kern="1200"/>
            <a:t>출력하고자</a:t>
          </a:r>
          <a:r>
            <a:rPr lang="en-US" altLang="ko-KR" sz="1300" kern="1200"/>
            <a:t> </a:t>
          </a:r>
          <a:r>
            <a:rPr lang="ko-KR" altLang="en-US" sz="1300" kern="1200"/>
            <a:t>함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/>
            <a:t>하지만</a:t>
          </a:r>
          <a:r>
            <a:rPr lang="en-US" altLang="ko-KR" sz="1300" kern="1200"/>
            <a:t> </a:t>
          </a:r>
          <a:r>
            <a:rPr lang="ko-KR" altLang="en-US" sz="1300" kern="1200"/>
            <a:t>시스템</a:t>
          </a:r>
          <a:r>
            <a:rPr lang="en-US" altLang="ko-KR" sz="1300" kern="1200"/>
            <a:t> </a:t>
          </a:r>
          <a:r>
            <a:rPr lang="ko-KR" altLang="en-US" sz="1300" kern="1200"/>
            <a:t>오류로</a:t>
          </a:r>
          <a:r>
            <a:rPr lang="en-US" altLang="ko-KR" sz="1300" kern="1200"/>
            <a:t> </a:t>
          </a:r>
          <a:r>
            <a:rPr lang="ko-KR" altLang="en-US" sz="1300" kern="1200"/>
            <a:t>인해</a:t>
          </a:r>
          <a:r>
            <a:rPr lang="en-US" altLang="ko-KR" sz="1300" kern="1200"/>
            <a:t> </a:t>
          </a:r>
          <a:r>
            <a:rPr lang="ko-KR" altLang="en-US" sz="1300" kern="1200"/>
            <a:t>공공</a:t>
          </a:r>
          <a:r>
            <a:rPr lang="en-US" altLang="ko-KR" sz="1300" kern="1200"/>
            <a:t>api </a:t>
          </a:r>
          <a:r>
            <a:rPr lang="ko-KR" altLang="en-US" sz="1300" kern="1200"/>
            <a:t>서비스키를</a:t>
          </a:r>
          <a:r>
            <a:rPr lang="en-US" altLang="ko-KR" sz="1300" kern="1200"/>
            <a:t> </a:t>
          </a:r>
          <a:r>
            <a:rPr lang="ko-KR" altLang="en-US" sz="1300" kern="1200"/>
            <a:t>받지</a:t>
          </a:r>
          <a:r>
            <a:rPr lang="en-US" altLang="ko-KR" sz="1300" kern="1200"/>
            <a:t> </a:t>
          </a:r>
          <a:r>
            <a:rPr lang="ko-KR" altLang="en-US" sz="1300" kern="1200"/>
            <a:t>못하는</a:t>
          </a:r>
          <a:r>
            <a:rPr lang="en-US" altLang="ko-KR" sz="1300" kern="1200"/>
            <a:t> </a:t>
          </a:r>
          <a:r>
            <a:rPr lang="ko-KR" altLang="en-US" sz="1300" kern="1200"/>
            <a:t>상황이</a:t>
          </a:r>
          <a:r>
            <a:rPr lang="en-US" altLang="ko-KR" sz="1300" kern="1200"/>
            <a:t> </a:t>
          </a:r>
          <a:r>
            <a:rPr lang="ko-KR" altLang="en-US" sz="1300" kern="1200"/>
            <a:t>생김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/>
            <a:t>기다리는</a:t>
          </a:r>
          <a:r>
            <a:rPr lang="en-US" altLang="ko-KR" sz="1300" kern="1200"/>
            <a:t> </a:t>
          </a:r>
          <a:r>
            <a:rPr lang="ko-KR" altLang="en-US" sz="1300" kern="1200"/>
            <a:t>것보다</a:t>
          </a:r>
          <a:r>
            <a:rPr lang="en-US" altLang="ko-KR" sz="1300" kern="1200"/>
            <a:t> </a:t>
          </a:r>
          <a:r>
            <a:rPr lang="ko-KR" altLang="en-US" sz="1300" kern="1200"/>
            <a:t>다른</a:t>
          </a:r>
          <a:r>
            <a:rPr lang="en-US" altLang="ko-KR" sz="1300" kern="1200"/>
            <a:t> </a:t>
          </a:r>
          <a:r>
            <a:rPr lang="ko-KR" altLang="en-US" sz="1300" kern="1200"/>
            <a:t>방안을</a:t>
          </a:r>
          <a:r>
            <a:rPr lang="en-US" altLang="ko-KR" sz="1300" kern="1200"/>
            <a:t> </a:t>
          </a:r>
          <a:r>
            <a:rPr lang="ko-KR" altLang="en-US" sz="1300" kern="1200"/>
            <a:t>찾는</a:t>
          </a:r>
          <a:r>
            <a:rPr lang="en-US" altLang="ko-KR" sz="1300" kern="1200"/>
            <a:t> </a:t>
          </a:r>
          <a:r>
            <a:rPr lang="ko-KR" altLang="en-US" sz="1300" kern="1200"/>
            <a:t>것이</a:t>
          </a:r>
          <a:r>
            <a:rPr lang="en-US" altLang="ko-KR" sz="1300" kern="1200"/>
            <a:t> </a:t>
          </a:r>
          <a:r>
            <a:rPr lang="ko-KR" altLang="en-US" sz="1300" kern="1200"/>
            <a:t>더</a:t>
          </a:r>
          <a:r>
            <a:rPr lang="en-US" altLang="ko-KR" sz="1300" kern="1200"/>
            <a:t> </a:t>
          </a:r>
          <a:r>
            <a:rPr lang="ko-KR" altLang="en-US" sz="1300" kern="1200"/>
            <a:t>필요하다고</a:t>
          </a:r>
          <a:r>
            <a:rPr lang="en-US" altLang="ko-KR" sz="1300" kern="1200"/>
            <a:t> </a:t>
          </a:r>
          <a:r>
            <a:rPr lang="ko-KR" altLang="en-US" sz="1300" kern="1200"/>
            <a:t>생각해</a:t>
          </a:r>
          <a:r>
            <a:rPr lang="en-US" altLang="ko-KR" sz="1300" kern="1200"/>
            <a:t> </a:t>
          </a:r>
          <a:r>
            <a:rPr lang="ko-KR" altLang="en-US" sz="1300" kern="1200"/>
            <a:t>공공</a:t>
          </a:r>
          <a:r>
            <a:rPr lang="en-US" altLang="ko-KR" sz="1300" kern="1200"/>
            <a:t>api</a:t>
          </a:r>
          <a:r>
            <a:rPr lang="ko-KR" altLang="en-US" sz="1300" kern="1200"/>
            <a:t>를</a:t>
          </a:r>
          <a:r>
            <a:rPr lang="en-US" altLang="ko-KR" sz="1300" kern="1200"/>
            <a:t> </a:t>
          </a:r>
          <a:r>
            <a:rPr lang="ko-KR" altLang="en-US" sz="1300" kern="1200"/>
            <a:t>활용하고 있는</a:t>
          </a:r>
          <a:r>
            <a:rPr lang="en-US" altLang="ko-KR" sz="1300" kern="1200"/>
            <a:t> </a:t>
          </a:r>
          <a:r>
            <a:rPr lang="ko-KR" altLang="en-US" sz="1300" kern="1200"/>
            <a:t>다른</a:t>
          </a:r>
          <a:r>
            <a:rPr lang="en-US" altLang="ko-KR" sz="1300" kern="1200"/>
            <a:t> </a:t>
          </a:r>
          <a:r>
            <a:rPr lang="ko-KR" altLang="en-US" sz="1300" kern="1200"/>
            <a:t>미세먼지</a:t>
          </a:r>
          <a:r>
            <a:rPr lang="en-US" altLang="ko-KR" sz="1300" kern="1200"/>
            <a:t> </a:t>
          </a:r>
          <a:r>
            <a:rPr lang="ko-KR" altLang="en-US" sz="1300" kern="1200"/>
            <a:t>웹페이지의</a:t>
          </a:r>
          <a:r>
            <a:rPr lang="en-US" altLang="ko-KR" sz="1300" kern="1200"/>
            <a:t> </a:t>
          </a:r>
          <a:r>
            <a:rPr lang="ko-KR" altLang="en-US" sz="1300" kern="1200"/>
            <a:t>내용을</a:t>
          </a:r>
          <a:r>
            <a:rPr lang="en-US" altLang="ko-KR" sz="1300" kern="1200"/>
            <a:t> </a:t>
          </a:r>
          <a:r>
            <a:rPr lang="ko-KR" altLang="en-US" sz="1300" kern="1200"/>
            <a:t>크롤링해</a:t>
          </a:r>
          <a:r>
            <a:rPr lang="en-US" altLang="ko-KR" sz="1300" kern="1200"/>
            <a:t> </a:t>
          </a:r>
          <a:r>
            <a:rPr lang="ko-KR" altLang="en-US" sz="1300" kern="1200"/>
            <a:t>어플에</a:t>
          </a:r>
          <a:r>
            <a:rPr lang="en-US" altLang="ko-KR" sz="1300" kern="1200"/>
            <a:t> </a:t>
          </a:r>
          <a:r>
            <a:rPr lang="ko-KR" altLang="en-US" sz="1300" kern="1200"/>
            <a:t>정보를</a:t>
          </a:r>
          <a:r>
            <a:rPr lang="en-US" altLang="ko-KR" sz="1300" kern="1200"/>
            <a:t> </a:t>
          </a:r>
          <a:r>
            <a:rPr lang="ko-KR" altLang="en-US" sz="1300" kern="1200"/>
            <a:t>출력할</a:t>
          </a:r>
          <a:r>
            <a:rPr lang="en-US" altLang="ko-KR" sz="1300" kern="1200"/>
            <a:t> </a:t>
          </a:r>
          <a:r>
            <a:rPr lang="ko-KR" altLang="en-US" sz="1300" kern="1200"/>
            <a:t>수</a:t>
          </a:r>
          <a:r>
            <a:rPr lang="en-US" altLang="ko-KR" sz="1300" kern="1200"/>
            <a:t> </a:t>
          </a:r>
          <a:r>
            <a:rPr lang="ko-KR" altLang="en-US" sz="1300" kern="1200"/>
            <a:t>있게끔</a:t>
          </a:r>
          <a:r>
            <a:rPr lang="en-US" altLang="ko-KR" sz="1300" kern="1200"/>
            <a:t> </a:t>
          </a:r>
          <a:r>
            <a:rPr lang="ko-KR" altLang="en-US" sz="1300" kern="1200"/>
            <a:t>함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2. </a:t>
          </a:r>
          <a:r>
            <a:rPr lang="en-US" sz="1300" kern="1200" err="1"/>
            <a:t>알고리즘을</a:t>
          </a:r>
          <a:r>
            <a:rPr lang="en-US" sz="1300" kern="1200"/>
            <a:t> </a:t>
          </a:r>
          <a:r>
            <a:rPr lang="en-US" sz="1300" kern="1200" err="1"/>
            <a:t>짜는</a:t>
          </a:r>
          <a:r>
            <a:rPr lang="en-US" sz="1300" kern="1200"/>
            <a:t> </a:t>
          </a:r>
          <a:r>
            <a:rPr lang="en-US" sz="1300" kern="1200" err="1"/>
            <a:t>것보다</a:t>
          </a:r>
          <a:r>
            <a:rPr lang="en-US" sz="1300" kern="1200"/>
            <a:t> </a:t>
          </a:r>
          <a:r>
            <a:rPr lang="en-US" sz="1300" kern="1200" err="1"/>
            <a:t>공공</a:t>
          </a:r>
          <a:r>
            <a:rPr lang="en-US" sz="1300" kern="1200"/>
            <a:t> </a:t>
          </a:r>
          <a:r>
            <a:rPr lang="en-US" sz="1300" kern="1200" err="1"/>
            <a:t>api등</a:t>
          </a:r>
          <a:r>
            <a:rPr lang="en-US" sz="1300" kern="1200"/>
            <a:t> </a:t>
          </a:r>
          <a:r>
            <a:rPr lang="en-US" sz="1300" kern="1200" err="1"/>
            <a:t>다른</a:t>
          </a:r>
          <a:r>
            <a:rPr lang="en-US" sz="1300" kern="1200"/>
            <a:t> </a:t>
          </a:r>
          <a:r>
            <a:rPr lang="en-US" sz="1300" kern="1200" err="1"/>
            <a:t>기술을</a:t>
          </a:r>
          <a:r>
            <a:rPr lang="en-US" sz="1300" kern="1200"/>
            <a:t> </a:t>
          </a:r>
          <a:r>
            <a:rPr lang="en-US" sz="1300" kern="1200" err="1"/>
            <a:t>접목시키는</a:t>
          </a:r>
          <a:r>
            <a:rPr lang="en-US" sz="1300" kern="1200"/>
            <a:t> </a:t>
          </a:r>
          <a:r>
            <a:rPr lang="en-US" sz="1300" kern="1200" err="1"/>
            <a:t>것에</a:t>
          </a:r>
          <a:r>
            <a:rPr lang="en-US" sz="1300" kern="1200"/>
            <a:t> </a:t>
          </a:r>
          <a:r>
            <a:rPr lang="en-US" sz="1300" kern="1200" err="1"/>
            <a:t>어려움을</a:t>
          </a:r>
          <a:r>
            <a:rPr lang="en-US" sz="1300" kern="1200"/>
            <a:t> </a:t>
          </a:r>
          <a:r>
            <a:rPr lang="en-US" sz="1300" kern="1200" err="1"/>
            <a:t>겪음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많은 검색 등으로 도움을 얻음</a:t>
          </a:r>
          <a:endParaRPr lang="ko-KR" altLang="en-US" sz="1300" kern="1200"/>
        </a:p>
      </dsp:txBody>
      <dsp:txXfrm>
        <a:off x="4724783" y="1882402"/>
        <a:ext cx="4016542" cy="3373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7918-0E01-4921-B19C-0B3670BD40AF}">
      <dsp:nvSpPr>
        <dsp:cNvPr id="0" name=""/>
        <dsp:cNvSpPr/>
      </dsp:nvSpPr>
      <dsp:spPr>
        <a:xfrm>
          <a:off x="10104566" y="204780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CC243-170F-4EFB-AFEE-969EA1820A12}">
      <dsp:nvSpPr>
        <dsp:cNvPr id="0" name=""/>
        <dsp:cNvSpPr/>
      </dsp:nvSpPr>
      <dsp:spPr>
        <a:xfrm>
          <a:off x="5799151" y="849268"/>
          <a:ext cx="4351134" cy="37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73"/>
              </a:lnTo>
              <a:lnTo>
                <a:pt x="4351134" y="256573"/>
              </a:lnTo>
              <a:lnTo>
                <a:pt x="4351134" y="3764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C1558-124A-4ABE-8D46-6808C05AEF2C}">
      <dsp:nvSpPr>
        <dsp:cNvPr id="0" name=""/>
        <dsp:cNvSpPr/>
      </dsp:nvSpPr>
      <dsp:spPr>
        <a:xfrm>
          <a:off x="8522335" y="444488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E619B-B8C6-4D08-A56A-5887EF7DA366}">
      <dsp:nvSpPr>
        <dsp:cNvPr id="0" name=""/>
        <dsp:cNvSpPr/>
      </dsp:nvSpPr>
      <dsp:spPr>
        <a:xfrm>
          <a:off x="8522335" y="324634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447F2-2683-49B2-B2DC-79579514319A}">
      <dsp:nvSpPr>
        <dsp:cNvPr id="0" name=""/>
        <dsp:cNvSpPr/>
      </dsp:nvSpPr>
      <dsp:spPr>
        <a:xfrm>
          <a:off x="8522335" y="204780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D47C9-E87A-4F09-B1C6-DA1B5D8293D5}">
      <dsp:nvSpPr>
        <dsp:cNvPr id="0" name=""/>
        <dsp:cNvSpPr/>
      </dsp:nvSpPr>
      <dsp:spPr>
        <a:xfrm>
          <a:off x="5799151" y="849268"/>
          <a:ext cx="2768904" cy="37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73"/>
              </a:lnTo>
              <a:lnTo>
                <a:pt x="2768904" y="256573"/>
              </a:lnTo>
              <a:lnTo>
                <a:pt x="2768904" y="3764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DA0FF-3D95-4FF1-8E16-4646B0AE5626}">
      <dsp:nvSpPr>
        <dsp:cNvPr id="0" name=""/>
        <dsp:cNvSpPr/>
      </dsp:nvSpPr>
      <dsp:spPr>
        <a:xfrm>
          <a:off x="5403593" y="2047807"/>
          <a:ext cx="1582230" cy="37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73"/>
              </a:lnTo>
              <a:lnTo>
                <a:pt x="1582230" y="256573"/>
              </a:lnTo>
              <a:lnTo>
                <a:pt x="1582230" y="3764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BBE8D-0FFE-44E6-BA27-307889345FA5}">
      <dsp:nvSpPr>
        <dsp:cNvPr id="0" name=""/>
        <dsp:cNvSpPr/>
      </dsp:nvSpPr>
      <dsp:spPr>
        <a:xfrm>
          <a:off x="5357873" y="444488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877F-1594-49D0-BE9B-9050216DF627}">
      <dsp:nvSpPr>
        <dsp:cNvPr id="0" name=""/>
        <dsp:cNvSpPr/>
      </dsp:nvSpPr>
      <dsp:spPr>
        <a:xfrm>
          <a:off x="5357873" y="324634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C3086-3432-464E-B31A-077DB813B259}">
      <dsp:nvSpPr>
        <dsp:cNvPr id="0" name=""/>
        <dsp:cNvSpPr/>
      </dsp:nvSpPr>
      <dsp:spPr>
        <a:xfrm>
          <a:off x="5357873" y="204780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4EF64-0120-4651-8A89-0D936F9FA5C1}">
      <dsp:nvSpPr>
        <dsp:cNvPr id="0" name=""/>
        <dsp:cNvSpPr/>
      </dsp:nvSpPr>
      <dsp:spPr>
        <a:xfrm>
          <a:off x="3775643" y="324634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295FE-33AE-4DCD-BCFD-FD10D25FF650}">
      <dsp:nvSpPr>
        <dsp:cNvPr id="0" name=""/>
        <dsp:cNvSpPr/>
      </dsp:nvSpPr>
      <dsp:spPr>
        <a:xfrm>
          <a:off x="3821363" y="2047807"/>
          <a:ext cx="1582230" cy="376499"/>
        </a:xfrm>
        <a:custGeom>
          <a:avLst/>
          <a:gdLst/>
          <a:ahLst/>
          <a:cxnLst/>
          <a:rect l="0" t="0" r="0" b="0"/>
          <a:pathLst>
            <a:path>
              <a:moveTo>
                <a:pt x="1582230" y="0"/>
              </a:moveTo>
              <a:lnTo>
                <a:pt x="1582230" y="256573"/>
              </a:lnTo>
              <a:lnTo>
                <a:pt x="0" y="256573"/>
              </a:lnTo>
              <a:lnTo>
                <a:pt x="0" y="3764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8E8AF-EA3E-41C5-8C22-802308D154AA}">
      <dsp:nvSpPr>
        <dsp:cNvPr id="0" name=""/>
        <dsp:cNvSpPr/>
      </dsp:nvSpPr>
      <dsp:spPr>
        <a:xfrm>
          <a:off x="5403593" y="849268"/>
          <a:ext cx="395557" cy="376499"/>
        </a:xfrm>
        <a:custGeom>
          <a:avLst/>
          <a:gdLst/>
          <a:ahLst/>
          <a:cxnLst/>
          <a:rect l="0" t="0" r="0" b="0"/>
          <a:pathLst>
            <a:path>
              <a:moveTo>
                <a:pt x="395557" y="0"/>
              </a:moveTo>
              <a:lnTo>
                <a:pt x="395557" y="256573"/>
              </a:lnTo>
              <a:lnTo>
                <a:pt x="0" y="256573"/>
              </a:lnTo>
              <a:lnTo>
                <a:pt x="0" y="3764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4F5B6-1229-42C0-9AC8-AC41BBD1194B}">
      <dsp:nvSpPr>
        <dsp:cNvPr id="0" name=""/>
        <dsp:cNvSpPr/>
      </dsp:nvSpPr>
      <dsp:spPr>
        <a:xfrm>
          <a:off x="1448016" y="2047807"/>
          <a:ext cx="791115" cy="37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73"/>
              </a:lnTo>
              <a:lnTo>
                <a:pt x="791115" y="256573"/>
              </a:lnTo>
              <a:lnTo>
                <a:pt x="791115" y="3764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63B14-E752-4FE4-95A2-067774712AFF}">
      <dsp:nvSpPr>
        <dsp:cNvPr id="0" name=""/>
        <dsp:cNvSpPr/>
      </dsp:nvSpPr>
      <dsp:spPr>
        <a:xfrm>
          <a:off x="611181" y="444488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7A990-F388-40A6-91FE-57D8DB3C05F7}">
      <dsp:nvSpPr>
        <dsp:cNvPr id="0" name=""/>
        <dsp:cNvSpPr/>
      </dsp:nvSpPr>
      <dsp:spPr>
        <a:xfrm>
          <a:off x="611181" y="3246347"/>
          <a:ext cx="91440" cy="37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F6C2D-7B09-4F9B-A476-09E72430D5E8}">
      <dsp:nvSpPr>
        <dsp:cNvPr id="0" name=""/>
        <dsp:cNvSpPr/>
      </dsp:nvSpPr>
      <dsp:spPr>
        <a:xfrm>
          <a:off x="656901" y="2047807"/>
          <a:ext cx="791115" cy="376499"/>
        </a:xfrm>
        <a:custGeom>
          <a:avLst/>
          <a:gdLst/>
          <a:ahLst/>
          <a:cxnLst/>
          <a:rect l="0" t="0" r="0" b="0"/>
          <a:pathLst>
            <a:path>
              <a:moveTo>
                <a:pt x="791115" y="0"/>
              </a:moveTo>
              <a:lnTo>
                <a:pt x="791115" y="256573"/>
              </a:lnTo>
              <a:lnTo>
                <a:pt x="0" y="256573"/>
              </a:lnTo>
              <a:lnTo>
                <a:pt x="0" y="3764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6D7AE-0EF1-4F5D-B614-C5229359FB2C}">
      <dsp:nvSpPr>
        <dsp:cNvPr id="0" name=""/>
        <dsp:cNvSpPr/>
      </dsp:nvSpPr>
      <dsp:spPr>
        <a:xfrm>
          <a:off x="1448016" y="849268"/>
          <a:ext cx="4351134" cy="376499"/>
        </a:xfrm>
        <a:custGeom>
          <a:avLst/>
          <a:gdLst/>
          <a:ahLst/>
          <a:cxnLst/>
          <a:rect l="0" t="0" r="0" b="0"/>
          <a:pathLst>
            <a:path>
              <a:moveTo>
                <a:pt x="4351134" y="0"/>
              </a:moveTo>
              <a:lnTo>
                <a:pt x="4351134" y="256573"/>
              </a:lnTo>
              <a:lnTo>
                <a:pt x="0" y="256573"/>
              </a:lnTo>
              <a:lnTo>
                <a:pt x="0" y="3764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4704E-2367-4D47-9562-C8F8F1AA5E7B}">
      <dsp:nvSpPr>
        <dsp:cNvPr id="0" name=""/>
        <dsp:cNvSpPr/>
      </dsp:nvSpPr>
      <dsp:spPr>
        <a:xfrm>
          <a:off x="5151875" y="27227"/>
          <a:ext cx="1294552" cy="8220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5FBB0-00E7-4F6E-B7FB-01AE99F984F0}">
      <dsp:nvSpPr>
        <dsp:cNvPr id="0" name=""/>
        <dsp:cNvSpPr/>
      </dsp:nvSpPr>
      <dsp:spPr>
        <a:xfrm>
          <a:off x="5295714" y="16387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어플</a:t>
          </a:r>
          <a:endParaRPr lang="ko-KR" altLang="en-US" sz="1200" kern="1200"/>
        </a:p>
      </dsp:txBody>
      <dsp:txXfrm>
        <a:off x="5319791" y="187951"/>
        <a:ext cx="1246398" cy="773886"/>
      </dsp:txXfrm>
    </dsp:sp>
    <dsp:sp modelId="{E4EC31DD-7267-46CE-8865-1114A4871C7C}">
      <dsp:nvSpPr>
        <dsp:cNvPr id="0" name=""/>
        <dsp:cNvSpPr/>
      </dsp:nvSpPr>
      <dsp:spPr>
        <a:xfrm>
          <a:off x="800740" y="1225767"/>
          <a:ext cx="1294552" cy="8220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0CE97-E3F6-4016-93EF-904E5ED366B9}">
      <dsp:nvSpPr>
        <dsp:cNvPr id="0" name=""/>
        <dsp:cNvSpPr/>
      </dsp:nvSpPr>
      <dsp:spPr>
        <a:xfrm>
          <a:off x="944579" y="136241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중간지점</a:t>
          </a:r>
          <a:endParaRPr lang="ko-KR" altLang="en-US" sz="1200" kern="1200"/>
        </a:p>
      </dsp:txBody>
      <dsp:txXfrm>
        <a:off x="968656" y="1386491"/>
        <a:ext cx="1246398" cy="773886"/>
      </dsp:txXfrm>
    </dsp:sp>
    <dsp:sp modelId="{ACF5D69C-7C7B-4DA0-AE5B-4EB49987A98E}">
      <dsp:nvSpPr>
        <dsp:cNvPr id="0" name=""/>
        <dsp:cNvSpPr/>
      </dsp:nvSpPr>
      <dsp:spPr>
        <a:xfrm>
          <a:off x="9624" y="2424306"/>
          <a:ext cx="1294552" cy="82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CD81A-C21D-4CAD-ADD1-FE8F73C7A024}">
      <dsp:nvSpPr>
        <dsp:cNvPr id="0" name=""/>
        <dsp:cNvSpPr/>
      </dsp:nvSpPr>
      <dsp:spPr>
        <a:xfrm>
          <a:off x="153464" y="256095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검색 후 위치를 핀으로 마킹</a:t>
          </a:r>
          <a:endParaRPr lang="ko-KR" altLang="en-US" sz="1200" kern="1200"/>
        </a:p>
      </dsp:txBody>
      <dsp:txXfrm>
        <a:off x="177541" y="2585031"/>
        <a:ext cx="1246398" cy="773886"/>
      </dsp:txXfrm>
    </dsp:sp>
    <dsp:sp modelId="{54A4A604-25A5-48A4-968C-7CB5F4234B4D}">
      <dsp:nvSpPr>
        <dsp:cNvPr id="0" name=""/>
        <dsp:cNvSpPr/>
      </dsp:nvSpPr>
      <dsp:spPr>
        <a:xfrm>
          <a:off x="9624" y="3622846"/>
          <a:ext cx="1294552" cy="82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413A6-F91F-45C2-AE36-1D3C131F9F06}">
      <dsp:nvSpPr>
        <dsp:cNvPr id="0" name=""/>
        <dsp:cNvSpPr/>
      </dsp:nvSpPr>
      <dsp:spPr>
        <a:xfrm>
          <a:off x="153464" y="375949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핀과의 거리 계산 후 중간지점 도출</a:t>
          </a:r>
        </a:p>
      </dsp:txBody>
      <dsp:txXfrm>
        <a:off x="177541" y="3783571"/>
        <a:ext cx="1246398" cy="773886"/>
      </dsp:txXfrm>
    </dsp:sp>
    <dsp:sp modelId="{49A314FB-1DEC-4F7F-802A-DD60E229B6D4}">
      <dsp:nvSpPr>
        <dsp:cNvPr id="0" name=""/>
        <dsp:cNvSpPr/>
      </dsp:nvSpPr>
      <dsp:spPr>
        <a:xfrm>
          <a:off x="9624" y="4821386"/>
          <a:ext cx="1294552" cy="82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263B2-E23B-46C5-9849-B4B9024C2DBA}">
      <dsp:nvSpPr>
        <dsp:cNvPr id="0" name=""/>
        <dsp:cNvSpPr/>
      </dsp:nvSpPr>
      <dsp:spPr>
        <a:xfrm>
          <a:off x="153464" y="4958033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주변 리스트 출력</a:t>
          </a:r>
        </a:p>
      </dsp:txBody>
      <dsp:txXfrm>
        <a:off x="177541" y="4982110"/>
        <a:ext cx="1246398" cy="773886"/>
      </dsp:txXfrm>
    </dsp:sp>
    <dsp:sp modelId="{4AC7D041-0AB8-4221-BAEE-7416DB487AB9}">
      <dsp:nvSpPr>
        <dsp:cNvPr id="0" name=""/>
        <dsp:cNvSpPr/>
      </dsp:nvSpPr>
      <dsp:spPr>
        <a:xfrm>
          <a:off x="1591855" y="2424306"/>
          <a:ext cx="1294552" cy="82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F2C5E-7F2D-45C7-A6B3-EBA5506A3FFF}">
      <dsp:nvSpPr>
        <dsp:cNvPr id="0" name=""/>
        <dsp:cNvSpPr/>
      </dsp:nvSpPr>
      <dsp:spPr>
        <a:xfrm>
          <a:off x="1735695" y="256095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마커 취소</a:t>
          </a:r>
          <a:endParaRPr lang="ko-KR" altLang="en-US" sz="1200" kern="1200"/>
        </a:p>
      </dsp:txBody>
      <dsp:txXfrm>
        <a:off x="1759772" y="2585031"/>
        <a:ext cx="1246398" cy="773886"/>
      </dsp:txXfrm>
    </dsp:sp>
    <dsp:sp modelId="{7F751CC1-6C53-4E8B-B3D4-88DBEBF8E3FA}">
      <dsp:nvSpPr>
        <dsp:cNvPr id="0" name=""/>
        <dsp:cNvSpPr/>
      </dsp:nvSpPr>
      <dsp:spPr>
        <a:xfrm>
          <a:off x="4756317" y="1225767"/>
          <a:ext cx="1294552" cy="8220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13DB8-E06F-4F09-8B64-44F5F12BB790}">
      <dsp:nvSpPr>
        <dsp:cNvPr id="0" name=""/>
        <dsp:cNvSpPr/>
      </dsp:nvSpPr>
      <dsp:spPr>
        <a:xfrm>
          <a:off x="4900156" y="136241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더치페이</a:t>
          </a:r>
          <a:endParaRPr lang="ko-KR" altLang="en-US" sz="1200" kern="1200"/>
        </a:p>
      </dsp:txBody>
      <dsp:txXfrm>
        <a:off x="4924233" y="1386491"/>
        <a:ext cx="1246398" cy="773886"/>
      </dsp:txXfrm>
    </dsp:sp>
    <dsp:sp modelId="{454252C7-8556-423A-998B-F947947055F4}">
      <dsp:nvSpPr>
        <dsp:cNvPr id="0" name=""/>
        <dsp:cNvSpPr/>
      </dsp:nvSpPr>
      <dsp:spPr>
        <a:xfrm>
          <a:off x="3174086" y="2424306"/>
          <a:ext cx="1294552" cy="82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927DF-7A01-43C4-AB0D-4C356525EDB4}">
      <dsp:nvSpPr>
        <dsp:cNvPr id="0" name=""/>
        <dsp:cNvSpPr/>
      </dsp:nvSpPr>
      <dsp:spPr>
        <a:xfrm>
          <a:off x="3317925" y="256095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리스트 목록</a:t>
          </a:r>
          <a:endParaRPr lang="ko-KR" altLang="en-US" sz="1200" kern="1200"/>
        </a:p>
      </dsp:txBody>
      <dsp:txXfrm>
        <a:off x="3342002" y="2585031"/>
        <a:ext cx="1246398" cy="773886"/>
      </dsp:txXfrm>
    </dsp:sp>
    <dsp:sp modelId="{9D8DEF28-04C7-45F9-8D42-438EA247A183}">
      <dsp:nvSpPr>
        <dsp:cNvPr id="0" name=""/>
        <dsp:cNvSpPr/>
      </dsp:nvSpPr>
      <dsp:spPr>
        <a:xfrm>
          <a:off x="3174086" y="3622846"/>
          <a:ext cx="1294552" cy="82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501E7-64F6-4332-89C2-8EE3E48D3980}">
      <dsp:nvSpPr>
        <dsp:cNvPr id="0" name=""/>
        <dsp:cNvSpPr/>
      </dsp:nvSpPr>
      <dsp:spPr>
        <a:xfrm>
          <a:off x="3317925" y="375949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전체 결과 출력</a:t>
          </a:r>
        </a:p>
      </dsp:txBody>
      <dsp:txXfrm>
        <a:off x="3342002" y="3783571"/>
        <a:ext cx="1246398" cy="773886"/>
      </dsp:txXfrm>
    </dsp:sp>
    <dsp:sp modelId="{34017E5E-6C70-463E-9BDF-6DEB6B1A1BE5}">
      <dsp:nvSpPr>
        <dsp:cNvPr id="0" name=""/>
        <dsp:cNvSpPr/>
      </dsp:nvSpPr>
      <dsp:spPr>
        <a:xfrm>
          <a:off x="4756317" y="2424306"/>
          <a:ext cx="1294552" cy="82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DB2BA-BC39-43E4-8B91-2639ED9BEA29}">
      <dsp:nvSpPr>
        <dsp:cNvPr id="0" name=""/>
        <dsp:cNvSpPr/>
      </dsp:nvSpPr>
      <dsp:spPr>
        <a:xfrm>
          <a:off x="4900156" y="256095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리스트 추가</a:t>
          </a:r>
        </a:p>
      </dsp:txBody>
      <dsp:txXfrm>
        <a:off x="4924233" y="2585031"/>
        <a:ext cx="1246398" cy="773886"/>
      </dsp:txXfrm>
    </dsp:sp>
    <dsp:sp modelId="{A266CDE3-89F2-4FD9-AC31-53193CC5F304}">
      <dsp:nvSpPr>
        <dsp:cNvPr id="0" name=""/>
        <dsp:cNvSpPr/>
      </dsp:nvSpPr>
      <dsp:spPr>
        <a:xfrm>
          <a:off x="4756317" y="3622846"/>
          <a:ext cx="1294552" cy="82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0C56E-57DC-49B3-8247-83BA20BC9F32}">
      <dsp:nvSpPr>
        <dsp:cNvPr id="0" name=""/>
        <dsp:cNvSpPr/>
      </dsp:nvSpPr>
      <dsp:spPr>
        <a:xfrm>
          <a:off x="4900156" y="375949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정보입력</a:t>
          </a:r>
        </a:p>
      </dsp:txBody>
      <dsp:txXfrm>
        <a:off x="4924233" y="3783571"/>
        <a:ext cx="1246398" cy="773886"/>
      </dsp:txXfrm>
    </dsp:sp>
    <dsp:sp modelId="{B579675F-FB3A-467F-865D-148A2356250B}">
      <dsp:nvSpPr>
        <dsp:cNvPr id="0" name=""/>
        <dsp:cNvSpPr/>
      </dsp:nvSpPr>
      <dsp:spPr>
        <a:xfrm>
          <a:off x="4756317" y="4821386"/>
          <a:ext cx="1294552" cy="82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49A87-85F6-4241-BCF5-49E0107ED783}">
      <dsp:nvSpPr>
        <dsp:cNvPr id="0" name=""/>
        <dsp:cNvSpPr/>
      </dsp:nvSpPr>
      <dsp:spPr>
        <a:xfrm>
          <a:off x="4900156" y="4958033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결과출력</a:t>
          </a:r>
        </a:p>
      </dsp:txBody>
      <dsp:txXfrm>
        <a:off x="4924233" y="4982110"/>
        <a:ext cx="1246398" cy="773886"/>
      </dsp:txXfrm>
    </dsp:sp>
    <dsp:sp modelId="{61EF98DD-B27E-4238-A66B-E323F7F553DA}">
      <dsp:nvSpPr>
        <dsp:cNvPr id="0" name=""/>
        <dsp:cNvSpPr/>
      </dsp:nvSpPr>
      <dsp:spPr>
        <a:xfrm>
          <a:off x="6338548" y="2424306"/>
          <a:ext cx="1294552" cy="82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03989-F93C-415A-A57D-44B6FCEC4ECE}">
      <dsp:nvSpPr>
        <dsp:cNvPr id="0" name=""/>
        <dsp:cNvSpPr/>
      </dsp:nvSpPr>
      <dsp:spPr>
        <a:xfrm>
          <a:off x="6482387" y="256095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리스트 삭제</a:t>
          </a:r>
        </a:p>
      </dsp:txBody>
      <dsp:txXfrm>
        <a:off x="6506464" y="2585031"/>
        <a:ext cx="1246398" cy="773886"/>
      </dsp:txXfrm>
    </dsp:sp>
    <dsp:sp modelId="{BF37174F-F4AC-4B78-9D52-4F5E2EB7B7F6}">
      <dsp:nvSpPr>
        <dsp:cNvPr id="0" name=""/>
        <dsp:cNvSpPr/>
      </dsp:nvSpPr>
      <dsp:spPr>
        <a:xfrm>
          <a:off x="7920779" y="1225767"/>
          <a:ext cx="1294552" cy="8220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D5643-91FF-4767-A611-E35485A705CA}">
      <dsp:nvSpPr>
        <dsp:cNvPr id="0" name=""/>
        <dsp:cNvSpPr/>
      </dsp:nvSpPr>
      <dsp:spPr>
        <a:xfrm>
          <a:off x="8064618" y="136241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미세먼지</a:t>
          </a:r>
        </a:p>
      </dsp:txBody>
      <dsp:txXfrm>
        <a:off x="8088695" y="1386491"/>
        <a:ext cx="1246398" cy="773886"/>
      </dsp:txXfrm>
    </dsp:sp>
    <dsp:sp modelId="{8A9EBCCD-7873-4229-9AAB-9CE27A8F3379}">
      <dsp:nvSpPr>
        <dsp:cNvPr id="0" name=""/>
        <dsp:cNvSpPr/>
      </dsp:nvSpPr>
      <dsp:spPr>
        <a:xfrm>
          <a:off x="7920779" y="2424306"/>
          <a:ext cx="1294552" cy="82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377C3-BE31-45F0-93E2-D107BD0B3844}">
      <dsp:nvSpPr>
        <dsp:cNvPr id="0" name=""/>
        <dsp:cNvSpPr/>
      </dsp:nvSpPr>
      <dsp:spPr>
        <a:xfrm>
          <a:off x="8064618" y="256095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위치찾기</a:t>
          </a:r>
        </a:p>
      </dsp:txBody>
      <dsp:txXfrm>
        <a:off x="8088695" y="2585031"/>
        <a:ext cx="1246398" cy="773886"/>
      </dsp:txXfrm>
    </dsp:sp>
    <dsp:sp modelId="{04028919-46C8-4D89-967D-417CD013950B}">
      <dsp:nvSpPr>
        <dsp:cNvPr id="0" name=""/>
        <dsp:cNvSpPr/>
      </dsp:nvSpPr>
      <dsp:spPr>
        <a:xfrm>
          <a:off x="7920779" y="3622846"/>
          <a:ext cx="1294552" cy="82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B6B57-AEFF-469C-A653-A74F15E7A6F1}">
      <dsp:nvSpPr>
        <dsp:cNvPr id="0" name=""/>
        <dsp:cNvSpPr/>
      </dsp:nvSpPr>
      <dsp:spPr>
        <a:xfrm>
          <a:off x="8064618" y="375949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버튼 클릭</a:t>
          </a:r>
        </a:p>
      </dsp:txBody>
      <dsp:txXfrm>
        <a:off x="8088695" y="3783571"/>
        <a:ext cx="1246398" cy="773886"/>
      </dsp:txXfrm>
    </dsp:sp>
    <dsp:sp modelId="{FE5028B7-4399-4582-A089-552198CCBCE9}">
      <dsp:nvSpPr>
        <dsp:cNvPr id="0" name=""/>
        <dsp:cNvSpPr/>
      </dsp:nvSpPr>
      <dsp:spPr>
        <a:xfrm>
          <a:off x="7920779" y="4821386"/>
          <a:ext cx="1294552" cy="82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F57-3FB3-4715-AE59-6EB0411E77CF}">
      <dsp:nvSpPr>
        <dsp:cNvPr id="0" name=""/>
        <dsp:cNvSpPr/>
      </dsp:nvSpPr>
      <dsp:spPr>
        <a:xfrm>
          <a:off x="8064618" y="4958033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정보출력</a:t>
          </a:r>
          <a:endParaRPr lang="ko-KR" altLang="en-US" sz="1200" kern="1200"/>
        </a:p>
      </dsp:txBody>
      <dsp:txXfrm>
        <a:off x="8088695" y="4982110"/>
        <a:ext cx="1246398" cy="773886"/>
      </dsp:txXfrm>
    </dsp:sp>
    <dsp:sp modelId="{C29053EE-0F60-43E1-BA2E-1E01C7FE24A9}">
      <dsp:nvSpPr>
        <dsp:cNvPr id="0" name=""/>
        <dsp:cNvSpPr/>
      </dsp:nvSpPr>
      <dsp:spPr>
        <a:xfrm>
          <a:off x="9503010" y="1225767"/>
          <a:ext cx="1294552" cy="8220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33C8-4D75-4915-A905-58FC978D2EE9}">
      <dsp:nvSpPr>
        <dsp:cNvPr id="0" name=""/>
        <dsp:cNvSpPr/>
      </dsp:nvSpPr>
      <dsp:spPr>
        <a:xfrm>
          <a:off x="9646849" y="136241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홈버튼</a:t>
          </a:r>
        </a:p>
      </dsp:txBody>
      <dsp:txXfrm>
        <a:off x="9670926" y="1386491"/>
        <a:ext cx="1246398" cy="773886"/>
      </dsp:txXfrm>
    </dsp:sp>
    <dsp:sp modelId="{5C919F6E-79A2-4D76-89EF-7E7B1CFD5B8F}">
      <dsp:nvSpPr>
        <dsp:cNvPr id="0" name=""/>
        <dsp:cNvSpPr/>
      </dsp:nvSpPr>
      <dsp:spPr>
        <a:xfrm>
          <a:off x="9503010" y="2424306"/>
          <a:ext cx="1294552" cy="82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F5943-5F2F-4274-A088-AF1E2679DF12}">
      <dsp:nvSpPr>
        <dsp:cNvPr id="0" name=""/>
        <dsp:cNvSpPr/>
      </dsp:nvSpPr>
      <dsp:spPr>
        <a:xfrm>
          <a:off x="9646849" y="2560954"/>
          <a:ext cx="1294552" cy="822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>
              <a:latin typeface="Calibri Light" panose="020F0302020204030204"/>
            </a:rPr>
            <a:t>언제든지 main창으로</a:t>
          </a:r>
        </a:p>
      </dsp:txBody>
      <dsp:txXfrm>
        <a:off x="9670926" y="2585031"/>
        <a:ext cx="1246398" cy="7738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ECC99-CD9D-42F4-B970-3E6FDE58D1AA}">
      <dsp:nvSpPr>
        <dsp:cNvPr id="0" name=""/>
        <dsp:cNvSpPr/>
      </dsp:nvSpPr>
      <dsp:spPr>
        <a:xfrm>
          <a:off x="1567836" y="923793"/>
          <a:ext cx="862089" cy="41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591"/>
              </a:lnTo>
              <a:lnTo>
                <a:pt x="862089" y="279591"/>
              </a:lnTo>
              <a:lnTo>
                <a:pt x="862089" y="41027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CF21C-F4FE-4E3D-941B-91C4DD10CB0A}">
      <dsp:nvSpPr>
        <dsp:cNvPr id="0" name=""/>
        <dsp:cNvSpPr/>
      </dsp:nvSpPr>
      <dsp:spPr>
        <a:xfrm>
          <a:off x="705747" y="923793"/>
          <a:ext cx="862089" cy="410276"/>
        </a:xfrm>
        <a:custGeom>
          <a:avLst/>
          <a:gdLst/>
          <a:ahLst/>
          <a:cxnLst/>
          <a:rect l="0" t="0" r="0" b="0"/>
          <a:pathLst>
            <a:path>
              <a:moveTo>
                <a:pt x="862089" y="0"/>
              </a:moveTo>
              <a:lnTo>
                <a:pt x="862089" y="279591"/>
              </a:lnTo>
              <a:lnTo>
                <a:pt x="0" y="279591"/>
              </a:lnTo>
              <a:lnTo>
                <a:pt x="0" y="41027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6D29A-DB1C-448B-B4DA-2288C0C0C636}">
      <dsp:nvSpPr>
        <dsp:cNvPr id="0" name=""/>
        <dsp:cNvSpPr/>
      </dsp:nvSpPr>
      <dsp:spPr>
        <a:xfrm>
          <a:off x="862491" y="28004"/>
          <a:ext cx="1410691" cy="89578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7AD6E-ABDB-4F9C-A891-611B4785C2CA}">
      <dsp:nvSpPr>
        <dsp:cNvPr id="0" name=""/>
        <dsp:cNvSpPr/>
      </dsp:nvSpPr>
      <dsp:spPr>
        <a:xfrm>
          <a:off x="1019234" y="176911"/>
          <a:ext cx="1410691" cy="895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Calibri Light" panose="020F0302020204030204"/>
            </a:rPr>
            <a:t>지도출력</a:t>
          </a:r>
          <a:endParaRPr lang="ko-KR" altLang="en-US" sz="1700" kern="1200"/>
        </a:p>
      </dsp:txBody>
      <dsp:txXfrm>
        <a:off x="1045471" y="203148"/>
        <a:ext cx="1358217" cy="843315"/>
      </dsp:txXfrm>
    </dsp:sp>
    <dsp:sp modelId="{C8722B7D-E3C4-43E3-B4CE-7852DCB90448}">
      <dsp:nvSpPr>
        <dsp:cNvPr id="0" name=""/>
        <dsp:cNvSpPr/>
      </dsp:nvSpPr>
      <dsp:spPr>
        <a:xfrm>
          <a:off x="401" y="1334069"/>
          <a:ext cx="1410691" cy="895789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96425-1A79-4B9A-B695-4C75CAB91D94}">
      <dsp:nvSpPr>
        <dsp:cNvPr id="0" name=""/>
        <dsp:cNvSpPr/>
      </dsp:nvSpPr>
      <dsp:spPr>
        <a:xfrm>
          <a:off x="157145" y="1482976"/>
          <a:ext cx="1410691" cy="895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Calibri Light" panose="020F0302020204030204"/>
            </a:rPr>
            <a:t>A의 위치 검색</a:t>
          </a:r>
          <a:endParaRPr lang="ko-KR" altLang="en-US" sz="1700" kern="1200"/>
        </a:p>
      </dsp:txBody>
      <dsp:txXfrm>
        <a:off x="183382" y="1509213"/>
        <a:ext cx="1358217" cy="843315"/>
      </dsp:txXfrm>
    </dsp:sp>
    <dsp:sp modelId="{A56BFC13-5E63-4E9D-B438-57150E9AC9F9}">
      <dsp:nvSpPr>
        <dsp:cNvPr id="0" name=""/>
        <dsp:cNvSpPr/>
      </dsp:nvSpPr>
      <dsp:spPr>
        <a:xfrm>
          <a:off x="1724580" y="1334069"/>
          <a:ext cx="1410691" cy="895789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1C47A-8A4E-4CC7-995B-047B164B4934}">
      <dsp:nvSpPr>
        <dsp:cNvPr id="0" name=""/>
        <dsp:cNvSpPr/>
      </dsp:nvSpPr>
      <dsp:spPr>
        <a:xfrm>
          <a:off x="1881323" y="1482976"/>
          <a:ext cx="1410691" cy="895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Calibri Light" panose="020F0302020204030204"/>
            </a:rPr>
            <a:t>B의 위치 검색</a:t>
          </a:r>
          <a:endParaRPr lang="ko-KR" altLang="en-US" sz="1700" kern="1200"/>
        </a:p>
      </dsp:txBody>
      <dsp:txXfrm>
        <a:off x="1907560" y="1509213"/>
        <a:ext cx="1358217" cy="8433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F100B-7966-4B11-B33F-1D53822C80FE}">
      <dsp:nvSpPr>
        <dsp:cNvPr id="0" name=""/>
        <dsp:cNvSpPr/>
      </dsp:nvSpPr>
      <dsp:spPr>
        <a:xfrm>
          <a:off x="2161921" y="2202175"/>
          <a:ext cx="91440" cy="410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204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DA3F0-3FFC-478F-94E3-C6F19C0D9600}">
      <dsp:nvSpPr>
        <dsp:cNvPr id="0" name=""/>
        <dsp:cNvSpPr/>
      </dsp:nvSpPr>
      <dsp:spPr>
        <a:xfrm>
          <a:off x="2161921" y="896339"/>
          <a:ext cx="91440" cy="410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20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C73E1-DC7F-487C-9A3E-1F6EEEC0FFAA}">
      <dsp:nvSpPr>
        <dsp:cNvPr id="0" name=""/>
        <dsp:cNvSpPr/>
      </dsp:nvSpPr>
      <dsp:spPr>
        <a:xfrm>
          <a:off x="1502419" y="707"/>
          <a:ext cx="1410444" cy="895632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595A5-896E-4E85-861A-D44554E5A806}">
      <dsp:nvSpPr>
        <dsp:cNvPr id="0" name=""/>
        <dsp:cNvSpPr/>
      </dsp:nvSpPr>
      <dsp:spPr>
        <a:xfrm>
          <a:off x="1659135" y="149587"/>
          <a:ext cx="1410444" cy="895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핀 2</a:t>
          </a:r>
          <a:r>
            <a:rPr lang="ko-KR" altLang="en-US" sz="1700" kern="1200" noProof="0"/>
            <a:t>개를 포함한 지도</a:t>
          </a:r>
          <a:endParaRPr lang="ko-KR" altLang="en-US" sz="1700" kern="1200"/>
        </a:p>
      </dsp:txBody>
      <dsp:txXfrm>
        <a:off x="1685367" y="175819"/>
        <a:ext cx="1357980" cy="843168"/>
      </dsp:txXfrm>
    </dsp:sp>
    <dsp:sp modelId="{1211088C-1342-4305-9023-4AD8D9AF75AE}">
      <dsp:nvSpPr>
        <dsp:cNvPr id="0" name=""/>
        <dsp:cNvSpPr/>
      </dsp:nvSpPr>
      <dsp:spPr>
        <a:xfrm>
          <a:off x="1502419" y="1306543"/>
          <a:ext cx="1410444" cy="89563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46478-4EE4-494A-8AD3-B9EFD6D46750}">
      <dsp:nvSpPr>
        <dsp:cNvPr id="0" name=""/>
        <dsp:cNvSpPr/>
      </dsp:nvSpPr>
      <dsp:spPr>
        <a:xfrm>
          <a:off x="1659135" y="1455424"/>
          <a:ext cx="1410444" cy="895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중간지점찾는 버튼 클릭</a:t>
          </a:r>
        </a:p>
      </dsp:txBody>
      <dsp:txXfrm>
        <a:off x="1685367" y="1481656"/>
        <a:ext cx="1357980" cy="843168"/>
      </dsp:txXfrm>
    </dsp:sp>
    <dsp:sp modelId="{F90FE5BE-22F3-4A1F-91D9-809E56AD0813}">
      <dsp:nvSpPr>
        <dsp:cNvPr id="0" name=""/>
        <dsp:cNvSpPr/>
      </dsp:nvSpPr>
      <dsp:spPr>
        <a:xfrm>
          <a:off x="1502419" y="2612380"/>
          <a:ext cx="1410444" cy="895632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DBEE1-DF7F-4CF7-A199-1075092D9439}">
      <dsp:nvSpPr>
        <dsp:cNvPr id="0" name=""/>
        <dsp:cNvSpPr/>
      </dsp:nvSpPr>
      <dsp:spPr>
        <a:xfrm>
          <a:off x="1659135" y="2761260"/>
          <a:ext cx="1410444" cy="895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A&amp;B 사이의 거리 계산</a:t>
          </a:r>
        </a:p>
      </dsp:txBody>
      <dsp:txXfrm>
        <a:off x="1685367" y="2787492"/>
        <a:ext cx="1357980" cy="84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9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24B6-EE17-464D-BE06-A96BF732E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7" b="113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7106C3-C0CB-4890-8CCA-449B6374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708219"/>
            <a:ext cx="5037616" cy="2047832"/>
          </a:xfrm>
        </p:spPr>
        <p:txBody>
          <a:bodyPr>
            <a:normAutofit fontScale="90000"/>
          </a:bodyPr>
          <a:lstStyle/>
          <a:p>
            <a:r>
              <a:rPr lang="ko-KR" altLang="en-US" sz="4000" err="1">
                <a:ea typeface="맑은 고딕"/>
                <a:cs typeface="Calibri Light"/>
              </a:rPr>
              <a:t>캡스톤디자인</a:t>
            </a:r>
            <a:br>
              <a:rPr lang="ko-KR" altLang="en-US" sz="4000">
                <a:ea typeface="맑은 고딕"/>
                <a:cs typeface="Calibri Light"/>
              </a:rPr>
            </a:br>
            <a:r>
              <a:rPr lang="ko-KR" altLang="en-US" sz="4000">
                <a:ea typeface="맑은 고딕"/>
                <a:cs typeface="Calibri Light"/>
              </a:rPr>
              <a:t>결과보고서</a:t>
            </a:r>
            <a:br>
              <a:rPr lang="ko-KR" altLang="en-US" sz="4000">
                <a:ea typeface="맑은 고딕"/>
                <a:cs typeface="Calibri Light"/>
              </a:rPr>
            </a:br>
            <a:br>
              <a:rPr lang="ko-KR" altLang="en-US">
                <a:ea typeface="맑은 고딕"/>
                <a:cs typeface="Calibri Light"/>
              </a:rPr>
            </a:br>
            <a:r>
              <a:rPr lang="ko-KR" altLang="en-US" sz="2000">
                <a:ea typeface="맑은 고딕"/>
                <a:cs typeface="Calibri Light"/>
              </a:rPr>
              <a:t>약속을 위한 멀티 어플리케이션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A852D-1D84-4F1D-8B17-22281B01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336956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  <a:cs typeface="Calibri"/>
              </a:rPr>
              <a:t>컴퓨터공학전공</a:t>
            </a:r>
          </a:p>
          <a:p>
            <a:r>
              <a:rPr lang="ko-KR" altLang="en-US">
                <a:ea typeface="맑은 고딕"/>
                <a:cs typeface="Calibri"/>
              </a:rPr>
              <a:t>2017108269</a:t>
            </a:r>
            <a:endParaRPr lang="ko-KR"/>
          </a:p>
          <a:p>
            <a:r>
              <a:rPr lang="ko-KR" altLang="en-US" err="1">
                <a:ea typeface="맑은 고딕"/>
                <a:cs typeface="Calibri"/>
              </a:rPr>
              <a:t>임혜원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73">
            <a:extLst>
              <a:ext uri="{FF2B5EF4-FFF2-40B4-BE49-F238E27FC236}">
                <a16:creationId xmlns:a16="http://schemas.microsoft.com/office/drawing/2014/main" id="{8D92064F-FAFA-421E-944C-3F8FB35B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6" y="39148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600">
                <a:ea typeface="맑은 고딕"/>
              </a:rPr>
              <a:t>1.3</a:t>
            </a:r>
            <a:r>
              <a:rPr lang="en-US" altLang="ko-KR" sz="4600" kern="1200">
                <a:latin typeface="+mj-lt"/>
                <a:ea typeface="맑은 고딕"/>
                <a:cs typeface="+mj-cs"/>
              </a:rPr>
              <a:t>.</a:t>
            </a:r>
            <a:r>
              <a:rPr lang="ko-KR" altLang="en-US" sz="4600" kern="1200">
                <a:latin typeface="+mj-lt"/>
                <a:ea typeface="맑은 고딕"/>
                <a:cs typeface="+mj-cs"/>
              </a:rPr>
              <a:t>프로젝트 목표</a:t>
            </a:r>
            <a:r>
              <a:rPr lang="en-US" altLang="ko-KR" sz="3600" kern="1200">
                <a:latin typeface="+mj-lt"/>
                <a:ea typeface="맑은 고딕"/>
                <a:cs typeface="+mj-cs"/>
              </a:rPr>
              <a:t>-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세부</a:t>
            </a:r>
            <a:r>
              <a:rPr lang="en-US" altLang="ko-KR" sz="3600" kern="1200"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목표</a:t>
            </a:r>
            <a:r>
              <a:rPr lang="en-US" altLang="ko-KR" sz="3600" kern="1200"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내용</a:t>
            </a:r>
            <a:r>
              <a:rPr lang="en-US" altLang="ko-KR" sz="3600" kern="1200"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기술</a:t>
            </a:r>
            <a:endParaRPr lang="en-US" altLang="ko-KR" sz="3600" kern="1200">
              <a:latin typeface="+mj-lt"/>
              <a:ea typeface="맑은 고딕"/>
              <a:cs typeface="+mj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2" name="TextBox 139">
            <a:extLst>
              <a:ext uri="{FF2B5EF4-FFF2-40B4-BE49-F238E27FC236}">
                <a16:creationId xmlns:a16="http://schemas.microsoft.com/office/drawing/2014/main" id="{167260EA-9047-4768-92EC-FF41999A5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843767"/>
              </p:ext>
            </p:extLst>
          </p:nvPr>
        </p:nvGraphicFramePr>
        <p:xfrm>
          <a:off x="838201" y="822385"/>
          <a:ext cx="10515600" cy="259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EB8711-FB6E-45FE-9B22-9DC242864C0A}"/>
              </a:ext>
            </a:extLst>
          </p:cNvPr>
          <p:cNvSpPr txBox="1"/>
          <p:nvPr/>
        </p:nvSpPr>
        <p:spPr>
          <a:xfrm>
            <a:off x="842513" y="2912853"/>
            <a:ext cx="331829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ea typeface="+mn-lt"/>
                <a:cs typeface="+mn-lt"/>
              </a:rPr>
              <a:t>-지도 출력 서비스</a:t>
            </a:r>
            <a:endParaRPr lang="ko-KR" b="1">
              <a:ea typeface="맑은 고딕"/>
              <a:cs typeface="Calibri" panose="020F0502020204030204"/>
            </a:endParaRPr>
          </a:p>
          <a:p>
            <a:r>
              <a:rPr lang="ko-KR" b="1">
                <a:ea typeface="+mn-lt"/>
                <a:cs typeface="+mn-lt"/>
              </a:rPr>
              <a:t>-다중 사용자의 중간지점을 찾아주는 서비스</a:t>
            </a:r>
            <a:endParaRPr lang="ko-KR" b="1">
              <a:ea typeface="맑은 고딕"/>
              <a:cs typeface="Calibri" panose="020F0502020204030204"/>
            </a:endParaRPr>
          </a:p>
          <a:p>
            <a:r>
              <a:rPr lang="ko-KR" b="1">
                <a:ea typeface="+mn-lt"/>
                <a:cs typeface="+mn-lt"/>
              </a:rPr>
              <a:t>-중간지점 주변 정보 출력 서비스</a:t>
            </a:r>
            <a:endParaRPr lang="ko-KR" b="1">
              <a:cs typeface="Calibri" panose="020F0502020204030204"/>
            </a:endParaRPr>
          </a:p>
          <a:p>
            <a:endParaRPr lang="ko-KR">
              <a:cs typeface="Calibri"/>
            </a:endParaRPr>
          </a:p>
          <a:p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-지도 출력 서비스</a:t>
            </a:r>
            <a:endParaRPr lang="ko-KR" b="1">
              <a:solidFill>
                <a:schemeClr val="accent1"/>
              </a:solidFill>
              <a:ea typeface="맑은 고딕"/>
              <a:cs typeface="Calibri"/>
            </a:endParaRPr>
          </a:p>
          <a:p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-위치 검색 기능 서비스</a:t>
            </a:r>
            <a:endParaRPr lang="ko-KR" b="1">
              <a:solidFill>
                <a:schemeClr val="accent1"/>
              </a:solidFill>
              <a:ea typeface="맑은 고딕"/>
              <a:cs typeface="Calibri"/>
            </a:endParaRPr>
          </a:p>
          <a:p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-2,3명의 중간지점을 찾아주는 서비스(시간부족)</a:t>
            </a:r>
            <a:endParaRPr lang="ko-KR" b="1">
              <a:solidFill>
                <a:schemeClr val="accent1"/>
              </a:solidFill>
              <a:ea typeface="맑은 고딕"/>
              <a:cs typeface="Calibri"/>
            </a:endParaRPr>
          </a:p>
          <a:p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-중간지점 주변 정보 리스트로 출력 서비스</a:t>
            </a:r>
            <a:endParaRPr lang="ko-KR">
              <a:solidFill>
                <a:schemeClr val="accent1"/>
              </a:solidFill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605F2-D5E9-4410-B971-C590A8517369}"/>
              </a:ext>
            </a:extLst>
          </p:cNvPr>
          <p:cNvSpPr txBox="1"/>
          <p:nvPr/>
        </p:nvSpPr>
        <p:spPr>
          <a:xfrm>
            <a:off x="4235570" y="2912853"/>
            <a:ext cx="343331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-</a:t>
            </a:r>
            <a:r>
              <a:rPr lang="ko-KR" b="1">
                <a:ea typeface="+mn-lt"/>
                <a:cs typeface="+mn-lt"/>
              </a:rPr>
              <a:t>총금액을 참여자들의 인원수에 맞게 계산해주는 서비스</a:t>
            </a:r>
          </a:p>
          <a:p>
            <a:r>
              <a:rPr lang="en-US" altLang="ko-KR" b="1">
                <a:ea typeface="+mn-lt"/>
                <a:cs typeface="+mn-lt"/>
              </a:rPr>
              <a:t>-</a:t>
            </a:r>
            <a:r>
              <a:rPr lang="ko-KR" b="1">
                <a:ea typeface="+mn-lt"/>
                <a:cs typeface="+mn-lt"/>
              </a:rPr>
              <a:t>결제자를 제외한 랜덤기능으로 금액이 </a:t>
            </a:r>
            <a:r>
              <a:rPr lang="ko-KR" b="1" err="1">
                <a:ea typeface="+mn-lt"/>
                <a:cs typeface="+mn-lt"/>
              </a:rPr>
              <a:t>나누어떨어지지</a:t>
            </a:r>
            <a:r>
              <a:rPr lang="ko-KR" b="1">
                <a:ea typeface="+mn-lt"/>
                <a:cs typeface="+mn-lt"/>
              </a:rPr>
              <a:t> 않는 문제를 해결</a:t>
            </a:r>
            <a:endParaRPr lang="ko-KR" b="1"/>
          </a:p>
          <a:p>
            <a:endParaRPr lang="ko-KR">
              <a:ea typeface="+mn-lt"/>
              <a:cs typeface="+mn-lt"/>
            </a:endParaRPr>
          </a:p>
          <a:p>
            <a:r>
              <a:rPr lang="en-US" altLang="ko-KR" b="1">
                <a:solidFill>
                  <a:schemeClr val="accent1"/>
                </a:solidFill>
                <a:ea typeface="+mn-lt"/>
                <a:cs typeface="+mn-lt"/>
              </a:rPr>
              <a:t>-</a:t>
            </a:r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총금액을 참여자들의 인원수에 맞게 계산해주는 서비스</a:t>
            </a:r>
          </a:p>
          <a:p>
            <a:r>
              <a:rPr lang="en-US" altLang="ko-KR" b="1">
                <a:solidFill>
                  <a:schemeClr val="accent1"/>
                </a:solidFill>
                <a:ea typeface="+mn-lt"/>
                <a:cs typeface="+mn-lt"/>
              </a:rPr>
              <a:t>-</a:t>
            </a:r>
            <a:r>
              <a:rPr lang="ko-KR" altLang="en-US" b="1">
                <a:solidFill>
                  <a:schemeClr val="accent1"/>
                </a:solidFill>
                <a:ea typeface="+mn-lt"/>
                <a:cs typeface="+mn-lt"/>
              </a:rPr>
              <a:t>결제자를 제외한 </a:t>
            </a:r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랜덤기능으로 금액이 </a:t>
            </a:r>
            <a:r>
              <a:rPr lang="ko-KR" b="1" err="1">
                <a:solidFill>
                  <a:schemeClr val="accent1"/>
                </a:solidFill>
                <a:ea typeface="+mn-lt"/>
                <a:cs typeface="+mn-lt"/>
              </a:rPr>
              <a:t>나누어떨어지지</a:t>
            </a:r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 않는 문제를 </a:t>
            </a:r>
            <a:r>
              <a:rPr lang="ko-KR" altLang="en-US" b="1">
                <a:solidFill>
                  <a:schemeClr val="accent1"/>
                </a:solidFill>
                <a:ea typeface="+mn-lt"/>
                <a:cs typeface="+mn-lt"/>
              </a:rPr>
              <a:t>해결</a:t>
            </a:r>
            <a:endParaRPr lang="en-US" b="1">
              <a:solidFill>
                <a:schemeClr val="accent1"/>
              </a:solidFill>
              <a:cs typeface="Calibri"/>
            </a:endParaRPr>
          </a:p>
          <a:p>
            <a:r>
              <a:rPr lang="en-US" altLang="ko-KR" b="1">
                <a:solidFill>
                  <a:schemeClr val="accent1"/>
                </a:solidFill>
                <a:ea typeface="+mn-lt"/>
                <a:cs typeface="+mn-lt"/>
              </a:rPr>
              <a:t>-</a:t>
            </a:r>
            <a:r>
              <a:rPr lang="ko-KR" b="1">
                <a:solidFill>
                  <a:schemeClr val="accent1"/>
                </a:solidFill>
                <a:ea typeface="+mn-lt"/>
                <a:cs typeface="+mn-lt"/>
              </a:rPr>
              <a:t>창을 추가하는 형식을 다른 형식으로 변경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834AD-A7BF-4D6D-BEB7-9E9ED1426C09}"/>
              </a:ext>
            </a:extLst>
          </p:cNvPr>
          <p:cNvSpPr txBox="1"/>
          <p:nvPr/>
        </p:nvSpPr>
        <p:spPr>
          <a:xfrm>
            <a:off x="8002438" y="2912853"/>
            <a:ext cx="29301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-</a:t>
            </a:r>
            <a:r>
              <a:rPr lang="ko-KR" b="1">
                <a:ea typeface="+mn-lt"/>
                <a:cs typeface="+mn-lt"/>
              </a:rPr>
              <a:t>사용자가 원하는 위치의 </a:t>
            </a:r>
            <a:r>
              <a:rPr lang="ko-KR" altLang="en-US" b="1">
                <a:ea typeface="+mn-lt"/>
                <a:cs typeface="+mn-lt"/>
              </a:rPr>
              <a:t>미세먼지 정보를</a:t>
            </a:r>
            <a:r>
              <a:rPr lang="ko-KR" b="1">
                <a:ea typeface="+mn-lt"/>
                <a:cs typeface="+mn-lt"/>
              </a:rPr>
              <a:t> 얻을 수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ko-KR" b="1">
                <a:ea typeface="+mn-lt"/>
                <a:cs typeface="+mn-lt"/>
              </a:rPr>
              <a:t>있는 서비스</a:t>
            </a:r>
          </a:p>
          <a:p>
            <a:r>
              <a:rPr lang="en-US" altLang="ko-KR" b="1">
                <a:ea typeface="+mn-lt"/>
                <a:cs typeface="+mn-lt"/>
              </a:rPr>
              <a:t>-</a:t>
            </a:r>
            <a:r>
              <a:rPr lang="ko-KR" altLang="en-US" b="1">
                <a:ea typeface="+mn-lt"/>
                <a:cs typeface="+mn-lt"/>
              </a:rPr>
              <a:t>직관적인 아이콘으로 대기환경 상태를 한눈에 알 수 있음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1CAAA-289C-4C73-B3B1-A4C5A8F2F7E0}"/>
              </a:ext>
            </a:extLst>
          </p:cNvPr>
          <p:cNvSpPr txBox="1"/>
          <p:nvPr/>
        </p:nvSpPr>
        <p:spPr>
          <a:xfrm>
            <a:off x="9999992" y="534172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u="sng">
                <a:ea typeface="맑은 고딕"/>
              </a:rPr>
              <a:t>원래의 계획</a:t>
            </a:r>
            <a:endParaRPr lang="ko-KR" altLang="en-US" sz="2400" b="1" u="sng">
              <a:ea typeface="맑은 고딕" panose="020B0503020000020004" pitchFamily="34" charset="-127"/>
              <a:cs typeface="Calibri"/>
            </a:endParaRPr>
          </a:p>
          <a:p>
            <a:endParaRPr lang="ko-KR" altLang="en-US" sz="2400" b="1" u="sng">
              <a:solidFill>
                <a:srgbClr val="000000"/>
              </a:solidFill>
              <a:ea typeface="맑은 고딕"/>
              <a:cs typeface="Calibri"/>
            </a:endParaRPr>
          </a:p>
          <a:p>
            <a:r>
              <a:rPr lang="ko-KR" altLang="en-US" sz="2400" b="1" u="sng">
                <a:solidFill>
                  <a:schemeClr val="accent1"/>
                </a:solidFill>
                <a:ea typeface="맑은 고딕"/>
                <a:cs typeface="Calibri"/>
              </a:rPr>
              <a:t>변경된 계획</a:t>
            </a:r>
          </a:p>
        </p:txBody>
      </p:sp>
    </p:spTree>
    <p:extLst>
      <p:ext uri="{BB962C8B-B14F-4D97-AF65-F5344CB8AC3E}">
        <p14:creationId xmlns:p14="http://schemas.microsoft.com/office/powerpoint/2010/main" val="27041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180C20-3C64-4FD9-9FE2-D9DFFB48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 Light"/>
              </a:rPr>
              <a:t>1.4.개발 시스템의 범위</a:t>
            </a:r>
            <a:endParaRPr lang="ko-KR" alt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435973-1669-4A99-9E2B-072E23035D1D}"/>
              </a:ext>
            </a:extLst>
          </p:cNvPr>
          <p:cNvSpPr/>
          <p:nvPr/>
        </p:nvSpPr>
        <p:spPr>
          <a:xfrm>
            <a:off x="3467819" y="3503762"/>
            <a:ext cx="2343508" cy="28467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Calibri"/>
              </a:rPr>
              <a:t>1. 중간지점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  <a:cs typeface="Calibri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Calibri"/>
              </a:rPr>
              <a:t>2. 더치페이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  <a:cs typeface="Calibri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Calibri"/>
              </a:rPr>
              <a:t>3. 미세먼지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0F118-492F-4017-9DCA-64BB4B5B9573}"/>
              </a:ext>
            </a:extLst>
          </p:cNvPr>
          <p:cNvSpPr txBox="1"/>
          <p:nvPr/>
        </p:nvSpPr>
        <p:spPr>
          <a:xfrm>
            <a:off x="943155" y="1575758"/>
            <a:ext cx="111827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첫화면에서</a:t>
            </a:r>
            <a:r>
              <a:rPr lang="en-US" altLang="ko-KR">
                <a:ea typeface="맑은 고딕"/>
              </a:rPr>
              <a:t> 3</a:t>
            </a:r>
            <a:r>
              <a:rPr lang="ko-KR" altLang="en-US">
                <a:ea typeface="맑은 고딕"/>
              </a:rPr>
              <a:t>가지의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기능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중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선택</a:t>
            </a:r>
            <a:endParaRPr lang="en-US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2. 중간지점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지도출력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>
                <a:ea typeface="맑은 고딕"/>
              </a:rPr>
              <a:t>위치입력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>
                <a:ea typeface="맑은 고딕"/>
              </a:rPr>
              <a:t>중간지점계산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 err="1">
                <a:ea typeface="맑은 고딕"/>
              </a:rPr>
              <a:t>주변의정보출력</a:t>
            </a:r>
            <a:endParaRPr lang="en-US" altLang="ko-KR" err="1">
              <a:ea typeface="맑은 고딕"/>
            </a:endParaRPr>
          </a:p>
          <a:p>
            <a:r>
              <a:rPr lang="ko-KR" altLang="en-US">
                <a:ea typeface="맑은 고딕"/>
              </a:rPr>
              <a:t>3. 사용자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더치페이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중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택</a:t>
            </a:r>
            <a:r>
              <a:rPr lang="en-US" altLang="ko-KR">
                <a:ea typeface="맑은 고딕"/>
              </a:rPr>
              <a:t>1) </a:t>
            </a:r>
            <a:r>
              <a:rPr lang="ko-KR" altLang="en-US">
                <a:ea typeface="맑은 고딕"/>
              </a:rPr>
              <a:t>정보입력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>
                <a:ea typeface="맑은 고딕"/>
              </a:rPr>
              <a:t>계산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 err="1">
                <a:ea typeface="맑은 고딕"/>
              </a:rPr>
              <a:t>결과창출력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 err="1">
                <a:ea typeface="맑은 고딕"/>
              </a:rPr>
              <a:t>모든결과볼수있음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 err="1">
                <a:ea typeface="맑은 고딕"/>
              </a:rPr>
              <a:t>리스트삭제가능</a:t>
            </a:r>
            <a:endParaRPr lang="en-US" altLang="ko-KR" err="1">
              <a:ea typeface="맑은 고딕"/>
            </a:endParaRPr>
          </a:p>
          <a:p>
            <a:r>
              <a:rPr lang="ko-KR" altLang="en-US">
                <a:ea typeface="맑은 고딕"/>
              </a:rPr>
              <a:t>4. 미세먼지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위치찾기</a:t>
            </a:r>
            <a:r>
              <a:rPr lang="en-US" altLang="ko-KR">
                <a:ea typeface="맑은 고딕"/>
              </a:rPr>
              <a:t>-&gt;</a:t>
            </a:r>
            <a:r>
              <a:rPr lang="ko-KR" altLang="en-US">
                <a:ea typeface="맑은 고딕"/>
              </a:rPr>
              <a:t>미세먼지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얻음</a:t>
            </a:r>
            <a:endParaRPr lang="en-US" altLang="ko-KR">
              <a:ea typeface="맑은 고딕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AE5396-7770-4DD9-BA0D-164F3AC6EAAF}"/>
              </a:ext>
            </a:extLst>
          </p:cNvPr>
          <p:cNvCxnSpPr/>
          <p:nvPr/>
        </p:nvCxnSpPr>
        <p:spPr>
          <a:xfrm flipV="1">
            <a:off x="5249713" y="3554623"/>
            <a:ext cx="1115683" cy="83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D8B6B0-7587-4EBE-9110-6237E850223E}"/>
              </a:ext>
            </a:extLst>
          </p:cNvPr>
          <p:cNvCxnSpPr>
            <a:cxnSpLocks/>
          </p:cNvCxnSpPr>
          <p:nvPr/>
        </p:nvCxnSpPr>
        <p:spPr>
          <a:xfrm flipV="1">
            <a:off x="5335977" y="4906094"/>
            <a:ext cx="1316966" cy="34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84C24A-2151-48F5-864F-FF69B92DB627}"/>
              </a:ext>
            </a:extLst>
          </p:cNvPr>
          <p:cNvCxnSpPr>
            <a:cxnSpLocks/>
          </p:cNvCxnSpPr>
          <p:nvPr/>
        </p:nvCxnSpPr>
        <p:spPr>
          <a:xfrm>
            <a:off x="5235336" y="5429429"/>
            <a:ext cx="1374475" cy="65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래픽 3" descr="핀 있는 지도">
            <a:extLst>
              <a:ext uri="{FF2B5EF4-FFF2-40B4-BE49-F238E27FC236}">
                <a16:creationId xmlns:a16="http://schemas.microsoft.com/office/drawing/2014/main" id="{634E65D5-283B-49C5-9F9B-019E6803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5819" y="297180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E1E796-D268-401C-8BE3-F062080678D1}"/>
              </a:ext>
            </a:extLst>
          </p:cNvPr>
          <p:cNvSpPr txBox="1"/>
          <p:nvPr/>
        </p:nvSpPr>
        <p:spPr>
          <a:xfrm>
            <a:off x="6406551" y="3876136"/>
            <a:ext cx="1521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지도출력 및 위치입력</a:t>
            </a:r>
            <a:endParaRPr lang="ko-KR" altLang="en-US">
              <a:ea typeface="맑은 고딕"/>
              <a:cs typeface="Calibri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DEF15E-E9C5-4D16-9346-C7B04C1F7E67}"/>
              </a:ext>
            </a:extLst>
          </p:cNvPr>
          <p:cNvCxnSpPr>
            <a:cxnSpLocks/>
          </p:cNvCxnSpPr>
          <p:nvPr/>
        </p:nvCxnSpPr>
        <p:spPr>
          <a:xfrm>
            <a:off x="7593222" y="3517239"/>
            <a:ext cx="986287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래픽 10" descr="수학">
            <a:extLst>
              <a:ext uri="{FF2B5EF4-FFF2-40B4-BE49-F238E27FC236}">
                <a16:creationId xmlns:a16="http://schemas.microsoft.com/office/drawing/2014/main" id="{DCDF5783-F413-4923-952B-084E2836B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8687" y="2986178"/>
            <a:ext cx="914400" cy="9144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5621EE-E231-4721-877F-2FE2892BE321}"/>
              </a:ext>
            </a:extLst>
          </p:cNvPr>
          <p:cNvCxnSpPr>
            <a:cxnSpLocks/>
          </p:cNvCxnSpPr>
          <p:nvPr/>
        </p:nvCxnSpPr>
        <p:spPr>
          <a:xfrm>
            <a:off x="9879221" y="3502861"/>
            <a:ext cx="986287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A0B778-ECB8-4918-A2EA-514D4BECF68F}"/>
              </a:ext>
            </a:extLst>
          </p:cNvPr>
          <p:cNvSpPr txBox="1"/>
          <p:nvPr/>
        </p:nvSpPr>
        <p:spPr>
          <a:xfrm>
            <a:off x="8663796" y="3904891"/>
            <a:ext cx="13198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중간지점 계산</a:t>
            </a:r>
          </a:p>
        </p:txBody>
      </p:sp>
      <p:pic>
        <p:nvPicPr>
          <p:cNvPr id="11" name="그래픽 11" descr="체크리스트">
            <a:extLst>
              <a:ext uri="{FF2B5EF4-FFF2-40B4-BE49-F238E27FC236}">
                <a16:creationId xmlns:a16="http://schemas.microsoft.com/office/drawing/2014/main" id="{6F5F0F3D-961F-4CAF-9A58-9D630AA01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1555" y="29718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783A54-8EAF-4733-8661-EA734F324844}"/>
              </a:ext>
            </a:extLst>
          </p:cNvPr>
          <p:cNvSpPr txBox="1"/>
          <p:nvPr/>
        </p:nvSpPr>
        <p:spPr>
          <a:xfrm>
            <a:off x="10777267" y="3904891"/>
            <a:ext cx="15498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주변정보 리스트로 출력</a:t>
            </a:r>
          </a:p>
        </p:txBody>
      </p:sp>
      <p:pic>
        <p:nvPicPr>
          <p:cNvPr id="12" name="그래픽 13" descr="키보드">
            <a:extLst>
              <a:ext uri="{FF2B5EF4-FFF2-40B4-BE49-F238E27FC236}">
                <a16:creationId xmlns:a16="http://schemas.microsoft.com/office/drawing/2014/main" id="{38E4473D-5C71-4EA5-9E12-3939F75F0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611" y="448142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32F4C4-3E87-4E72-8717-61AB95475830}"/>
              </a:ext>
            </a:extLst>
          </p:cNvPr>
          <p:cNvSpPr txBox="1"/>
          <p:nvPr/>
        </p:nvSpPr>
        <p:spPr>
          <a:xfrm>
            <a:off x="6679720" y="5184475"/>
            <a:ext cx="1521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정보입력</a:t>
            </a:r>
          </a:p>
        </p:txBody>
      </p:sp>
      <p:pic>
        <p:nvPicPr>
          <p:cNvPr id="22" name="그래픽 10" descr="수학">
            <a:extLst>
              <a:ext uri="{FF2B5EF4-FFF2-40B4-BE49-F238E27FC236}">
                <a16:creationId xmlns:a16="http://schemas.microsoft.com/office/drawing/2014/main" id="{124BAE53-1F59-4232-9437-C3F965C49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6234" y="4380781"/>
            <a:ext cx="914400" cy="9144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22A9F0-F496-4FD4-9E2C-1B81A28BB09F}"/>
              </a:ext>
            </a:extLst>
          </p:cNvPr>
          <p:cNvCxnSpPr>
            <a:cxnSpLocks/>
          </p:cNvCxnSpPr>
          <p:nvPr/>
        </p:nvCxnSpPr>
        <p:spPr>
          <a:xfrm>
            <a:off x="7909523" y="4998106"/>
            <a:ext cx="986287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4FE3AA-E44A-447A-8AD8-6EF3B2EC1DA1}"/>
              </a:ext>
            </a:extLst>
          </p:cNvPr>
          <p:cNvSpPr txBox="1"/>
          <p:nvPr/>
        </p:nvSpPr>
        <p:spPr>
          <a:xfrm>
            <a:off x="8922588" y="5184475"/>
            <a:ext cx="1521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계산 후 </a:t>
            </a:r>
          </a:p>
          <a:p>
            <a:r>
              <a:rPr lang="ko-KR" altLang="en-US" err="1">
                <a:ea typeface="맑은 고딕"/>
                <a:cs typeface="Calibri"/>
              </a:rPr>
              <a:t>결과창출력</a:t>
            </a:r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25" name="그래픽 11" descr="체크리스트">
            <a:extLst>
              <a:ext uri="{FF2B5EF4-FFF2-40B4-BE49-F238E27FC236}">
                <a16:creationId xmlns:a16="http://schemas.microsoft.com/office/drawing/2014/main" id="{36533C93-BDF9-420C-B33E-0C0BA3E1E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7819" y="4452667"/>
            <a:ext cx="914400" cy="91440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79B442-C51C-460B-970A-7F130AE002B0}"/>
              </a:ext>
            </a:extLst>
          </p:cNvPr>
          <p:cNvCxnSpPr>
            <a:cxnSpLocks/>
          </p:cNvCxnSpPr>
          <p:nvPr/>
        </p:nvCxnSpPr>
        <p:spPr>
          <a:xfrm>
            <a:off x="10008617" y="4983728"/>
            <a:ext cx="986287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AA0893-5335-455D-8980-023A194FF27A}"/>
              </a:ext>
            </a:extLst>
          </p:cNvPr>
          <p:cNvSpPr txBox="1"/>
          <p:nvPr/>
        </p:nvSpPr>
        <p:spPr>
          <a:xfrm>
            <a:off x="10518474" y="5328248"/>
            <a:ext cx="1708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리스트로 관리</a:t>
            </a:r>
          </a:p>
        </p:txBody>
      </p:sp>
      <p:pic>
        <p:nvPicPr>
          <p:cNvPr id="14" name="그래픽 17" descr="표식">
            <a:extLst>
              <a:ext uri="{FF2B5EF4-FFF2-40B4-BE49-F238E27FC236}">
                <a16:creationId xmlns:a16="http://schemas.microsoft.com/office/drawing/2014/main" id="{10A8EE0A-31C0-41DF-A5C2-3D6193BB19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611" y="561723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30ADA7-B6D7-4605-AED5-24D7BB63B08A}"/>
              </a:ext>
            </a:extLst>
          </p:cNvPr>
          <p:cNvSpPr txBox="1"/>
          <p:nvPr/>
        </p:nvSpPr>
        <p:spPr>
          <a:xfrm>
            <a:off x="6650965" y="6492814"/>
            <a:ext cx="1521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위치찾기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3BA40C-D03D-41F0-A1CC-5A0D874E1756}"/>
              </a:ext>
            </a:extLst>
          </p:cNvPr>
          <p:cNvCxnSpPr>
            <a:cxnSpLocks/>
          </p:cNvCxnSpPr>
          <p:nvPr/>
        </p:nvCxnSpPr>
        <p:spPr>
          <a:xfrm>
            <a:off x="7765749" y="6076407"/>
            <a:ext cx="986287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래픽 19" descr="가로 막대형 차트">
            <a:extLst>
              <a:ext uri="{FF2B5EF4-FFF2-40B4-BE49-F238E27FC236}">
                <a16:creationId xmlns:a16="http://schemas.microsoft.com/office/drawing/2014/main" id="{76FEC1AD-6971-4D05-B2BE-D3381C82AC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02460" y="574663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04F6BA-AD62-420A-8996-165F796477C3}"/>
              </a:ext>
            </a:extLst>
          </p:cNvPr>
          <p:cNvSpPr txBox="1"/>
          <p:nvPr/>
        </p:nvSpPr>
        <p:spPr>
          <a:xfrm>
            <a:off x="9770851" y="6090247"/>
            <a:ext cx="17080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미세먼지 정보 얻기</a:t>
            </a:r>
          </a:p>
        </p:txBody>
      </p:sp>
    </p:spTree>
    <p:extLst>
      <p:ext uri="{BB962C8B-B14F-4D97-AF65-F5344CB8AC3E}">
        <p14:creationId xmlns:p14="http://schemas.microsoft.com/office/powerpoint/2010/main" val="223284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A99A4A-529D-4190-8414-56C3233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178221"/>
            <a:ext cx="10515600" cy="10947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1.41</a:t>
            </a:r>
            <a:r>
              <a:rPr lang="ko-KR">
                <a:latin typeface="Calibri"/>
                <a:ea typeface="맑은 고딕"/>
                <a:cs typeface="Calibri"/>
              </a:rPr>
              <a:t>.</a:t>
            </a:r>
            <a:r>
              <a:rPr lang="ko-KR" altLang="en-US">
                <a:latin typeface="Calibri"/>
                <a:ea typeface="맑은 고딕"/>
                <a:cs typeface="Calibri"/>
              </a:rPr>
              <a:t>개</a:t>
            </a:r>
            <a:r>
              <a:rPr lang="en-US" altLang="ko-KR">
                <a:latin typeface="Calibri"/>
                <a:ea typeface="맑은 고딕"/>
                <a:cs typeface="Calibri"/>
              </a:rPr>
              <a:t>11..4.</a:t>
            </a:r>
            <a:r>
              <a:rPr lang="ko-KR">
                <a:latin typeface="Calibri"/>
                <a:ea typeface="맑은 고딕"/>
                <a:cs typeface="Calibri"/>
              </a:rPr>
              <a:t>개발</a:t>
            </a:r>
            <a:r>
              <a:rPr lang="ko-KR" altLang="en-US">
                <a:latin typeface="Calibri"/>
                <a:ea typeface="맑은 고딕"/>
                <a:cs typeface="Calibri"/>
              </a:rPr>
              <a:t> 시스템의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범위발</a:t>
            </a:r>
            <a:r>
              <a:rPr lang="ko-KR">
                <a:latin typeface="Calibri"/>
                <a:ea typeface="맑은 고딕"/>
                <a:cs typeface="Calibri"/>
              </a:rPr>
              <a:t> 시스템의 </a:t>
            </a:r>
            <a:r>
              <a:rPr lang="ko-KR" altLang="en-US">
                <a:latin typeface="Calibri"/>
                <a:ea typeface="맑은 고딕"/>
                <a:cs typeface="Calibri"/>
              </a:rPr>
              <a:t>범</a:t>
            </a:r>
            <a:r>
              <a:rPr lang="en-US" altLang="ko-KR">
                <a:solidFill>
                  <a:schemeClr val="bg1"/>
                </a:solidFill>
                <a:latin typeface="Calibri"/>
                <a:ea typeface="맑은 고딕"/>
                <a:cs typeface="Calibri"/>
              </a:rPr>
              <a:t>1.4.</a:t>
            </a:r>
            <a:r>
              <a:rPr lang="ko-KR" altLang="en-US">
                <a:solidFill>
                  <a:schemeClr val="bg1"/>
                </a:solidFill>
                <a:latin typeface="Calibri"/>
                <a:ea typeface="맑은 고딕"/>
                <a:cs typeface="Calibri"/>
              </a:rPr>
              <a:t>개발 시스템의 범위</a:t>
            </a:r>
            <a:endParaRPr lang="ko-KR">
              <a:solidFill>
                <a:schemeClr val="bg1"/>
              </a:solidFill>
              <a:ea typeface="맑은 고딕"/>
              <a:cs typeface="+mj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07699-40B8-4E3D-88A4-8B42E085A498}"/>
              </a:ext>
            </a:extLst>
          </p:cNvPr>
          <p:cNvSpPr txBox="1"/>
          <p:nvPr/>
        </p:nvSpPr>
        <p:spPr>
          <a:xfrm>
            <a:off x="468701" y="1820173"/>
            <a:ext cx="321765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1. 중간지점</a:t>
            </a:r>
            <a:endParaRPr lang="ko-KR"/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-지도에 핀을 찍어 사용자들의 위치를 입력, 이후 각각의 위치에서의 거리를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>
                <a:ea typeface="+mn-lt"/>
                <a:cs typeface="+mn-lt"/>
              </a:rPr>
              <a:t>계산해 중간지점을 도출. 중간지점 주변의 카페나 음식점을 리스트로 제공</a:t>
            </a:r>
            <a:endParaRPr lang="ko-KR">
              <a:cs typeface="Calibri" panose="020F0502020204030204"/>
            </a:endParaRPr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-지도에 검색기능을 추가해 사용자들의 위치를 입력, (다중사용자의 위치계산) 제외하고</a:t>
            </a:r>
            <a:endParaRPr lang="ko-KR">
              <a:ea typeface="맑은 고딕"/>
              <a:cs typeface="Calibri"/>
            </a:endParaRPr>
          </a:p>
          <a:p>
            <a:r>
              <a:rPr lang="ko-KR">
                <a:ea typeface="+mn-lt"/>
                <a:cs typeface="+mn-lt"/>
              </a:rPr>
              <a:t>2,3명의 사용자 위치의 중간지점을 계산. 주변의 카페나 음식점을 리스트로 제공</a:t>
            </a:r>
            <a:endParaRPr lang="ko-KR"/>
          </a:p>
          <a:p>
            <a:endParaRPr lang="ko-KR"/>
          </a:p>
          <a:p>
            <a:endParaRPr lang="ko-KR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4192B-4D07-4864-A606-DB1C3C33FAF3}"/>
              </a:ext>
            </a:extLst>
          </p:cNvPr>
          <p:cNvSpPr txBox="1"/>
          <p:nvPr/>
        </p:nvSpPr>
        <p:spPr>
          <a:xfrm>
            <a:off x="3875238" y="1819274"/>
            <a:ext cx="501482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맑은 고딕"/>
                <a:cs typeface="Calibri"/>
              </a:rPr>
              <a:t>2. 더치페이</a:t>
            </a: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>
                <a:ea typeface="맑은 고딕"/>
                <a:cs typeface="Calibri"/>
              </a:rPr>
              <a:t>-창을 하나씩 추가해 1차,2차, </a:t>
            </a:r>
            <a:r>
              <a:rPr lang="ko-KR" err="1">
                <a:ea typeface="맑은 고딕"/>
                <a:cs typeface="Calibri"/>
              </a:rPr>
              <a:t>n차로</a:t>
            </a:r>
            <a:r>
              <a:rPr lang="ko-KR">
                <a:ea typeface="맑은 고딕"/>
                <a:cs typeface="Calibri"/>
              </a:rPr>
              <a:t> 구별하여 마지막에 결과창을 얻는 형식의 서비스</a:t>
            </a: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>
                <a:ea typeface="맑은 고딕"/>
                <a:cs typeface="Calibri"/>
              </a:rPr>
              <a:t>-</a:t>
            </a:r>
            <a:r>
              <a:rPr lang="ko-KR" err="1">
                <a:ea typeface="맑은 고딕"/>
                <a:cs typeface="Calibri"/>
              </a:rPr>
              <a:t>결제자,총금액,참여자를</a:t>
            </a:r>
            <a:r>
              <a:rPr lang="ko-KR">
                <a:ea typeface="맑은 고딕"/>
                <a:cs typeface="Calibri"/>
              </a:rPr>
              <a:t> 입력하고 금액이 나누어 떨어지면 결제자, </a:t>
            </a:r>
            <a:r>
              <a:rPr lang="ko-KR" err="1">
                <a:ea typeface="맑은 고딕"/>
                <a:cs typeface="Calibri"/>
              </a:rPr>
              <a:t>총금액</a:t>
            </a:r>
            <a:r>
              <a:rPr lang="ko-KR">
                <a:ea typeface="맑은 고딕"/>
                <a:cs typeface="Calibri"/>
              </a:rPr>
              <a:t>, 결제자에게</a:t>
            </a:r>
            <a:endParaRPr lang="ko-KR">
              <a:ea typeface="+mn-lt"/>
              <a:cs typeface="+mn-lt"/>
            </a:endParaRPr>
          </a:p>
          <a:p>
            <a:r>
              <a:rPr lang="ko-KR">
                <a:ea typeface="맑은 고딕"/>
                <a:cs typeface="Calibri"/>
              </a:rPr>
              <a:t>줘야할 금액을 출력/ 금액이 나누어 떨어지지 않으면 결제자를 제외한 나머지 인원 중</a:t>
            </a:r>
            <a:endParaRPr lang="ko-KR">
              <a:ea typeface="+mn-lt"/>
              <a:cs typeface="+mn-lt"/>
            </a:endParaRPr>
          </a:p>
          <a:p>
            <a:r>
              <a:rPr lang="ko-KR" err="1">
                <a:ea typeface="맑은 고딕"/>
                <a:cs typeface="Calibri"/>
              </a:rPr>
              <a:t>한명을</a:t>
            </a:r>
            <a:r>
              <a:rPr lang="ko-KR">
                <a:ea typeface="맑은 고딕"/>
                <a:cs typeface="Calibri"/>
              </a:rPr>
              <a:t> 랜덤으로 골라 </a:t>
            </a:r>
            <a:r>
              <a:rPr lang="ko-KR" err="1">
                <a:ea typeface="맑은 고딕"/>
                <a:cs typeface="Calibri"/>
              </a:rPr>
              <a:t>결제자,총금액,뽑힌</a:t>
            </a:r>
            <a:r>
              <a:rPr lang="ko-KR">
                <a:ea typeface="맑은 고딕"/>
                <a:cs typeface="Calibri"/>
              </a:rPr>
              <a:t> 한명이 내야할 금액, 나머지가 내야할 금액을 출력</a:t>
            </a: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>
                <a:ea typeface="맑은 고딕"/>
                <a:cs typeface="Calibri"/>
              </a:rPr>
              <a:t>-창을 하나씩 추가하는 초기의 목표와 다르게 가게의 이름을 추가해 그 가게 이름으로</a:t>
            </a:r>
            <a:endParaRPr lang="ko-KR">
              <a:ea typeface="+mn-lt"/>
              <a:cs typeface="+mn-lt"/>
            </a:endParaRPr>
          </a:p>
          <a:p>
            <a:r>
              <a:rPr lang="ko-KR">
                <a:ea typeface="맑은 고딕"/>
                <a:cs typeface="Calibri"/>
              </a:rPr>
              <a:t>리스트를 생성, 모든 결과를 얻고 싶다면 리스트 목록 하단의 결과보기버튼을 눌러</a:t>
            </a:r>
            <a:endParaRPr lang="ko-KR">
              <a:ea typeface="+mn-lt"/>
              <a:cs typeface="+mn-lt"/>
            </a:endParaRPr>
          </a:p>
          <a:p>
            <a:r>
              <a:rPr lang="ko-KR">
                <a:ea typeface="맑은 고딕"/>
                <a:cs typeface="Calibri"/>
              </a:rPr>
              <a:t>모든 결과를 출력, 각각의 리스트를 삭제 가능</a:t>
            </a: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>
                <a:ea typeface="맑은 고딕"/>
                <a:cs typeface="Calibri"/>
              </a:rPr>
              <a:t>-입력창은 초기목표와 동일</a:t>
            </a: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2D48A-6053-4824-B1B4-E9C9847910C8}"/>
              </a:ext>
            </a:extLst>
          </p:cNvPr>
          <p:cNvSpPr txBox="1"/>
          <p:nvPr/>
        </p:nvSpPr>
        <p:spPr>
          <a:xfrm>
            <a:off x="9064566" y="1588339"/>
            <a:ext cx="274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>
              <a:ea typeface="+mn-lt"/>
              <a:cs typeface="+mn-lt"/>
            </a:endParaRPr>
          </a:p>
          <a:p>
            <a:r>
              <a:rPr lang="ko-KR"/>
              <a:t>3. 미세먼지</a:t>
            </a:r>
            <a:endParaRPr lang="ko-KR">
              <a:ea typeface="+mn-lt"/>
              <a:cs typeface="+mn-lt"/>
            </a:endParaRPr>
          </a:p>
          <a:p>
            <a:r>
              <a:rPr lang="ko-KR">
                <a:ea typeface="맑은 고딕"/>
              </a:rPr>
              <a:t>-위치를 검색해 그 주변 관측소의 결과를 얻어오는 형식의 서비스</a:t>
            </a:r>
            <a:endParaRPr lang="ko-KR">
              <a:ea typeface="맑은 고딕"/>
              <a:cs typeface="+mn-lt"/>
            </a:endParaRPr>
          </a:p>
          <a:p>
            <a:r>
              <a:rPr lang="ko-KR">
                <a:ea typeface="맑은 고딕"/>
              </a:rPr>
              <a:t>-</a:t>
            </a:r>
            <a:r>
              <a:rPr lang="ko-KR" err="1">
                <a:ea typeface="맑은 고딕"/>
              </a:rPr>
              <a:t>공공api의</a:t>
            </a:r>
            <a:r>
              <a:rPr lang="ko-KR">
                <a:ea typeface="맑은 고딕"/>
              </a:rPr>
              <a:t> 오류로 </a:t>
            </a:r>
            <a:r>
              <a:rPr lang="ko-KR" err="1">
                <a:ea typeface="맑은 고딕"/>
              </a:rPr>
              <a:t>크롤링을</a:t>
            </a:r>
            <a:r>
              <a:rPr lang="ko-KR">
                <a:ea typeface="맑은 고딕"/>
              </a:rPr>
              <a:t> 통한 미세먼지 정보 </a:t>
            </a:r>
            <a:r>
              <a:rPr lang="ko-KR" err="1">
                <a:ea typeface="맑은 고딕"/>
              </a:rPr>
              <a:t>얻어오기</a:t>
            </a:r>
            <a:endParaRPr lang="ko-KR" err="1">
              <a:ea typeface="맑은 고딕"/>
              <a:cs typeface="+mn-lt"/>
            </a:endParaRPr>
          </a:p>
          <a:p>
            <a:r>
              <a:rPr lang="ko-KR">
                <a:ea typeface="맑은 고딕"/>
              </a:rPr>
              <a:t>-클릭 두번으로 본인의 약속장소를 선택-&gt;직관적인 아이콘과 적절한 멘트로 미세먼지</a:t>
            </a:r>
            <a:endParaRPr lang="ko-KR">
              <a:ea typeface="맑은 고딕"/>
              <a:cs typeface="+mn-lt"/>
            </a:endParaRPr>
          </a:p>
          <a:p>
            <a:r>
              <a:rPr lang="ko-KR"/>
              <a:t>정보를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905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76C6B53-7F2E-426D-BDBE-BF8C5CED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939259" cy="2939312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ea typeface="맑은 고딕"/>
                <a:cs typeface="Calibri Light"/>
              </a:rPr>
              <a:t>1.5.개발 </a:t>
            </a:r>
            <a:r>
              <a:rPr lang="en-US" altLang="ko-KR" sz="2800" err="1">
                <a:solidFill>
                  <a:schemeClr val="bg1"/>
                </a:solidFill>
                <a:ea typeface="맑은 고딕"/>
                <a:cs typeface="Calibri Light"/>
              </a:rPr>
              <a:t>시스템의</a:t>
            </a:r>
            <a:r>
              <a:rPr lang="en-US" altLang="ko-KR" sz="2800">
                <a:solidFill>
                  <a:schemeClr val="bg1"/>
                </a:solidFill>
                <a:ea typeface="맑은 고딕"/>
                <a:cs typeface="Calibri Light"/>
              </a:rPr>
              <a:t> 운영범위-1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2481B-65C9-421C-A942-17FC3602902B}"/>
              </a:ext>
            </a:extLst>
          </p:cNvPr>
          <p:cNvSpPr txBox="1"/>
          <p:nvPr/>
        </p:nvSpPr>
        <p:spPr>
          <a:xfrm>
            <a:off x="4249948" y="828135"/>
            <a:ext cx="6955763" cy="603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>
                <a:ea typeface="+mn-lt"/>
                <a:cs typeface="+mn-lt"/>
              </a:rPr>
              <a:t>1. 하드웨어 및 네트워크</a:t>
            </a:r>
            <a:endParaRPr lang="ko-KR" sz="3200">
              <a:ea typeface="맑은 고딕"/>
              <a:cs typeface="Calibri"/>
            </a:endParaRPr>
          </a:p>
          <a:p>
            <a:endParaRPr lang="ko-KR" sz="2400">
              <a:ea typeface="맑은 고딕"/>
              <a:cs typeface="Calibri"/>
            </a:endParaRPr>
          </a:p>
          <a:p>
            <a:r>
              <a:rPr lang="ko-KR" altLang="en-US" sz="2400">
                <a:ea typeface="+mn-lt"/>
                <a:cs typeface="+mn-lt"/>
              </a:rPr>
              <a:t>사용자 및 관리자 클라이언트 하드웨어</a:t>
            </a:r>
            <a:r>
              <a:rPr lang="ko-KR" sz="2400">
                <a:ea typeface="+mn-lt"/>
                <a:cs typeface="+mn-lt"/>
              </a:rPr>
              <a:t> 사양</a:t>
            </a:r>
            <a:r>
              <a:rPr lang="ko-KR" altLang="en-US" sz="2400">
                <a:ea typeface="+mn-lt"/>
                <a:cs typeface="+mn-lt"/>
              </a:rPr>
              <a:t> </a:t>
            </a:r>
            <a:endParaRPr lang="ko-KR" sz="2400">
              <a:ea typeface="맑은 고딕"/>
              <a:cs typeface="Calibri"/>
            </a:endParaRPr>
          </a:p>
          <a:p>
            <a:endParaRPr lang="ko-KR" altLang="en-US" sz="2400">
              <a:ea typeface="+mn-lt"/>
              <a:cs typeface="+mn-lt"/>
            </a:endParaRPr>
          </a:p>
          <a:p>
            <a:r>
              <a:rPr lang="en-US" altLang="ko-KR" sz="2400">
                <a:ea typeface="+mn-lt"/>
                <a:cs typeface="+mn-lt"/>
              </a:rPr>
              <a:t>&gt; </a:t>
            </a:r>
            <a:r>
              <a:rPr lang="ko-KR" sz="2400">
                <a:ea typeface="+mn-lt"/>
                <a:cs typeface="+mn-lt"/>
              </a:rPr>
              <a:t>운영체제 안드로이드 버전 </a:t>
            </a:r>
            <a:r>
              <a:rPr lang="ko-KR" sz="2400" err="1">
                <a:ea typeface="+mn-lt"/>
                <a:cs typeface="+mn-lt"/>
              </a:rPr>
              <a:t>마시멜로</a:t>
            </a:r>
            <a:r>
              <a:rPr lang="ko-KR" sz="2400">
                <a:ea typeface="+mn-lt"/>
                <a:cs typeface="+mn-lt"/>
              </a:rPr>
              <a:t> 이상</a:t>
            </a:r>
            <a:endParaRPr lang="ko-KR" sz="2400">
              <a:ea typeface="맑은 고딕"/>
              <a:cs typeface="Calibri"/>
            </a:endParaRPr>
          </a:p>
          <a:p>
            <a:r>
              <a:rPr lang="en-US" altLang="ko-KR" sz="2400">
                <a:ea typeface="+mn-lt"/>
                <a:cs typeface="+mn-lt"/>
              </a:rPr>
              <a:t>&gt; </a:t>
            </a:r>
            <a:r>
              <a:rPr lang="ko-KR" sz="2400" err="1">
                <a:ea typeface="+mn-lt"/>
                <a:cs typeface="+mn-lt"/>
              </a:rPr>
              <a:t>api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level</a:t>
            </a:r>
            <a:r>
              <a:rPr lang="ko-KR" sz="2400">
                <a:ea typeface="+mn-lt"/>
                <a:cs typeface="+mn-lt"/>
              </a:rPr>
              <a:t> 26 이상</a:t>
            </a:r>
            <a:endParaRPr lang="ko-KR" sz="2400">
              <a:ea typeface="맑은 고딕"/>
              <a:cs typeface="Calibri"/>
            </a:endParaRPr>
          </a:p>
          <a:p>
            <a:r>
              <a:rPr lang="en-US" altLang="ko-KR" sz="2400">
                <a:ea typeface="+mn-lt"/>
                <a:cs typeface="+mn-lt"/>
              </a:rPr>
              <a:t>&gt; </a:t>
            </a:r>
            <a:r>
              <a:rPr lang="ko-KR" sz="2400" err="1">
                <a:ea typeface="+mn-lt"/>
                <a:cs typeface="+mn-lt"/>
              </a:rPr>
              <a:t>ram</a:t>
            </a:r>
            <a:r>
              <a:rPr lang="ko-KR" sz="2400">
                <a:ea typeface="+mn-lt"/>
                <a:cs typeface="+mn-lt"/>
              </a:rPr>
              <a:t> 4GB이상</a:t>
            </a:r>
            <a:endParaRPr lang="ko-KR" sz="2400">
              <a:ea typeface="맑은 고딕"/>
              <a:cs typeface="Calibri"/>
            </a:endParaRPr>
          </a:p>
          <a:p>
            <a:r>
              <a:rPr lang="en-US" altLang="ko-KR" sz="2400">
                <a:ea typeface="+mn-lt"/>
                <a:cs typeface="+mn-lt"/>
              </a:rPr>
              <a:t>&gt;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sz="2400">
                <a:ea typeface="+mn-lt"/>
                <a:cs typeface="+mn-lt"/>
              </a:rPr>
              <a:t>CPU 인텔 아톰 </a:t>
            </a:r>
            <a:r>
              <a:rPr lang="ko-KR" altLang="en-US" sz="2400">
                <a:ea typeface="+mn-lt"/>
                <a:cs typeface="+mn-lt"/>
              </a:rPr>
              <a:t>이상</a:t>
            </a:r>
            <a:endParaRPr lang="ko-KR" altLang="en-US" sz="2400">
              <a:ea typeface="맑은 고딕"/>
              <a:cs typeface="Calibri"/>
            </a:endParaRPr>
          </a:p>
          <a:p>
            <a:endParaRPr lang="ko-KR" altLang="en-US" sz="2400">
              <a:ea typeface="맑은 고딕"/>
              <a:cs typeface="Calibri"/>
            </a:endParaRPr>
          </a:p>
          <a:p>
            <a:r>
              <a:rPr lang="en-US" altLang="ko-KR" sz="2400">
                <a:ea typeface="맑은 고딕"/>
                <a:cs typeface="Calibri"/>
              </a:rPr>
              <a:t>&gt;CPU/ABI: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Google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Play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Intel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Atom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(x86)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Target: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 err="1">
                <a:ea typeface="맑은 고딕"/>
                <a:cs typeface="Calibri"/>
              </a:rPr>
              <a:t>google_apis_playstore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[Google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Play]</a:t>
            </a:r>
            <a:r>
              <a:rPr lang="ko-KR" sz="2400">
                <a:ea typeface="맑은 고딕"/>
                <a:cs typeface="Calibri"/>
              </a:rPr>
              <a:t> </a:t>
            </a:r>
            <a:r>
              <a:rPr lang="en-US" altLang="ko-KR" sz="2400">
                <a:ea typeface="맑은 고딕"/>
                <a:cs typeface="Calibri"/>
              </a:rPr>
              <a:t>(API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level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26)</a:t>
            </a:r>
            <a:endParaRPr lang="ko-KR" altLang="en-US" sz="2400">
              <a:ea typeface="+mn-lt"/>
              <a:cs typeface="+mn-lt"/>
            </a:endParaRPr>
          </a:p>
          <a:p>
            <a:r>
              <a:rPr lang="en-US" altLang="ko-KR" sz="2400">
                <a:ea typeface="맑은 고딕"/>
                <a:cs typeface="Calibri"/>
              </a:rPr>
              <a:t>&gt; Skin:</a:t>
            </a:r>
            <a:r>
              <a:rPr lang="ko-KR" sz="2400">
                <a:ea typeface="맑은 고딕"/>
                <a:cs typeface="Calibri"/>
              </a:rPr>
              <a:t> </a:t>
            </a:r>
            <a:r>
              <a:rPr lang="en-US" altLang="ko-KR" sz="2400">
                <a:ea typeface="맑은 고딕"/>
                <a:cs typeface="Calibri"/>
              </a:rPr>
              <a:t>pixel_2</a:t>
            </a:r>
            <a:r>
              <a:rPr lang="ko-KR" sz="2400">
                <a:ea typeface="맑은 고딕"/>
                <a:cs typeface="Calibri"/>
              </a:rPr>
              <a:t> </a:t>
            </a:r>
            <a:endParaRPr lang="ko-KR" sz="2400">
              <a:ea typeface="+mn-lt"/>
              <a:cs typeface="+mn-lt"/>
            </a:endParaRPr>
          </a:p>
          <a:p>
            <a:r>
              <a:rPr lang="en-US" altLang="ko-KR" sz="2400">
                <a:ea typeface="맑은 고딕"/>
                <a:cs typeface="Calibri"/>
              </a:rPr>
              <a:t>&gt; SD</a:t>
            </a:r>
            <a:r>
              <a:rPr lang="ko-KR" sz="2400">
                <a:ea typeface="맑은 고딕"/>
                <a:cs typeface="Calibri"/>
              </a:rPr>
              <a:t> </a:t>
            </a:r>
            <a:r>
              <a:rPr lang="en-US" altLang="ko-KR" sz="2400">
                <a:ea typeface="맑은 고딕"/>
                <a:cs typeface="Calibri"/>
              </a:rPr>
              <a:t>Card:</a:t>
            </a:r>
            <a:r>
              <a:rPr lang="ko-KR" sz="2400">
                <a:ea typeface="맑은 고딕"/>
                <a:cs typeface="Calibri"/>
              </a:rPr>
              <a:t> </a:t>
            </a:r>
            <a:r>
              <a:rPr lang="en-US" altLang="ko-KR" sz="2400">
                <a:ea typeface="맑은 고딕"/>
                <a:cs typeface="Calibri"/>
              </a:rPr>
              <a:t>512M</a:t>
            </a:r>
            <a:endParaRPr lang="ko-KR" altLang="en-US"/>
          </a:p>
          <a:p>
            <a:endParaRPr lang="ko-KR" sz="2400">
              <a:ea typeface="맑은 고딕"/>
              <a:cs typeface="Calibri"/>
            </a:endParaRPr>
          </a:p>
          <a:p>
            <a:endParaRPr lang="ko-KR" sz="2400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0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76C6B53-7F2E-426D-BDBE-BF8C5CED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939259" cy="2939312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ea typeface="맑은 고딕"/>
                <a:cs typeface="Calibri Light"/>
              </a:rPr>
              <a:t>1.5.개발 </a:t>
            </a:r>
            <a:r>
              <a:rPr lang="en-US" altLang="ko-KR" sz="2800" err="1">
                <a:solidFill>
                  <a:schemeClr val="bg1"/>
                </a:solidFill>
                <a:ea typeface="맑은 고딕"/>
                <a:cs typeface="Calibri Light"/>
              </a:rPr>
              <a:t>시스템의</a:t>
            </a:r>
            <a:r>
              <a:rPr lang="en-US" altLang="ko-KR" sz="2800">
                <a:solidFill>
                  <a:schemeClr val="bg1"/>
                </a:solidFill>
                <a:ea typeface="맑은 고딕"/>
                <a:cs typeface="Calibri Light"/>
              </a:rPr>
              <a:t> 운영범위-2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E5277-086D-43D6-AE5D-87C3B6D014E6}"/>
              </a:ext>
            </a:extLst>
          </p:cNvPr>
          <p:cNvSpPr txBox="1"/>
          <p:nvPr/>
        </p:nvSpPr>
        <p:spPr>
          <a:xfrm>
            <a:off x="4149307" y="1015041"/>
            <a:ext cx="7329574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>
                <a:ea typeface="맑은 고딕"/>
                <a:cs typeface="Calibri"/>
              </a:rPr>
              <a:t>2.</a:t>
            </a:r>
            <a:r>
              <a:rPr lang="ko-KR" altLang="en-US" sz="3200">
                <a:ea typeface="맑은 고딕"/>
                <a:cs typeface="Calibri"/>
              </a:rPr>
              <a:t> 소프트웨어</a:t>
            </a:r>
            <a:endParaRPr lang="ko-KR"/>
          </a:p>
          <a:p>
            <a:endParaRPr lang="ko-KR" altLang="en-US" sz="3200">
              <a:ea typeface="맑은 고딕"/>
              <a:cs typeface="Calibri"/>
            </a:endParaRPr>
          </a:p>
          <a:p>
            <a:r>
              <a:rPr lang="en-US" altLang="ko-KR" sz="3200">
                <a:ea typeface="+mn-lt"/>
                <a:cs typeface="+mn-lt"/>
              </a:rPr>
              <a:t>&gt; </a:t>
            </a:r>
            <a:r>
              <a:rPr lang="ko-KR" sz="3200">
                <a:ea typeface="+mn-lt"/>
                <a:cs typeface="+mn-lt"/>
              </a:rPr>
              <a:t>개발환경(</a:t>
            </a:r>
            <a:r>
              <a:rPr lang="ko-KR" sz="3200" err="1">
                <a:ea typeface="+mn-lt"/>
                <a:cs typeface="+mn-lt"/>
              </a:rPr>
              <a:t>O</a:t>
            </a:r>
            <a:r>
              <a:rPr lang="ko-KR" sz="3200">
                <a:ea typeface="+mn-lt"/>
                <a:cs typeface="+mn-lt"/>
              </a:rPr>
              <a:t>/</a:t>
            </a:r>
            <a:r>
              <a:rPr lang="ko-KR" sz="3200" err="1">
                <a:ea typeface="+mn-lt"/>
                <a:cs typeface="+mn-lt"/>
              </a:rPr>
              <a:t>S</a:t>
            </a:r>
            <a:r>
              <a:rPr lang="ko-KR" sz="3200">
                <a:ea typeface="+mn-lt"/>
                <a:cs typeface="+mn-lt"/>
              </a:rPr>
              <a:t>): CPU 인텔 펜티엄/ </a:t>
            </a:r>
            <a:r>
              <a:rPr lang="ko-KR" sz="3200" err="1">
                <a:ea typeface="+mn-lt"/>
                <a:cs typeface="+mn-lt"/>
              </a:rPr>
              <a:t>Ram</a:t>
            </a:r>
            <a:r>
              <a:rPr lang="ko-KR" sz="3200">
                <a:ea typeface="+mn-lt"/>
                <a:cs typeface="+mn-lt"/>
              </a:rPr>
              <a:t> 4GB/ 64비트 운영체제</a:t>
            </a:r>
            <a:endParaRPr lang="ko-KR"/>
          </a:p>
          <a:p>
            <a:r>
              <a:rPr lang="en-US" altLang="ko-KR" sz="3200">
                <a:ea typeface="+mn-lt"/>
                <a:cs typeface="+mn-lt"/>
              </a:rPr>
              <a:t>&gt;</a:t>
            </a:r>
            <a:r>
              <a:rPr lang="ko-KR" altLang="en-US" sz="3200">
                <a:ea typeface="+mn-lt"/>
                <a:cs typeface="+mn-lt"/>
              </a:rPr>
              <a:t> </a:t>
            </a:r>
            <a:r>
              <a:rPr lang="ko-KR" sz="3200">
                <a:ea typeface="+mn-lt"/>
                <a:cs typeface="+mn-lt"/>
              </a:rPr>
              <a:t>개발환경(</a:t>
            </a:r>
            <a:r>
              <a:rPr lang="ko-KR" sz="3200" err="1">
                <a:ea typeface="+mn-lt"/>
                <a:cs typeface="+mn-lt"/>
              </a:rPr>
              <a:t>Tools</a:t>
            </a:r>
            <a:r>
              <a:rPr lang="ko-KR" sz="3200">
                <a:ea typeface="+mn-lt"/>
                <a:cs typeface="+mn-lt"/>
              </a:rPr>
              <a:t>): 안드로이드 스튜디오</a:t>
            </a:r>
            <a:endParaRPr lang="ko-KR"/>
          </a:p>
          <a:p>
            <a:r>
              <a:rPr lang="en-US" altLang="ko-KR" sz="3200">
                <a:ea typeface="+mn-lt"/>
                <a:cs typeface="+mn-lt"/>
              </a:rPr>
              <a:t>&gt;</a:t>
            </a:r>
            <a:r>
              <a:rPr lang="ko-KR" altLang="en-US" sz="3200">
                <a:ea typeface="+mn-lt"/>
                <a:cs typeface="+mn-lt"/>
              </a:rPr>
              <a:t> </a:t>
            </a:r>
            <a:r>
              <a:rPr lang="ko-KR" sz="3200">
                <a:ea typeface="+mn-lt"/>
                <a:cs typeface="+mn-lt"/>
              </a:rPr>
              <a:t>프로그래밍 언어: JAVA,HTML,</a:t>
            </a:r>
            <a:endParaRPr lang="ko-KR"/>
          </a:p>
          <a:p>
            <a:r>
              <a:rPr lang="en-US" altLang="ko-KR" sz="3200">
                <a:ea typeface="+mn-lt"/>
                <a:cs typeface="+mn-lt"/>
              </a:rPr>
              <a:t>&gt;</a:t>
            </a:r>
            <a:r>
              <a:rPr lang="ko-KR" altLang="en-US" sz="3200">
                <a:ea typeface="+mn-lt"/>
                <a:cs typeface="+mn-lt"/>
              </a:rPr>
              <a:t> </a:t>
            </a:r>
            <a:r>
              <a:rPr lang="ko-KR" sz="3200">
                <a:ea typeface="+mn-lt"/>
                <a:cs typeface="+mn-lt"/>
              </a:rPr>
              <a:t>데이터베이스: 일회성으로 </a:t>
            </a:r>
            <a:r>
              <a:rPr lang="ko-KR" sz="3200" err="1">
                <a:ea typeface="+mn-lt"/>
                <a:cs typeface="+mn-lt"/>
              </a:rPr>
              <a:t>X</a:t>
            </a:r>
            <a:r>
              <a:rPr lang="ko-KR" sz="3200">
                <a:ea typeface="+mn-lt"/>
                <a:cs typeface="+mn-lt"/>
              </a:rPr>
              <a:t>, 대신 안드로이드 자체 데이터베이스 사용으로</a:t>
            </a:r>
            <a:r>
              <a:rPr lang="ko-KR" altLang="en-US" sz="3200">
                <a:ea typeface="+mn-lt"/>
                <a:cs typeface="+mn-lt"/>
              </a:rPr>
              <a:t> </a:t>
            </a:r>
            <a:r>
              <a:rPr lang="ko-KR" sz="3200">
                <a:ea typeface="+mn-lt"/>
                <a:cs typeface="+mn-lt"/>
              </a:rPr>
              <a:t>적은 데이터 일시적 저장</a:t>
            </a:r>
            <a:endParaRPr lang="ko-KR"/>
          </a:p>
          <a:p>
            <a:endParaRPr lang="ko-KR" sz="2400">
              <a:ea typeface="맑은 고딕"/>
              <a:cs typeface="Calibri"/>
            </a:endParaRPr>
          </a:p>
          <a:p>
            <a:endParaRPr lang="ko-KR" sz="2400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06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44C8D-12D6-485E-8F26-F72BBFFF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1.6.프로젝트 팀 구성표</a:t>
            </a:r>
            <a:endParaRPr lang="ko-KR" altLang="en-US"/>
          </a:p>
        </p:txBody>
      </p:sp>
      <p:graphicFrame>
        <p:nvGraphicFramePr>
          <p:cNvPr id="6" name="다이어그램 6">
            <a:extLst>
              <a:ext uri="{FF2B5EF4-FFF2-40B4-BE49-F238E27FC236}">
                <a16:creationId xmlns:a16="http://schemas.microsoft.com/office/drawing/2014/main" id="{095666F5-8C56-49CA-80DF-C97CDDE19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305303"/>
              </p:ext>
            </p:extLst>
          </p:nvPr>
        </p:nvGraphicFramePr>
        <p:xfrm>
          <a:off x="729343" y="175758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10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6A028-1B1C-45D1-A4D9-C32FCB70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9" y="-292713"/>
            <a:ext cx="3015778" cy="23042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000">
                <a:ea typeface="맑은 고딕"/>
                <a:cs typeface="Calibri Light"/>
              </a:rPr>
              <a:t>1.7.프로젝트 </a:t>
            </a:r>
            <a:r>
              <a:rPr lang="en-US" altLang="ko-KR" sz="4000" err="1">
                <a:ea typeface="맑은 고딕"/>
                <a:cs typeface="Calibri Light"/>
              </a:rPr>
              <a:t>개발</a:t>
            </a:r>
            <a:r>
              <a:rPr lang="en-US" altLang="ko-KR" sz="4000">
                <a:ea typeface="맑은 고딕"/>
                <a:cs typeface="Calibri Light"/>
              </a:rPr>
              <a:t> </a:t>
            </a:r>
            <a:r>
              <a:rPr lang="en-US" altLang="ko-KR" sz="4000" err="1">
                <a:ea typeface="맑은 고딕"/>
                <a:cs typeface="Calibri Light"/>
              </a:rPr>
              <a:t>일정</a:t>
            </a:r>
            <a:endParaRPr lang="en-US" altLang="ko-KR" sz="4000" kern="120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397F4D-8C79-4225-A15E-289B9AD6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372" y="2177323"/>
            <a:ext cx="2770632" cy="308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>
                <a:ea typeface="맑은 고딕"/>
                <a:cs typeface="Calibri" panose="020F0502020204030204"/>
              </a:rPr>
              <a:t>최종보고서의 완성을 </a:t>
            </a:r>
            <a:r>
              <a:rPr lang="ko-KR" altLang="en-US" sz="1800" err="1">
                <a:ea typeface="맑은 고딕"/>
                <a:cs typeface="Calibri" panose="020F0502020204030204"/>
              </a:rPr>
              <a:t>우선시하다보니</a:t>
            </a:r>
            <a:r>
              <a:rPr lang="ko-KR" altLang="en-US" sz="1800">
                <a:ea typeface="맑은 고딕"/>
                <a:cs typeface="Calibri" panose="020F0502020204030204"/>
              </a:rPr>
              <a:t> 구현 및 테스트 일정이 연기됨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  <a:cs typeface="Calibri" panose="020F0502020204030204"/>
              </a:rPr>
              <a:t>=&gt;아직까지 </a:t>
            </a:r>
            <a:r>
              <a:rPr lang="ko-KR" altLang="en-US" sz="1800" err="1">
                <a:ea typeface="맑은 고딕"/>
                <a:cs typeface="Calibri" panose="020F0502020204030204"/>
              </a:rPr>
              <a:t>개발중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85B7EF1A-F526-4F65-85F9-B8E42A690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574669"/>
              </p:ext>
            </p:extLst>
          </p:nvPr>
        </p:nvGraphicFramePr>
        <p:xfrm>
          <a:off x="3862551" y="1248103"/>
          <a:ext cx="8098510" cy="441775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09851">
                  <a:extLst>
                    <a:ext uri="{9D8B030D-6E8A-4147-A177-3AD203B41FA5}">
                      <a16:colId xmlns:a16="http://schemas.microsoft.com/office/drawing/2014/main" val="3893802449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98080353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3716230233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3532695661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926554468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4247543371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2115296233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3221144461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2726196558"/>
                    </a:ext>
                  </a:extLst>
                </a:gridCol>
                <a:gridCol w="809851">
                  <a:extLst>
                    <a:ext uri="{9D8B030D-6E8A-4147-A177-3AD203B41FA5}">
                      <a16:colId xmlns:a16="http://schemas.microsoft.com/office/drawing/2014/main" val="1006983353"/>
                    </a:ext>
                  </a:extLst>
                </a:gridCol>
              </a:tblGrid>
              <a:tr h="610863"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4185"/>
                  </a:ext>
                </a:extLst>
              </a:tr>
              <a:tr h="61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사례분석 및 요구분석</a:t>
                      </a:r>
                    </a:p>
                  </a:txBody>
                  <a:tcPr marL="169950" marR="101970" marT="101970" marB="10197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11805"/>
                  </a:ext>
                </a:extLst>
              </a:tr>
              <a:tr h="61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개략설계</a:t>
                      </a:r>
                    </a:p>
                  </a:txBody>
                  <a:tcPr marL="169950" marR="101970" marT="101970" marB="10197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89075"/>
                  </a:ext>
                </a:extLst>
              </a:tr>
              <a:tr h="61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상세설계</a:t>
                      </a:r>
                    </a:p>
                  </a:txBody>
                  <a:tcPr marL="169950" marR="101970" marT="101970" marB="10197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81799"/>
                  </a:ext>
                </a:extLst>
              </a:tr>
              <a:tr h="61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구현 및 테스트</a:t>
                      </a:r>
                    </a:p>
                  </a:txBody>
                  <a:tcPr marL="169950" marR="101970" marT="101970" marB="10197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67667"/>
                  </a:ext>
                </a:extLst>
              </a:tr>
              <a:tr h="61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전개</a:t>
                      </a:r>
                    </a:p>
                  </a:txBody>
                  <a:tcPr marL="169950" marR="101970" marT="101970" marB="10197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2277"/>
                  </a:ext>
                </a:extLst>
              </a:tr>
              <a:tr h="610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완료</a:t>
                      </a:r>
                    </a:p>
                  </a:txBody>
                  <a:tcPr marL="169950" marR="101970" marT="101970" marB="10197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9950" marR="101970" marT="101970" marB="10197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984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5A238AC-AA15-4295-AD0C-FA85A88C9A26}"/>
              </a:ext>
            </a:extLst>
          </p:cNvPr>
          <p:cNvSpPr/>
          <p:nvPr/>
        </p:nvSpPr>
        <p:spPr>
          <a:xfrm>
            <a:off x="4687141" y="2056822"/>
            <a:ext cx="722585" cy="2496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574A8BC-EF47-4969-9861-3EECD7665ED5}"/>
              </a:ext>
            </a:extLst>
          </p:cNvPr>
          <p:cNvSpPr/>
          <p:nvPr/>
        </p:nvSpPr>
        <p:spPr>
          <a:xfrm>
            <a:off x="4687141" y="2805683"/>
            <a:ext cx="1497722" cy="2496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7EC3BF1-6F63-40D7-B2B6-4FB04146E113}"/>
              </a:ext>
            </a:extLst>
          </p:cNvPr>
          <p:cNvSpPr/>
          <p:nvPr/>
        </p:nvSpPr>
        <p:spPr>
          <a:xfrm>
            <a:off x="6289968" y="3370615"/>
            <a:ext cx="722585" cy="2496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473AF0B-108B-4026-826F-842BFB3FD28E}"/>
              </a:ext>
            </a:extLst>
          </p:cNvPr>
          <p:cNvSpPr/>
          <p:nvPr/>
        </p:nvSpPr>
        <p:spPr>
          <a:xfrm>
            <a:off x="7091382" y="3882993"/>
            <a:ext cx="3901964" cy="2364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15F2864-E408-4C0E-A900-1F9F03F09561}"/>
              </a:ext>
            </a:extLst>
          </p:cNvPr>
          <p:cNvSpPr/>
          <p:nvPr/>
        </p:nvSpPr>
        <p:spPr>
          <a:xfrm>
            <a:off x="11124726" y="4605580"/>
            <a:ext cx="722585" cy="2496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B48DEFC-40F6-4B2A-B03F-F5ACAA1036FD}"/>
              </a:ext>
            </a:extLst>
          </p:cNvPr>
          <p:cNvSpPr/>
          <p:nvPr/>
        </p:nvSpPr>
        <p:spPr>
          <a:xfrm>
            <a:off x="11124727" y="5209926"/>
            <a:ext cx="722585" cy="2496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174C820-2CCB-4749-BBC7-9345C74C8844}"/>
              </a:ext>
            </a:extLst>
          </p:cNvPr>
          <p:cNvSpPr/>
          <p:nvPr/>
        </p:nvSpPr>
        <p:spPr>
          <a:xfrm>
            <a:off x="6289968" y="4119476"/>
            <a:ext cx="5557342" cy="19706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4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F4920D-2449-4B2F-B292-BB189C93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2" y="192497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3600">
                <a:solidFill>
                  <a:srgbClr val="3F3F3F"/>
                </a:solidFill>
                <a:ea typeface="맑은 고딕"/>
                <a:cs typeface="Calibri Light"/>
              </a:rPr>
              <a:t>1.7.프로젝트 개발 일정(상세)</a:t>
            </a:r>
            <a:endParaRPr lang="ko-KR" altLang="en-US" sz="3600">
              <a:solidFill>
                <a:srgbClr val="3F3F3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5F6B0-3219-42DC-BCC5-B500A4068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466" y="2405513"/>
            <a:ext cx="2308070" cy="3867035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sz="500">
              <a:ea typeface="맑은 고딕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 panose="020F0502020204030204"/>
              </a:rPr>
              <a:t>아이디어 도출</a:t>
            </a:r>
            <a:endParaRPr lang="ko-KR" sz="1400">
              <a:ea typeface="맑은 고딕"/>
              <a:cs typeface="Calibri"/>
            </a:endParaRPr>
          </a:p>
          <a:p>
            <a:r>
              <a:rPr lang="ko-KR" altLang="en-US" sz="1400">
                <a:ea typeface="맑은 고딕"/>
                <a:cs typeface="Calibri" panose="020F0502020204030204"/>
              </a:rPr>
              <a:t>사례조사</a:t>
            </a:r>
          </a:p>
          <a:p>
            <a:r>
              <a:rPr lang="ko-KR" altLang="en-US" sz="1400">
                <a:ea typeface="맑은 고딕"/>
                <a:cs typeface="Calibri" panose="020F0502020204030204"/>
              </a:rPr>
              <a:t>기존 시스템 조사</a:t>
            </a:r>
          </a:p>
          <a:p>
            <a:r>
              <a:rPr lang="ko-KR" altLang="en-US" sz="1400">
                <a:ea typeface="맑은 고딕"/>
                <a:cs typeface="Calibri" panose="020F0502020204030204"/>
              </a:rPr>
              <a:t>문제점 파악</a:t>
            </a:r>
          </a:p>
          <a:p>
            <a:r>
              <a:rPr lang="ko-KR" altLang="en-US" sz="1400">
                <a:ea typeface="맑은 고딕"/>
                <a:cs typeface="Calibri" panose="020F0502020204030204"/>
              </a:rPr>
              <a:t>문제점 해결 및 필요한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      기능 조사</a:t>
            </a:r>
            <a:endParaRPr lang="ko-KR" sz="1400">
              <a:ea typeface="맑은 고딕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/>
              </a:rPr>
              <a:t>개발환경 결정</a:t>
            </a:r>
          </a:p>
          <a:p>
            <a:r>
              <a:rPr lang="ko-KR" altLang="en-US" sz="1400">
                <a:ea typeface="맑은 고딕"/>
                <a:cs typeface="Calibri"/>
              </a:rPr>
              <a:t>개략설계 및 상세설계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       (화면 구조도 및 기능 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       구조도)</a:t>
            </a:r>
            <a:endParaRPr lang="ko-KR" sz="1400"/>
          </a:p>
          <a:p>
            <a:endParaRPr lang="ko-KR" altLang="en-US" sz="500">
              <a:ea typeface="맑은 고딕"/>
              <a:cs typeface="Calibri"/>
            </a:endParaRPr>
          </a:p>
          <a:p>
            <a:endParaRPr lang="ko-KR" altLang="en-US" sz="500">
              <a:ea typeface="맑은 고딕"/>
              <a:cs typeface="Calibri"/>
            </a:endParaRPr>
          </a:p>
          <a:p>
            <a:endParaRPr lang="ko-KR" altLang="en-US" sz="50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sz="500">
              <a:ea typeface="맑은 고딕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EB972B-D6D0-49F8-A1AD-BCC75DDC4F96}"/>
              </a:ext>
            </a:extLst>
          </p:cNvPr>
          <p:cNvSpPr txBox="1">
            <a:spLocks/>
          </p:cNvSpPr>
          <p:nvPr/>
        </p:nvSpPr>
        <p:spPr>
          <a:xfrm>
            <a:off x="3263313" y="2400257"/>
            <a:ext cx="2531414" cy="3617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500">
              <a:ea typeface="맑은 고딕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 panose="020F0502020204030204"/>
              </a:rPr>
              <a:t>미세먼지 기능 구현을 위한  조사</a:t>
            </a:r>
            <a:endParaRPr lang="ko-KR" sz="1400">
              <a:ea typeface="맑은 고딕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/>
              </a:rPr>
              <a:t>이 과정에서 웹 </a:t>
            </a:r>
            <a:r>
              <a:rPr lang="ko-KR" altLang="en-US" sz="1400" err="1">
                <a:ea typeface="맑은 고딕"/>
                <a:cs typeface="Calibri"/>
              </a:rPr>
              <a:t>크롤링으로</a:t>
            </a:r>
            <a:r>
              <a:rPr lang="ko-KR" altLang="en-US" sz="1400">
                <a:ea typeface="맑은 고딕"/>
                <a:cs typeface="Calibri"/>
              </a:rPr>
              <a:t> 계획 변경</a:t>
            </a:r>
            <a:endParaRPr lang="ko-KR" sz="1400">
              <a:ea typeface="맑은 고딕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/>
              </a:rPr>
              <a:t>미세먼지 기능 구현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1&gt;&gt;'</a:t>
            </a:r>
            <a:r>
              <a:rPr lang="ko-KR" altLang="en-US" sz="1400" err="1">
                <a:ea typeface="맑은 고딕"/>
                <a:cs typeface="Calibri"/>
              </a:rPr>
              <a:t>에어코리아</a:t>
            </a:r>
            <a:r>
              <a:rPr lang="ko-KR" altLang="en-US" sz="1400">
                <a:ea typeface="맑은 고딕"/>
                <a:cs typeface="Calibri"/>
              </a:rPr>
              <a:t>' 웹사이트에</a:t>
            </a:r>
            <a:endParaRPr lang="ko-KR" sz="14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서 해당 정보를 비동기로 가져</a:t>
            </a:r>
            <a:endParaRPr lang="ko-KR" sz="14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오기</a:t>
            </a:r>
            <a:endParaRPr lang="ko-KR" sz="14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2&gt;&gt;가져온 정보 화면에 출력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3&gt;&gt;상황에 맞는 이모티콘 적</a:t>
            </a:r>
            <a:endParaRPr lang="ko-KR" altLang="en-US" sz="5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400" err="1">
                <a:ea typeface="맑은 고딕"/>
                <a:cs typeface="Calibri"/>
              </a:rPr>
              <a:t>절히</a:t>
            </a:r>
            <a:r>
              <a:rPr lang="ko-KR" altLang="en-US" sz="1400">
                <a:ea typeface="맑은 고딕"/>
                <a:cs typeface="Calibri"/>
              </a:rPr>
              <a:t> 배치</a:t>
            </a:r>
            <a:endParaRPr lang="ko-KR" altLang="en-US" sz="50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sz="500">
              <a:ea typeface="맑은 고딕"/>
              <a:cs typeface="Calibri"/>
            </a:endParaRPr>
          </a:p>
          <a:p>
            <a:endParaRPr lang="ko-KR" altLang="en-US" sz="500">
              <a:ea typeface="맑은 고딕"/>
              <a:cs typeface="Calibri"/>
            </a:endParaRPr>
          </a:p>
          <a:p>
            <a:endParaRPr lang="ko-KR" altLang="en-US" sz="500">
              <a:ea typeface="맑은 고딕"/>
              <a:cs typeface="Calibri"/>
            </a:endParaRPr>
          </a:p>
          <a:p>
            <a:endParaRPr lang="ko-KR" altLang="en-US" sz="500">
              <a:ea typeface="맑은 고딕"/>
              <a:cs typeface="Calibri"/>
            </a:endParaRPr>
          </a:p>
          <a:p>
            <a:endParaRPr lang="ko-KR" altLang="en-US" sz="50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sz="500">
              <a:ea typeface="맑은 고딕"/>
              <a:cs typeface="Calibri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3DAD907-1E8E-42A4-AADF-D18EA2CC96FA}"/>
              </a:ext>
            </a:extLst>
          </p:cNvPr>
          <p:cNvSpPr txBox="1">
            <a:spLocks/>
          </p:cNvSpPr>
          <p:nvPr/>
        </p:nvSpPr>
        <p:spPr>
          <a:xfrm>
            <a:off x="6311314" y="2400257"/>
            <a:ext cx="2531414" cy="3091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ea typeface="맑은 고딕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 panose="020F0502020204030204"/>
              </a:rPr>
              <a:t>더치페이 기능 구현을 위한 알고리즘 정리</a:t>
            </a:r>
          </a:p>
          <a:p>
            <a:r>
              <a:rPr lang="ko-KR" altLang="en-US" sz="1400">
                <a:ea typeface="맑은 고딕"/>
                <a:cs typeface="Calibri" panose="020F0502020204030204"/>
              </a:rPr>
              <a:t>더치페이 기능 구현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1&gt;&gt;입력화면 구현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2&gt;&gt;입력된 정보를 통해 계산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 후 결과창에 출력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3&gt;&gt;결과창의 정보를 가지고 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리스트로 돌아오기</a:t>
            </a:r>
            <a:endParaRPr lang="ko-KR" sz="1400"/>
          </a:p>
          <a:p>
            <a:endParaRPr lang="ko-KR" altLang="en-US" sz="500">
              <a:ea typeface="맑은 고딕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50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sz="500">
              <a:ea typeface="맑은 고딕"/>
              <a:cs typeface="Calibri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528A2E-0A19-4D19-B7EC-52D091A3B980}"/>
              </a:ext>
            </a:extLst>
          </p:cNvPr>
          <p:cNvSpPr txBox="1">
            <a:spLocks/>
          </p:cNvSpPr>
          <p:nvPr/>
        </p:nvSpPr>
        <p:spPr>
          <a:xfrm>
            <a:off x="9293625" y="2400258"/>
            <a:ext cx="2531414" cy="40772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500">
              <a:ea typeface="맑은 고딕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 panose="020F0502020204030204"/>
              </a:rPr>
              <a:t>중간지점 기능 구현을 위한 기술 조사</a:t>
            </a:r>
          </a:p>
          <a:p>
            <a:r>
              <a:rPr lang="ko-KR" altLang="en-US" sz="1400" err="1">
                <a:ea typeface="맑은 고딕"/>
                <a:cs typeface="Calibri" panose="020F0502020204030204"/>
              </a:rPr>
              <a:t>TMap</a:t>
            </a:r>
            <a:r>
              <a:rPr lang="ko-KR" altLang="en-US" sz="1400">
                <a:ea typeface="맑은 고딕"/>
                <a:cs typeface="Calibri" panose="020F0502020204030204"/>
              </a:rPr>
              <a:t> </a:t>
            </a:r>
            <a:r>
              <a:rPr lang="ko-KR" altLang="en-US" sz="1400" err="1">
                <a:ea typeface="맑은 고딕"/>
                <a:cs typeface="Calibri" panose="020F0502020204030204"/>
              </a:rPr>
              <a:t>Api</a:t>
            </a:r>
            <a:r>
              <a:rPr lang="ko-KR" altLang="en-US" sz="1400">
                <a:ea typeface="맑은 고딕"/>
                <a:cs typeface="Calibri" panose="020F0502020204030204"/>
              </a:rPr>
              <a:t> 연동을 위한 조사 및 준비</a:t>
            </a:r>
          </a:p>
          <a:p>
            <a:r>
              <a:rPr lang="ko-KR" altLang="en-US" sz="1400">
                <a:ea typeface="맑은 고딕"/>
                <a:cs typeface="Calibri" panose="020F0502020204030204"/>
              </a:rPr>
              <a:t>중간지점 기능 구현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1&gt;&gt;안드로이드 스튜디오에</a:t>
            </a:r>
          </a:p>
          <a:p>
            <a:pPr marL="0" indent="0">
              <a:buNone/>
            </a:pPr>
            <a:r>
              <a:rPr lang="ko-KR" altLang="en-US" sz="1400" err="1">
                <a:ea typeface="맑은 고딕"/>
                <a:cs typeface="Calibri"/>
              </a:rPr>
              <a:t>TMap</a:t>
            </a:r>
            <a:r>
              <a:rPr lang="ko-KR" altLang="en-US" sz="1400">
                <a:ea typeface="맑은 고딕"/>
                <a:cs typeface="Calibri"/>
              </a:rPr>
              <a:t> 출력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2&gt;&gt;검색 기능 구현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3&gt;&gt;위치를 핀으로 지정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4&gt;&gt;핀 사이의 거리 측정 후 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       중간지점 </a:t>
            </a:r>
            <a:r>
              <a:rPr lang="ko-KR" altLang="en-US" sz="1400" err="1">
                <a:ea typeface="맑은 고딕"/>
                <a:cs typeface="Calibri"/>
              </a:rPr>
              <a:t>결과창에보여줌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5&gt;&gt;중간지점 주변 음식점 리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/>
              </a:rPr>
              <a:t>      </a:t>
            </a:r>
            <a:r>
              <a:rPr lang="ko-KR" altLang="en-US" sz="1400" err="1">
                <a:ea typeface="맑은 고딕"/>
                <a:cs typeface="Calibri"/>
              </a:rPr>
              <a:t>스트로</a:t>
            </a:r>
            <a:r>
              <a:rPr lang="ko-KR" altLang="en-US" sz="1400">
                <a:ea typeface="맑은 고딕"/>
                <a:cs typeface="Calibri"/>
              </a:rPr>
              <a:t> 보여줌</a:t>
            </a:r>
          </a:p>
          <a:p>
            <a:endParaRPr lang="ko-KR" altLang="en-US" sz="500">
              <a:ea typeface="맑은 고딕"/>
              <a:cs typeface="Calibri"/>
            </a:endParaRPr>
          </a:p>
          <a:p>
            <a:endParaRPr lang="ko-KR" altLang="en-US" sz="50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sz="500">
              <a:ea typeface="맑은 고딕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D05E6-6643-4391-9A55-BC886464A4CD}"/>
              </a:ext>
            </a:extLst>
          </p:cNvPr>
          <p:cNvSpPr txBox="1"/>
          <p:nvPr/>
        </p:nvSpPr>
        <p:spPr>
          <a:xfrm>
            <a:off x="874986" y="1899745"/>
            <a:ext cx="1389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1주차,2주차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978E0-A248-449C-BAA2-758DA792C031}"/>
              </a:ext>
            </a:extLst>
          </p:cNvPr>
          <p:cNvSpPr txBox="1"/>
          <p:nvPr/>
        </p:nvSpPr>
        <p:spPr>
          <a:xfrm>
            <a:off x="3270055" y="1899745"/>
            <a:ext cx="2755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3주차,4주차,5주차,</a:t>
            </a:r>
            <a:r>
              <a:rPr lang="ko-KR">
                <a:ea typeface="맑은 고딕"/>
              </a:rPr>
              <a:t>6주차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C8FB4-5070-4944-AA78-8BDAD03E3CDF}"/>
              </a:ext>
            </a:extLst>
          </p:cNvPr>
          <p:cNvSpPr txBox="1"/>
          <p:nvPr/>
        </p:nvSpPr>
        <p:spPr>
          <a:xfrm>
            <a:off x="6209233" y="1899745"/>
            <a:ext cx="3201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7주차, 8주차,</a:t>
            </a:r>
            <a:r>
              <a:rPr lang="ko-KR">
                <a:ea typeface="맑은 고딕"/>
              </a:rPr>
              <a:t>9주차,10주차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6919E-681E-483F-821A-A586B3E09A29}"/>
              </a:ext>
            </a:extLst>
          </p:cNvPr>
          <p:cNvSpPr txBox="1"/>
          <p:nvPr/>
        </p:nvSpPr>
        <p:spPr>
          <a:xfrm>
            <a:off x="9339530" y="1864049"/>
            <a:ext cx="2546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,11주차~진행중</a:t>
            </a:r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55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152DC90-7785-4B48-BD66-12BF7C48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12" y="50284"/>
            <a:ext cx="7652616" cy="2031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8000">
                <a:latin typeface="Calibri"/>
                <a:ea typeface="맑은 고딕"/>
                <a:cs typeface="Calibri"/>
              </a:rPr>
              <a:t>  </a:t>
            </a:r>
            <a:r>
              <a:rPr lang="en-US" altLang="ko-KR" sz="4000">
                <a:latin typeface="Calibri"/>
                <a:ea typeface="맑은 고딕"/>
                <a:cs typeface="Calibri"/>
              </a:rPr>
              <a:t>1.8.</a:t>
            </a:r>
            <a:r>
              <a:rPr lang="ko-KR" altLang="en-US" sz="4000">
                <a:latin typeface="Calibri"/>
                <a:ea typeface="맑은 고딕"/>
                <a:cs typeface="Calibri"/>
              </a:rPr>
              <a:t>제약사항 및 해결방안_1</a:t>
            </a:r>
            <a:endParaRPr lang="ko-KR" altLang="en-US" sz="4000">
              <a:ea typeface="맑은 고딕"/>
              <a:cs typeface="+mj-cs"/>
            </a:endParaRPr>
          </a:p>
        </p:txBody>
      </p:sp>
      <p:graphicFrame>
        <p:nvGraphicFramePr>
          <p:cNvPr id="6" name="다이어그램 12">
            <a:extLst>
              <a:ext uri="{FF2B5EF4-FFF2-40B4-BE49-F238E27FC236}">
                <a16:creationId xmlns:a16="http://schemas.microsoft.com/office/drawing/2014/main" id="{92460C7D-AFE2-4FF6-B6FA-BB8CB1BC6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359116"/>
              </p:ext>
            </p:extLst>
          </p:nvPr>
        </p:nvGraphicFramePr>
        <p:xfrm>
          <a:off x="1347107" y="1559379"/>
          <a:ext cx="9647464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32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2DC90-7785-4B48-BD66-12BF7C48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463" y="6052558"/>
            <a:ext cx="10935155" cy="12173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4000">
                <a:ea typeface="맑은 고딕"/>
              </a:rPr>
              <a:t>  </a:t>
            </a:r>
            <a:r>
              <a:rPr lang="en-US" altLang="ko-KR" sz="3600">
                <a:ea typeface="맑은 고딕"/>
              </a:rPr>
              <a:t>1.8.</a:t>
            </a:r>
            <a:r>
              <a:rPr lang="ko-KR" altLang="en-US" sz="3600">
                <a:ea typeface="맑은 고딕"/>
              </a:rPr>
              <a:t>제약사항 및 해결방안</a:t>
            </a:r>
            <a:r>
              <a:rPr lang="en-US" altLang="ko-KR" sz="3600">
                <a:ea typeface="맑은 고딕"/>
              </a:rPr>
              <a:t>_2</a:t>
            </a:r>
            <a:endParaRPr lang="en-US" altLang="ko-KR" sz="3600">
              <a:ea typeface="맑은 고딕"/>
              <a:cs typeface="Calibri Light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다이어그램 12">
            <a:extLst>
              <a:ext uri="{FF2B5EF4-FFF2-40B4-BE49-F238E27FC236}">
                <a16:creationId xmlns:a16="http://schemas.microsoft.com/office/drawing/2014/main" id="{92460C7D-AFE2-4FF6-B6FA-BB8CB1BC6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103817"/>
              </p:ext>
            </p:extLst>
          </p:nvPr>
        </p:nvGraphicFramePr>
        <p:xfrm>
          <a:off x="1926772" y="75695"/>
          <a:ext cx="8746672" cy="52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20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A99A4A-529D-4190-8414-56C3233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맑은 고딕"/>
                <a:cs typeface="Calibri Light"/>
              </a:rPr>
              <a:t>목차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6F3CA-DD63-4A4E-A690-ECC4F418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52060"/>
            <a:ext cx="3930378" cy="5355582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1. 프로젝트 개요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1.1.배경 및 필요성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  -기존 시스템의 문제점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  -프로젝트 개발 및 구축 필요성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1.2.기존 사례조사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  -</a:t>
            </a:r>
            <a:r>
              <a:rPr lang="ko-KR" sz="2200">
                <a:ea typeface="맑은 고딕"/>
                <a:cs typeface="Calibri" panose="020F0502020204030204"/>
              </a:rPr>
              <a:t>유사</a:t>
            </a:r>
            <a:r>
              <a:rPr lang="en-US" altLang="ko-KR" sz="2200">
                <a:ea typeface="+mn-lt"/>
                <a:cs typeface="+mn-lt"/>
              </a:rPr>
              <a:t> </a:t>
            </a:r>
            <a:r>
              <a:rPr lang="ko-KR" sz="2200">
                <a:ea typeface="맑은 고딕"/>
                <a:cs typeface="Calibri" panose="020F0502020204030204"/>
              </a:rPr>
              <a:t>시스템과의</a:t>
            </a:r>
            <a:r>
              <a:rPr lang="en-US" altLang="ko-KR" sz="2200">
                <a:ea typeface="+mn-lt"/>
                <a:cs typeface="+mn-lt"/>
              </a:rPr>
              <a:t> </a:t>
            </a:r>
            <a:r>
              <a:rPr lang="ko-KR" sz="2200">
                <a:ea typeface="맑은 고딕"/>
                <a:cs typeface="Calibri" panose="020F0502020204030204"/>
              </a:rPr>
              <a:t>공통점과</a:t>
            </a:r>
            <a:r>
              <a:rPr lang="en-US" altLang="ko-KR" sz="2200">
                <a:ea typeface="+mn-lt"/>
                <a:cs typeface="+mn-lt"/>
              </a:rPr>
              <a:t> </a:t>
            </a:r>
            <a:endParaRPr lang="ko-KR" altLang="en-US" sz="2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sz="2200">
                <a:ea typeface="맑은 고딕"/>
                <a:cs typeface="Calibri" panose="020F0502020204030204"/>
              </a:rPr>
              <a:t>   </a:t>
            </a:r>
            <a:r>
              <a:rPr lang="ko-KR" altLang="en-US" sz="2200">
                <a:ea typeface="맑은 고딕"/>
                <a:cs typeface="Calibri" panose="020F0502020204030204"/>
              </a:rPr>
              <a:t>  </a:t>
            </a:r>
            <a:r>
              <a:rPr lang="ko-KR" sz="2200">
                <a:ea typeface="맑은 고딕"/>
                <a:cs typeface="Calibri" panose="020F0502020204030204"/>
              </a:rPr>
              <a:t>차이점</a:t>
            </a:r>
            <a:endParaRPr lang="ko-KR" altLang="en-US" sz="2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1.3.프로젝트 목표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  </a:t>
            </a:r>
            <a:r>
              <a:rPr lang="ko-KR" sz="2200">
                <a:ea typeface="+mn-lt"/>
                <a:cs typeface="+mn-lt"/>
              </a:rPr>
              <a:t>- 전체 목표 내용 기술</a:t>
            </a:r>
            <a:endParaRPr lang="ko-KR" alt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2200">
                <a:ea typeface="+mn-lt"/>
                <a:cs typeface="+mn-lt"/>
              </a:rPr>
              <a:t>    </a:t>
            </a:r>
            <a:r>
              <a:rPr lang="ko-KR" sz="2200">
                <a:ea typeface="+mn-lt"/>
                <a:cs typeface="+mn-lt"/>
              </a:rPr>
              <a:t>- 세부 목표 내용 기술</a:t>
            </a:r>
            <a:r>
              <a:rPr lang="ko-KR" altLang="en-US" sz="2200">
                <a:ea typeface="+mn-lt"/>
                <a:cs typeface="+mn-lt"/>
              </a:rPr>
              <a:t> </a:t>
            </a:r>
            <a:endParaRPr lang="ko-KR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1.4.개발 시스템의 범위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1.5.개발 시스템의 운영환경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1.6.프로젝트 팀 구성표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1.7.프로젝트 개발 일정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1.8.제약사항 및 해결방안</a:t>
            </a:r>
          </a:p>
          <a:p>
            <a:pPr marL="0" indent="0">
              <a:buNone/>
            </a:pPr>
            <a:endParaRPr lang="ko-KR" altLang="en-US" sz="2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2. 시스템 설계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2.1.시스템구조</a:t>
            </a: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  2.2.모듈설명</a:t>
            </a:r>
          </a:p>
          <a:p>
            <a:pPr marL="0" indent="0">
              <a:buNone/>
            </a:pPr>
            <a:endParaRPr lang="ko-KR" altLang="en-US" sz="2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sz="2200">
                <a:ea typeface="맑은 고딕"/>
                <a:cs typeface="Calibri" panose="020F0502020204030204"/>
              </a:rPr>
              <a:t>3. 데이터베이스 설계</a:t>
            </a:r>
          </a:p>
          <a:p>
            <a:pPr marL="0" indent="0">
              <a:buNone/>
            </a:pPr>
            <a:endParaRPr lang="ko-KR" altLang="en-US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endParaRPr lang="ko-KR" altLang="en-US">
              <a:ea typeface="맑은 고딕"/>
              <a:cs typeface="Calibri" panose="020F0502020204030204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98F0E2A-6FE6-4EED-96AC-74E10AA9A3AD}"/>
              </a:ext>
            </a:extLst>
          </p:cNvPr>
          <p:cNvSpPr txBox="1">
            <a:spLocks/>
          </p:cNvSpPr>
          <p:nvPr/>
        </p:nvSpPr>
        <p:spPr>
          <a:xfrm>
            <a:off x="7863368" y="487005"/>
            <a:ext cx="4332944" cy="5341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sz="1200">
                <a:ea typeface="맑은 고딕"/>
                <a:cs typeface="Calibri" panose="020F0502020204030204"/>
              </a:rPr>
              <a:t>4. 구현</a:t>
            </a:r>
            <a:endParaRPr lang="ko-KR" altLang="en-US" sz="1200">
              <a:ea typeface="맑은 고딕"/>
              <a:cs typeface="+mn-lt"/>
            </a:endParaRPr>
          </a:p>
          <a:p>
            <a:pPr marL="0" indent="0">
              <a:buNone/>
            </a:pPr>
            <a:r>
              <a:rPr lang="ko-KR" altLang="en-US" sz="1200">
                <a:ea typeface="맑은 고딕"/>
                <a:cs typeface="Calibri" panose="020F0502020204030204"/>
              </a:rPr>
              <a:t>  4.1.모델 및 구성도</a:t>
            </a:r>
          </a:p>
          <a:p>
            <a:pPr marL="0" indent="0">
              <a:buNone/>
            </a:pPr>
            <a:r>
              <a:rPr lang="ko-KR" altLang="en-US" sz="1200">
                <a:ea typeface="맑은 고딕"/>
                <a:cs typeface="Calibri" panose="020F0502020204030204"/>
              </a:rPr>
              <a:t>  4.2.세부 구현 범위 및 내용</a:t>
            </a:r>
            <a:endParaRPr lang="en-US" altLang="ko-KR" sz="1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ko-KR" sz="1200">
                <a:ea typeface="맑은 고딕"/>
                <a:cs typeface="Calibri" panose="020F0502020204030204"/>
              </a:rPr>
              <a:t>  4.3.세부 </a:t>
            </a:r>
            <a:r>
              <a:rPr lang="en-US" altLang="ko-KR" sz="1200" err="1">
                <a:ea typeface="맑은 고딕"/>
                <a:cs typeface="Calibri" panose="020F0502020204030204"/>
              </a:rPr>
              <a:t>시나리오</a:t>
            </a:r>
            <a:r>
              <a:rPr lang="en-US" altLang="ko-KR" sz="1200">
                <a:ea typeface="맑은 고딕"/>
                <a:cs typeface="Calibri" panose="020F0502020204030204"/>
              </a:rPr>
              <a:t> </a:t>
            </a:r>
            <a:r>
              <a:rPr lang="en-US" altLang="ko-KR" sz="1200" err="1">
                <a:ea typeface="맑은 고딕"/>
                <a:cs typeface="Calibri" panose="020F0502020204030204"/>
              </a:rPr>
              <a:t>또는</a:t>
            </a:r>
            <a:r>
              <a:rPr lang="en-US" altLang="ko-KR" sz="1200">
                <a:ea typeface="맑은 고딕"/>
                <a:cs typeface="Calibri" panose="020F0502020204030204"/>
              </a:rPr>
              <a:t> </a:t>
            </a:r>
            <a:r>
              <a:rPr lang="en-US" altLang="ko-KR" sz="1200" err="1">
                <a:ea typeface="맑은 고딕"/>
                <a:cs typeface="Calibri" panose="020F0502020204030204"/>
              </a:rPr>
              <a:t>운영</a:t>
            </a:r>
            <a:r>
              <a:rPr lang="en-US" altLang="ko-KR" sz="1200">
                <a:ea typeface="맑은 고딕"/>
                <a:cs typeface="Calibri" panose="020F0502020204030204"/>
              </a:rPr>
              <a:t> </a:t>
            </a:r>
            <a:r>
              <a:rPr lang="en-US" altLang="ko-KR" sz="1200" err="1">
                <a:ea typeface="맑은 고딕"/>
                <a:cs typeface="Calibri" panose="020F0502020204030204"/>
              </a:rPr>
              <a:t>절차</a:t>
            </a:r>
            <a:endParaRPr lang="en-US" altLang="ko-KR" sz="1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ko-KR" sz="1200">
                <a:ea typeface="맑은 고딕"/>
                <a:cs typeface="Calibri" panose="020F0502020204030204"/>
              </a:rPr>
              <a:t>  4.4.세부 </a:t>
            </a:r>
            <a:r>
              <a:rPr lang="en-US" altLang="ko-KR" sz="1200" err="1">
                <a:ea typeface="맑은 고딕"/>
                <a:cs typeface="Calibri" panose="020F0502020204030204"/>
              </a:rPr>
              <a:t>기능별</a:t>
            </a:r>
            <a:r>
              <a:rPr lang="en-US" altLang="ko-KR" sz="1200">
                <a:ea typeface="맑은 고딕"/>
                <a:cs typeface="Calibri" panose="020F0502020204030204"/>
              </a:rPr>
              <a:t> </a:t>
            </a:r>
            <a:r>
              <a:rPr lang="en-US" altLang="ko-KR" sz="1200" err="1">
                <a:ea typeface="맑은 고딕"/>
                <a:cs typeface="Calibri" panose="020F0502020204030204"/>
              </a:rPr>
              <a:t>사용자</a:t>
            </a:r>
            <a:r>
              <a:rPr lang="en-US" altLang="ko-KR" sz="1200">
                <a:ea typeface="맑은 고딕"/>
                <a:cs typeface="Calibri" panose="020F0502020204030204"/>
              </a:rPr>
              <a:t> </a:t>
            </a:r>
            <a:r>
              <a:rPr lang="en-US" altLang="ko-KR" sz="1200" err="1">
                <a:ea typeface="맑은 고딕"/>
                <a:cs typeface="Calibri" panose="020F0502020204030204"/>
              </a:rPr>
              <a:t>인터페이스</a:t>
            </a:r>
            <a:r>
              <a:rPr lang="en-US" altLang="ko-KR" sz="1200">
                <a:ea typeface="맑은 고딕"/>
                <a:cs typeface="Calibri" panose="020F0502020204030204"/>
              </a:rPr>
              <a:t> </a:t>
            </a:r>
            <a:r>
              <a:rPr lang="en-US" altLang="ko-KR" sz="1200" err="1">
                <a:ea typeface="맑은 고딕"/>
                <a:cs typeface="Calibri" panose="020F0502020204030204"/>
              </a:rPr>
              <a:t>화면</a:t>
            </a:r>
            <a:r>
              <a:rPr lang="en-US" altLang="ko-KR" sz="1200">
                <a:ea typeface="맑은 고딕"/>
                <a:cs typeface="Calibri" panose="020F0502020204030204"/>
              </a:rPr>
              <a:t> </a:t>
            </a:r>
            <a:r>
              <a:rPr lang="en-US" altLang="ko-KR" sz="1200" err="1">
                <a:ea typeface="맑은 고딕"/>
                <a:cs typeface="Calibri" panose="020F0502020204030204"/>
              </a:rPr>
              <a:t>내용</a:t>
            </a:r>
            <a:endParaRPr lang="en-US" altLang="ko-KR" sz="1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endParaRPr lang="ko-KR" altLang="en-US" sz="1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sz="1200">
                <a:ea typeface="맑은 고딕"/>
                <a:cs typeface="Calibri" panose="020F0502020204030204"/>
              </a:rPr>
              <a:t>5. 시험</a:t>
            </a:r>
            <a:endParaRPr lang="ko-KR" altLang="en-US" sz="1200">
              <a:ea typeface="맑은 고딕"/>
              <a:cs typeface="+mn-lt"/>
            </a:endParaRPr>
          </a:p>
          <a:p>
            <a:pPr marL="0" indent="0">
              <a:buNone/>
            </a:pPr>
            <a:r>
              <a:rPr lang="ko-KR" sz="1200">
                <a:ea typeface="맑은 고딕"/>
                <a:cs typeface="Calibri" panose="020F0502020204030204"/>
              </a:rPr>
              <a:t>  </a:t>
            </a:r>
            <a:r>
              <a:rPr lang="en-US" altLang="ko-KR" sz="1200">
                <a:ea typeface="맑은 고딕"/>
                <a:cs typeface="Calibri" panose="020F0502020204030204"/>
              </a:rPr>
              <a:t>5.1.시험 </a:t>
            </a:r>
            <a:r>
              <a:rPr lang="en-US" altLang="ko-KR" sz="1200" err="1">
                <a:ea typeface="맑은 고딕"/>
                <a:cs typeface="Calibri" panose="020F0502020204030204"/>
              </a:rPr>
              <a:t>계획</a:t>
            </a:r>
            <a:r>
              <a:rPr lang="en-US" altLang="ko-KR" sz="1200">
                <a:ea typeface="맑은 고딕"/>
                <a:cs typeface="Calibri" panose="020F0502020204030204"/>
              </a:rPr>
              <a:t> 및 </a:t>
            </a:r>
            <a:r>
              <a:rPr lang="en-US" altLang="ko-KR" sz="1200" err="1">
                <a:ea typeface="맑은 고딕"/>
                <a:cs typeface="Calibri" panose="020F0502020204030204"/>
              </a:rPr>
              <a:t>환경</a:t>
            </a:r>
            <a:endParaRPr lang="ko-KR" altLang="en-US" sz="1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ko-KR" sz="1200">
                <a:ea typeface="맑은 고딕"/>
                <a:cs typeface="Calibri" panose="020F0502020204030204"/>
              </a:rPr>
              <a:t>  5.2.시험 </a:t>
            </a:r>
            <a:r>
              <a:rPr lang="en-US" altLang="ko-KR" sz="1200" err="1">
                <a:ea typeface="맑은 고딕"/>
                <a:cs typeface="Calibri" panose="020F0502020204030204"/>
              </a:rPr>
              <a:t>범위</a:t>
            </a:r>
            <a:r>
              <a:rPr lang="en-US" altLang="ko-KR" sz="1200">
                <a:ea typeface="맑은 고딕"/>
                <a:cs typeface="Calibri" panose="020F0502020204030204"/>
              </a:rPr>
              <a:t> 및 </a:t>
            </a:r>
            <a:r>
              <a:rPr lang="en-US" altLang="ko-KR" sz="1200" err="1">
                <a:ea typeface="맑은 고딕"/>
                <a:cs typeface="Calibri" panose="020F0502020204030204"/>
              </a:rPr>
              <a:t>내용</a:t>
            </a:r>
            <a:endParaRPr lang="en-US" altLang="ko-KR" sz="1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endParaRPr lang="ko-KR" altLang="en-US" sz="12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sz="1200">
                <a:ea typeface="맑은 고딕"/>
                <a:cs typeface="Calibri" panose="020F0502020204030204"/>
              </a:rPr>
              <a:t>6. 기대효과 및 활용방안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2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sz="1200">
                <a:ea typeface="맑은 고딕"/>
                <a:cs typeface="Calibri"/>
              </a:rPr>
              <a:t>7. 결론 및 개인에게 도움이 된</a:t>
            </a:r>
            <a:r>
              <a:rPr lang="ko-KR" altLang="en-US" sz="1200">
                <a:ea typeface="맑은 고딕"/>
                <a:cs typeface="Calibri"/>
              </a:rPr>
              <a:t> 점</a:t>
            </a:r>
            <a:endParaRPr lang="ko-KR" sz="1200">
              <a:ea typeface="맑은 고딕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25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0DAA73-8773-49D5-A351-1ACEEDF6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ko-KR" sz="6000" kern="1200">
                <a:latin typeface="+mj-lt"/>
                <a:ea typeface="맑은 고딕"/>
                <a:cs typeface="+mj-cs"/>
              </a:rPr>
              <a:t>2. </a:t>
            </a:r>
            <a:r>
              <a:rPr lang="ko-KR" altLang="en-US" sz="6000">
                <a:latin typeface="Calibri"/>
                <a:ea typeface="맑은 고딕"/>
                <a:cs typeface="Calibri"/>
              </a:rPr>
              <a:t>시스템 설계</a:t>
            </a:r>
            <a:endParaRPr lang="en-US" altLang="ko-KR" sz="6000" kern="1200">
              <a:latin typeface="+mj-lt"/>
              <a:ea typeface="맑은 고딕"/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81896-1B06-4C68-A9C7-B7938C6C81BA}"/>
              </a:ext>
            </a:extLst>
          </p:cNvPr>
          <p:cNvSpPr txBox="1"/>
          <p:nvPr/>
        </p:nvSpPr>
        <p:spPr>
          <a:xfrm>
            <a:off x="5093520" y="5224337"/>
            <a:ext cx="6589707" cy="1329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>
                <a:latin typeface="+mn-lt"/>
                <a:ea typeface="맑은 고딕"/>
                <a:cs typeface="+mn-cs"/>
              </a:rPr>
              <a:t> </a:t>
            </a:r>
            <a:r>
              <a:rPr lang="ko-KR" altLang="en-US" sz="2400" kern="1200">
                <a:latin typeface="+mn-lt"/>
                <a:ea typeface="맑은 고딕"/>
                <a:cs typeface="+mn-cs"/>
              </a:rPr>
              <a:t>시스템</a:t>
            </a:r>
            <a:r>
              <a:rPr lang="en-US" altLang="ko-KR" sz="2400" kern="1200">
                <a:latin typeface="+mn-lt"/>
                <a:ea typeface="맑은 고딕"/>
                <a:cs typeface="+mn-cs"/>
              </a:rPr>
              <a:t> </a:t>
            </a:r>
            <a:r>
              <a:rPr lang="ko-KR" altLang="en-US" sz="2400" kern="1200">
                <a:latin typeface="+mn-lt"/>
                <a:ea typeface="맑은 고딕"/>
                <a:cs typeface="+mn-cs"/>
              </a:rPr>
              <a:t>구조</a:t>
            </a:r>
            <a:r>
              <a:rPr lang="en-US" altLang="ko-KR" sz="2400" kern="1200">
                <a:latin typeface="+mn-lt"/>
                <a:ea typeface="맑은 고딕"/>
                <a:cs typeface="+mn-cs"/>
              </a:rPr>
              <a:t> </a:t>
            </a:r>
            <a:r>
              <a:rPr lang="ko-KR" altLang="en-US" sz="2400" kern="1200">
                <a:latin typeface="+mn-lt"/>
                <a:ea typeface="맑은 고딕"/>
                <a:cs typeface="+mn-cs"/>
              </a:rPr>
              <a:t>및 모듈</a:t>
            </a:r>
            <a:r>
              <a:rPr lang="en-US" altLang="ko-KR" sz="2400" kern="1200">
                <a:latin typeface="+mn-lt"/>
                <a:ea typeface="맑은 고딕"/>
                <a:cs typeface="+mn-cs"/>
              </a:rPr>
              <a:t> </a:t>
            </a:r>
            <a:r>
              <a:rPr lang="ko-KR" altLang="en-US" sz="2400" kern="1200">
                <a:latin typeface="+mn-lt"/>
                <a:ea typeface="맑은 고딕"/>
                <a:cs typeface="+mn-cs"/>
              </a:rPr>
              <a:t>설명</a:t>
            </a:r>
            <a:endParaRPr lang="en-US" altLang="ko-KR" sz="2400" kern="1200">
              <a:latin typeface="+mn-lt"/>
              <a:ea typeface="맑은 고딕" panose="020B0503020000020004" pitchFamily="34" charset="-127"/>
              <a:cs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20783-9F31-49B2-BABB-492EE24A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Calibri"/>
                <a:cs typeface="Calibri"/>
              </a:rPr>
              <a:t>2.1.시스템구조</a:t>
            </a:r>
            <a:endParaRPr lang="ko-KR"/>
          </a:p>
        </p:txBody>
      </p:sp>
      <p:graphicFrame>
        <p:nvGraphicFramePr>
          <p:cNvPr id="4" name="다이어그램 4">
            <a:extLst>
              <a:ext uri="{FF2B5EF4-FFF2-40B4-BE49-F238E27FC236}">
                <a16:creationId xmlns:a16="http://schemas.microsoft.com/office/drawing/2014/main" id="{5B23B9D2-3F39-4F95-B3BC-289090425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74575"/>
              </p:ext>
            </p:extLst>
          </p:nvPr>
        </p:nvGraphicFramePr>
        <p:xfrm>
          <a:off x="620485" y="669018"/>
          <a:ext cx="10951027" cy="5807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12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63CF2-D379-4DCA-8162-DFDFAD86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Calibri"/>
                <a:ea typeface="맑은 고딕"/>
                <a:cs typeface="Calibri"/>
              </a:rPr>
              <a:t>2.2.모듈설명</a:t>
            </a:r>
            <a:r>
              <a:rPr lang="en-US" altLang="ko-KR">
                <a:latin typeface="Calibri"/>
                <a:ea typeface="맑은 고딕"/>
                <a:cs typeface="Calibri"/>
              </a:rPr>
              <a:t>_</a:t>
            </a:r>
            <a:r>
              <a:rPr lang="ko-KR" altLang="en-US">
                <a:latin typeface="Calibri"/>
                <a:ea typeface="맑은 고딕"/>
                <a:cs typeface="Calibri"/>
              </a:rPr>
              <a:t>중간지점찾기</a:t>
            </a:r>
            <a:endParaRPr lang="ko-KR"/>
          </a:p>
        </p:txBody>
      </p:sp>
      <p:graphicFrame>
        <p:nvGraphicFramePr>
          <p:cNvPr id="3" name="다이어그램 3">
            <a:extLst>
              <a:ext uri="{FF2B5EF4-FFF2-40B4-BE49-F238E27FC236}">
                <a16:creationId xmlns:a16="http://schemas.microsoft.com/office/drawing/2014/main" id="{2DC213B1-E778-4F75-AE55-AA5026108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950628"/>
              </p:ext>
            </p:extLst>
          </p:nvPr>
        </p:nvGraphicFramePr>
        <p:xfrm>
          <a:off x="875283" y="3692105"/>
          <a:ext cx="3292417" cy="240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9" name="다이어그램 129">
            <a:extLst>
              <a:ext uri="{FF2B5EF4-FFF2-40B4-BE49-F238E27FC236}">
                <a16:creationId xmlns:a16="http://schemas.microsoft.com/office/drawing/2014/main" id="{3F9C33C8-7BBB-4900-838B-BA786B0AD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649907"/>
              </p:ext>
            </p:extLst>
          </p:nvPr>
        </p:nvGraphicFramePr>
        <p:xfrm>
          <a:off x="3766372" y="265148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21" name="다이어그램 129">
            <a:extLst>
              <a:ext uri="{FF2B5EF4-FFF2-40B4-BE49-F238E27FC236}">
                <a16:creationId xmlns:a16="http://schemas.microsoft.com/office/drawing/2014/main" id="{10E7C739-0265-4210-AC14-58ADFAB25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023421"/>
              </p:ext>
            </p:extLst>
          </p:nvPr>
        </p:nvGraphicFramePr>
        <p:xfrm>
          <a:off x="7618264" y="2700066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35" name="TextBox 834">
            <a:extLst>
              <a:ext uri="{FF2B5EF4-FFF2-40B4-BE49-F238E27FC236}">
                <a16:creationId xmlns:a16="http://schemas.microsoft.com/office/drawing/2014/main" id="{C89C567C-6A2B-477F-816B-1C76538F9B00}"/>
              </a:ext>
            </a:extLst>
          </p:cNvPr>
          <p:cNvSpPr txBox="1"/>
          <p:nvPr/>
        </p:nvSpPr>
        <p:spPr>
          <a:xfrm>
            <a:off x="2109951" y="3239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  <a:cs typeface="Calibri"/>
              </a:rPr>
              <a:t>&lt;화면 1&gt;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1ECF93B-8EAF-4A74-BE3A-720FE0E9B2EC}"/>
              </a:ext>
            </a:extLst>
          </p:cNvPr>
          <p:cNvSpPr txBox="1"/>
          <p:nvPr/>
        </p:nvSpPr>
        <p:spPr>
          <a:xfrm>
            <a:off x="5512675" y="20705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  <a:cs typeface="Calibri"/>
              </a:rPr>
              <a:t>&lt;화면 2&gt;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08431139-2DB0-42CB-99F3-A315BAEA830D}"/>
              </a:ext>
            </a:extLst>
          </p:cNvPr>
          <p:cNvSpPr txBox="1"/>
          <p:nvPr/>
        </p:nvSpPr>
        <p:spPr>
          <a:xfrm>
            <a:off x="9348951" y="20705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  <a:cs typeface="Calibri"/>
              </a:rPr>
              <a:t>&lt;화면 3&gt;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C97BA2D3-72C9-4CC1-8CD6-6FF32DF56D9E}"/>
              </a:ext>
            </a:extLst>
          </p:cNvPr>
          <p:cNvSpPr txBox="1"/>
          <p:nvPr/>
        </p:nvSpPr>
        <p:spPr>
          <a:xfrm>
            <a:off x="991585" y="17141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&gt;&gt;A와 B가 중간지점을 찾는다고 가정해보자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697F8F-162D-4154-9CCF-5341274FB5A6}"/>
              </a:ext>
            </a:extLst>
          </p:cNvPr>
          <p:cNvCxnSpPr/>
          <p:nvPr/>
        </p:nvCxnSpPr>
        <p:spPr>
          <a:xfrm flipV="1">
            <a:off x="1307934" y="4402863"/>
            <a:ext cx="310056" cy="530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DE53FF-A20E-4801-86EC-4513A209EF25}"/>
              </a:ext>
            </a:extLst>
          </p:cNvPr>
          <p:cNvCxnSpPr>
            <a:cxnSpLocks/>
          </p:cNvCxnSpPr>
          <p:nvPr/>
        </p:nvCxnSpPr>
        <p:spPr>
          <a:xfrm flipH="1" flipV="1">
            <a:off x="3391610" y="4363451"/>
            <a:ext cx="399393" cy="51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2E266C-5251-45DF-BEE9-65F7C0B70928}"/>
              </a:ext>
            </a:extLst>
          </p:cNvPr>
          <p:cNvSpPr txBox="1"/>
          <p:nvPr/>
        </p:nvSpPr>
        <p:spPr>
          <a:xfrm>
            <a:off x="308413" y="4328620"/>
            <a:ext cx="18760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위치를 </a:t>
            </a:r>
            <a:endParaRPr lang="ko-KR"/>
          </a:p>
          <a:p>
            <a:r>
              <a:rPr lang="ko-KR" altLang="en-US" sz="1400">
                <a:ea typeface="맑은 고딕"/>
                <a:cs typeface="Calibri"/>
              </a:rPr>
              <a:t>핀으로 표시</a:t>
            </a:r>
            <a:endParaRPr lang="ko-K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66DF17-190B-493F-95D9-1A81C03D9E32}"/>
              </a:ext>
            </a:extLst>
          </p:cNvPr>
          <p:cNvSpPr txBox="1"/>
          <p:nvPr/>
        </p:nvSpPr>
        <p:spPr>
          <a:xfrm>
            <a:off x="3553481" y="4262930"/>
            <a:ext cx="18760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위치를 </a:t>
            </a:r>
            <a:endParaRPr lang="ko-KR"/>
          </a:p>
          <a:p>
            <a:r>
              <a:rPr lang="ko-KR" altLang="en-US" sz="1400">
                <a:ea typeface="맑은 고딕"/>
                <a:cs typeface="Calibri"/>
              </a:rPr>
              <a:t>핀으로 표시</a:t>
            </a:r>
            <a:endParaRPr lang="ko-KR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8D6E9-A88A-40B5-B640-75E8745704A7}"/>
              </a:ext>
            </a:extLst>
          </p:cNvPr>
          <p:cNvCxnSpPr/>
          <p:nvPr/>
        </p:nvCxnSpPr>
        <p:spPr>
          <a:xfrm flipH="1" flipV="1">
            <a:off x="6953071" y="3610335"/>
            <a:ext cx="20126" cy="53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823E0FE-B427-4DF2-AF34-A461BCAB02ED}"/>
              </a:ext>
            </a:extLst>
          </p:cNvPr>
          <p:cNvCxnSpPr>
            <a:cxnSpLocks/>
          </p:cNvCxnSpPr>
          <p:nvPr/>
        </p:nvCxnSpPr>
        <p:spPr>
          <a:xfrm flipH="1" flipV="1">
            <a:off x="6953070" y="4889919"/>
            <a:ext cx="20126" cy="53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F2106B2-50F7-4AA9-B038-D165148828C6}"/>
              </a:ext>
            </a:extLst>
          </p:cNvPr>
          <p:cNvSpPr txBox="1"/>
          <p:nvPr/>
        </p:nvSpPr>
        <p:spPr>
          <a:xfrm>
            <a:off x="6960914" y="3745344"/>
            <a:ext cx="18760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중간지점을 </a:t>
            </a:r>
            <a:endParaRPr lang="ko-KR"/>
          </a:p>
          <a:p>
            <a:r>
              <a:rPr lang="ko-KR" altLang="en-US" sz="1400">
                <a:ea typeface="맑은 고딕"/>
                <a:cs typeface="Calibri"/>
              </a:rPr>
              <a:t>핀으로 표시</a:t>
            </a:r>
            <a:endParaRPr lang="ko-KR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F54FF8F-8D8E-417A-9CAC-744DFDB8420A}"/>
              </a:ext>
            </a:extLst>
          </p:cNvPr>
          <p:cNvSpPr txBox="1"/>
          <p:nvPr/>
        </p:nvSpPr>
        <p:spPr>
          <a:xfrm>
            <a:off x="6960913" y="4967419"/>
            <a:ext cx="18760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중간지점을 </a:t>
            </a:r>
            <a:endParaRPr lang="ko-KR"/>
          </a:p>
          <a:p>
            <a:r>
              <a:rPr lang="ko-KR" altLang="en-US" sz="1400">
                <a:ea typeface="맑은 고딕"/>
                <a:cs typeface="Calibri"/>
              </a:rPr>
              <a:t>핀으로 표시</a:t>
            </a:r>
            <a:endParaRPr lang="ko-KR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E497A3D-A596-4902-956C-DF7ABEC88D78}"/>
              </a:ext>
            </a:extLst>
          </p:cNvPr>
          <p:cNvCxnSpPr>
            <a:cxnSpLocks/>
          </p:cNvCxnSpPr>
          <p:nvPr/>
        </p:nvCxnSpPr>
        <p:spPr>
          <a:xfrm flipH="1" flipV="1">
            <a:off x="10806203" y="3667844"/>
            <a:ext cx="20126" cy="53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4FF5CC0-C971-4832-807F-E7AAFA680607}"/>
              </a:ext>
            </a:extLst>
          </p:cNvPr>
          <p:cNvCxnSpPr>
            <a:cxnSpLocks/>
          </p:cNvCxnSpPr>
          <p:nvPr/>
        </p:nvCxnSpPr>
        <p:spPr>
          <a:xfrm flipH="1" flipV="1">
            <a:off x="10806201" y="4947428"/>
            <a:ext cx="20126" cy="53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2DC938-9AF6-4468-BF92-813E12E03D59}"/>
              </a:ext>
            </a:extLst>
          </p:cNvPr>
          <p:cNvSpPr txBox="1"/>
          <p:nvPr/>
        </p:nvSpPr>
        <p:spPr>
          <a:xfrm>
            <a:off x="10885932" y="3745343"/>
            <a:ext cx="18760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정보를</a:t>
            </a:r>
          </a:p>
          <a:p>
            <a:r>
              <a:rPr lang="ko-KR" altLang="en-US" sz="1400">
                <a:ea typeface="맑은 고딕"/>
                <a:cs typeface="Calibri"/>
              </a:rPr>
              <a:t>핀으로 표시</a:t>
            </a:r>
            <a:endParaRPr lang="ko-K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1DFD94-617B-41E9-A736-7F5550F7F91D}"/>
              </a:ext>
            </a:extLst>
          </p:cNvPr>
          <p:cNvSpPr txBox="1"/>
          <p:nvPr/>
        </p:nvSpPr>
        <p:spPr>
          <a:xfrm>
            <a:off x="10885931" y="5053682"/>
            <a:ext cx="18760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  <a:cs typeface="Calibri"/>
              </a:rPr>
              <a:t>정ㅗ</a:t>
            </a:r>
          </a:p>
          <a:p>
            <a:r>
              <a:rPr lang="ko-KR" altLang="en-US" sz="1400">
                <a:ea typeface="맑은 고딕"/>
                <a:cs typeface="Calibri"/>
              </a:rPr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345273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D8F1-79B1-4FC7-8A1C-94DBB74D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1325563"/>
          </a:xfrm>
        </p:spPr>
        <p:txBody>
          <a:bodyPr/>
          <a:lstStyle/>
          <a:p>
            <a:r>
              <a:rPr lang="ko-KR">
                <a:latin typeface="Calibri"/>
                <a:ea typeface="맑은 고딕"/>
                <a:cs typeface="Calibri"/>
              </a:rPr>
              <a:t>2.2.모듈설명</a:t>
            </a:r>
            <a:r>
              <a:rPr lang="en-US" altLang="ko-KR">
                <a:latin typeface="Calibri"/>
                <a:ea typeface="+mj-lt"/>
                <a:cs typeface="Calibri"/>
              </a:rPr>
              <a:t>_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더치페이기능</a:t>
            </a:r>
            <a:endParaRPr lang="ko-KR" err="1"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4" name="다이어그램 4">
            <a:extLst>
              <a:ext uri="{FF2B5EF4-FFF2-40B4-BE49-F238E27FC236}">
                <a16:creationId xmlns:a16="http://schemas.microsoft.com/office/drawing/2014/main" id="{84871F05-1184-4664-9413-62C50674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69262"/>
              </p:ext>
            </p:extLst>
          </p:nvPr>
        </p:nvGraphicFramePr>
        <p:xfrm>
          <a:off x="-1749724" y="1135510"/>
          <a:ext cx="12240883" cy="5444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2" name="TextBox 811">
            <a:extLst>
              <a:ext uri="{FF2B5EF4-FFF2-40B4-BE49-F238E27FC236}">
                <a16:creationId xmlns:a16="http://schemas.microsoft.com/office/drawing/2014/main" id="{4CD76CCA-DE22-40B1-860F-519B984628E5}"/>
              </a:ext>
            </a:extLst>
          </p:cNvPr>
          <p:cNvSpPr txBox="1"/>
          <p:nvPr/>
        </p:nvSpPr>
        <p:spPr>
          <a:xfrm>
            <a:off x="1820174" y="229462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solidFill>
                  <a:schemeClr val="accent2"/>
                </a:solidFill>
                <a:ea typeface="맑은 고딕"/>
              </a:rPr>
              <a:t>리스트추가Button</a:t>
            </a:r>
            <a:endParaRPr lang="ko-KR" altLang="en-US" sz="1400" err="1">
              <a:solidFill>
                <a:schemeClr val="accent2"/>
              </a:solidFill>
            </a:endParaRP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386D3610-5C46-4516-8FF9-C335A868F41A}"/>
              </a:ext>
            </a:extLst>
          </p:cNvPr>
          <p:cNvSpPr txBox="1"/>
          <p:nvPr/>
        </p:nvSpPr>
        <p:spPr>
          <a:xfrm>
            <a:off x="6176513" y="22946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solidFill>
                  <a:schemeClr val="accent2"/>
                </a:solidFill>
                <a:ea typeface="맑은 고딕"/>
              </a:rPr>
              <a:t>리스트삭제Button</a:t>
            </a:r>
            <a:endParaRPr lang="ko-KR" altLang="en-US" sz="1400" err="1">
              <a:solidFill>
                <a:schemeClr val="accent2"/>
              </a:solidFill>
            </a:endParaRP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14472458-BC50-4C74-964E-D37ADB572D1A}"/>
              </a:ext>
            </a:extLst>
          </p:cNvPr>
          <p:cNvSpPr txBox="1"/>
          <p:nvPr/>
        </p:nvSpPr>
        <p:spPr>
          <a:xfrm>
            <a:off x="6061494" y="156138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선택된 리스트 삭제 후</a:t>
            </a:r>
          </a:p>
          <a:p>
            <a:r>
              <a:rPr lang="ko-KR" altLang="en-US" sz="1400">
                <a:ea typeface="맑은 고딕"/>
                <a:cs typeface="Calibri"/>
              </a:rPr>
              <a:t>목록에 업데이트</a:t>
            </a:r>
          </a:p>
        </p:txBody>
      </p:sp>
      <p:cxnSp>
        <p:nvCxnSpPr>
          <p:cNvPr id="815" name="직선 화살표 연결선 814">
            <a:extLst>
              <a:ext uri="{FF2B5EF4-FFF2-40B4-BE49-F238E27FC236}">
                <a16:creationId xmlns:a16="http://schemas.microsoft.com/office/drawing/2014/main" id="{88528B34-9407-44AD-A649-CC0BFE83AA0E}"/>
              </a:ext>
            </a:extLst>
          </p:cNvPr>
          <p:cNvCxnSpPr/>
          <p:nvPr/>
        </p:nvCxnSpPr>
        <p:spPr>
          <a:xfrm flipH="1" flipV="1">
            <a:off x="5847812" y="1757453"/>
            <a:ext cx="278920" cy="437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0" name="직선 화살표 연결선 819">
            <a:extLst>
              <a:ext uri="{FF2B5EF4-FFF2-40B4-BE49-F238E27FC236}">
                <a16:creationId xmlns:a16="http://schemas.microsoft.com/office/drawing/2014/main" id="{E6B830D4-B3EB-4F26-B013-74F1D79EBDB9}"/>
              </a:ext>
            </a:extLst>
          </p:cNvPr>
          <p:cNvCxnSpPr/>
          <p:nvPr/>
        </p:nvCxnSpPr>
        <p:spPr>
          <a:xfrm flipH="1" flipV="1">
            <a:off x="5975411" y="1266826"/>
            <a:ext cx="2090467" cy="20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1" name="직선 화살표 연결선 820">
            <a:extLst>
              <a:ext uri="{FF2B5EF4-FFF2-40B4-BE49-F238E27FC236}">
                <a16:creationId xmlns:a16="http://schemas.microsoft.com/office/drawing/2014/main" id="{02589439-061D-472F-BA13-8A4964C5301A}"/>
              </a:ext>
            </a:extLst>
          </p:cNvPr>
          <p:cNvCxnSpPr/>
          <p:nvPr/>
        </p:nvCxnSpPr>
        <p:spPr>
          <a:xfrm>
            <a:off x="8036224" y="1314809"/>
            <a:ext cx="43133" cy="428445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2" name="직선 화살표 연결선 821">
            <a:extLst>
              <a:ext uri="{FF2B5EF4-FFF2-40B4-BE49-F238E27FC236}">
                <a16:creationId xmlns:a16="http://schemas.microsoft.com/office/drawing/2014/main" id="{5F2455EA-CA0A-4595-87DB-04BA54F16735}"/>
              </a:ext>
            </a:extLst>
          </p:cNvPr>
          <p:cNvCxnSpPr>
            <a:cxnSpLocks/>
          </p:cNvCxnSpPr>
          <p:nvPr/>
        </p:nvCxnSpPr>
        <p:spPr>
          <a:xfrm flipH="1" flipV="1">
            <a:off x="3521732" y="5599260"/>
            <a:ext cx="4543245" cy="1437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3" name="TextBox 822">
            <a:extLst>
              <a:ext uri="{FF2B5EF4-FFF2-40B4-BE49-F238E27FC236}">
                <a16:creationId xmlns:a16="http://schemas.microsoft.com/office/drawing/2014/main" id="{49C9D114-6DC4-4ACA-AB28-8F0B9894009C}"/>
              </a:ext>
            </a:extLst>
          </p:cNvPr>
          <p:cNvSpPr txBox="1"/>
          <p:nvPr/>
        </p:nvSpPr>
        <p:spPr>
          <a:xfrm>
            <a:off x="8059946" y="377549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id값+정보를</a:t>
            </a:r>
            <a:r>
              <a:rPr lang="ko-KR" altLang="en-US" sz="1400">
                <a:ea typeface="맑은 고딕"/>
              </a:rPr>
              <a:t> 전달</a:t>
            </a:r>
            <a:endParaRPr lang="ko-KR" altLang="en-US" sz="1400">
              <a:ea typeface="맑은 고딕"/>
              <a:cs typeface="Calibri"/>
            </a:endParaRPr>
          </a:p>
        </p:txBody>
      </p:sp>
      <p:cxnSp>
        <p:nvCxnSpPr>
          <p:cNvPr id="824" name="직선 화살표 연결선 823">
            <a:extLst>
              <a:ext uri="{FF2B5EF4-FFF2-40B4-BE49-F238E27FC236}">
                <a16:creationId xmlns:a16="http://schemas.microsoft.com/office/drawing/2014/main" id="{C6B15465-C49C-4A9A-8373-8EB429E8BCA4}"/>
              </a:ext>
            </a:extLst>
          </p:cNvPr>
          <p:cNvCxnSpPr>
            <a:cxnSpLocks/>
          </p:cNvCxnSpPr>
          <p:nvPr/>
        </p:nvCxnSpPr>
        <p:spPr>
          <a:xfrm flipH="1" flipV="1">
            <a:off x="3377958" y="6030580"/>
            <a:ext cx="4845169" cy="14377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5" name="사각형: 둥근 모서리 824">
            <a:extLst>
              <a:ext uri="{FF2B5EF4-FFF2-40B4-BE49-F238E27FC236}">
                <a16:creationId xmlns:a16="http://schemas.microsoft.com/office/drawing/2014/main" id="{BBC15623-1A62-4C56-AAC1-394A0AD08E35}"/>
              </a:ext>
            </a:extLst>
          </p:cNvPr>
          <p:cNvSpPr/>
          <p:nvPr/>
        </p:nvSpPr>
        <p:spPr>
          <a:xfrm>
            <a:off x="8265364" y="5684627"/>
            <a:ext cx="2156602" cy="8913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새로운 동적리스트</a:t>
            </a:r>
            <a:endParaRPr lang="ko-KR" altLang="en-US"/>
          </a:p>
        </p:txBody>
      </p:sp>
      <p:sp>
        <p:nvSpPr>
          <p:cNvPr id="826" name="사각형: 둥근 모서리 825">
            <a:extLst>
              <a:ext uri="{FF2B5EF4-FFF2-40B4-BE49-F238E27FC236}">
                <a16:creationId xmlns:a16="http://schemas.microsoft.com/office/drawing/2014/main" id="{7C04D632-DA77-4922-9099-C6AFADABAEF1}"/>
              </a:ext>
            </a:extLst>
          </p:cNvPr>
          <p:cNvSpPr/>
          <p:nvPr/>
        </p:nvSpPr>
        <p:spPr>
          <a:xfrm>
            <a:off x="8596043" y="4807608"/>
            <a:ext cx="1452113" cy="61822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참여인 이름 추가</a:t>
            </a:r>
          </a:p>
        </p:txBody>
      </p:sp>
      <p:sp>
        <p:nvSpPr>
          <p:cNvPr id="827" name="TextBox 826">
            <a:extLst>
              <a:ext uri="{FF2B5EF4-FFF2-40B4-BE49-F238E27FC236}">
                <a16:creationId xmlns:a16="http://schemas.microsoft.com/office/drawing/2014/main" id="{104BB653-A671-4DEB-BBF0-9E8307525FF8}"/>
              </a:ext>
            </a:extLst>
          </p:cNvPr>
          <p:cNvSpPr txBox="1"/>
          <p:nvPr/>
        </p:nvSpPr>
        <p:spPr>
          <a:xfrm>
            <a:off x="4330820" y="6113612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ea typeface="맑은 고딕"/>
              </a:rPr>
              <a:t>리스트가져오기</a:t>
            </a:r>
            <a:endParaRPr lang="ko-KR" altLang="en-US" sz="1400">
              <a:ea typeface="맑은 고딕" panose="020B0503020000020004" pitchFamily="34" charset="-127"/>
              <a:cs typeface="Calibri" panose="020F0502020204030204"/>
            </a:endParaRPr>
          </a:p>
          <a:p>
            <a:r>
              <a:rPr lang="ko-KR" altLang="en-US" sz="1400">
                <a:ea typeface="맑은 고딕"/>
                <a:cs typeface="Calibri"/>
              </a:rPr>
              <a:t>(결제자를 제외한 </a:t>
            </a:r>
            <a:r>
              <a:rPr lang="ko-KR" altLang="en-US" sz="1400" err="1">
                <a:ea typeface="맑은 고딕"/>
                <a:cs typeface="Calibri"/>
              </a:rPr>
              <a:t>한명을</a:t>
            </a:r>
            <a:r>
              <a:rPr lang="ko-KR" altLang="en-US" sz="1400">
                <a:ea typeface="맑은 고딕"/>
                <a:cs typeface="Calibri"/>
              </a:rPr>
              <a:t> 랜덤으로 뽑기)</a:t>
            </a:r>
          </a:p>
        </p:txBody>
      </p:sp>
      <p:cxnSp>
        <p:nvCxnSpPr>
          <p:cNvPr id="829" name="직선 화살표 연결선 828">
            <a:extLst>
              <a:ext uri="{FF2B5EF4-FFF2-40B4-BE49-F238E27FC236}">
                <a16:creationId xmlns:a16="http://schemas.microsoft.com/office/drawing/2014/main" id="{FE57A753-A39C-456B-8857-EFFF9B80CD72}"/>
              </a:ext>
            </a:extLst>
          </p:cNvPr>
          <p:cNvCxnSpPr>
            <a:cxnSpLocks/>
          </p:cNvCxnSpPr>
          <p:nvPr/>
        </p:nvCxnSpPr>
        <p:spPr>
          <a:xfrm flipH="1" flipV="1">
            <a:off x="10117887" y="5193641"/>
            <a:ext cx="149524" cy="379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0" name="직선 화살표 연결선 829">
            <a:extLst>
              <a:ext uri="{FF2B5EF4-FFF2-40B4-BE49-F238E27FC236}">
                <a16:creationId xmlns:a16="http://schemas.microsoft.com/office/drawing/2014/main" id="{98ED60CC-13C7-4390-A1EF-A87E99AE733A}"/>
              </a:ext>
            </a:extLst>
          </p:cNvPr>
          <p:cNvCxnSpPr>
            <a:cxnSpLocks/>
          </p:cNvCxnSpPr>
          <p:nvPr/>
        </p:nvCxnSpPr>
        <p:spPr>
          <a:xfrm>
            <a:off x="10224278" y="5041240"/>
            <a:ext cx="209909" cy="583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1" name="TextBox 830">
            <a:extLst>
              <a:ext uri="{FF2B5EF4-FFF2-40B4-BE49-F238E27FC236}">
                <a16:creationId xmlns:a16="http://schemas.microsoft.com/office/drawing/2014/main" id="{50B476EB-7A21-43C5-BBFD-9123D44F008B}"/>
              </a:ext>
            </a:extLst>
          </p:cNvPr>
          <p:cNvSpPr txBox="1"/>
          <p:nvPr/>
        </p:nvSpPr>
        <p:spPr>
          <a:xfrm>
            <a:off x="10417832" y="506945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  <a:cs typeface="Calibri"/>
              </a:rPr>
              <a:t>Add버튼으로</a:t>
            </a:r>
            <a:r>
              <a:rPr lang="ko-KR" altLang="en-US" sz="1400">
                <a:ea typeface="맑은 고딕"/>
                <a:cs typeface="Calibri"/>
              </a:rPr>
              <a:t> </a:t>
            </a:r>
          </a:p>
          <a:p>
            <a:r>
              <a:rPr lang="ko-KR" altLang="en-US" sz="1400">
                <a:ea typeface="맑은 고딕"/>
                <a:cs typeface="Calibri"/>
              </a:rPr>
              <a:t>리스트에 추가</a:t>
            </a:r>
          </a:p>
        </p:txBody>
      </p:sp>
    </p:spTree>
    <p:extLst>
      <p:ext uri="{BB962C8B-B14F-4D97-AF65-F5344CB8AC3E}">
        <p14:creationId xmlns:p14="http://schemas.microsoft.com/office/powerpoint/2010/main" val="3829343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D14D-F73A-4BAA-9E01-4BE525E7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1325563"/>
          </a:xfrm>
        </p:spPr>
        <p:txBody>
          <a:bodyPr/>
          <a:lstStyle/>
          <a:p>
            <a:r>
              <a:rPr lang="ko-KR">
                <a:latin typeface="Calibri"/>
                <a:ea typeface="맑은 고딕"/>
                <a:cs typeface="Calibri"/>
              </a:rPr>
              <a:t>2.2.모듈설명</a:t>
            </a:r>
            <a:r>
              <a:rPr lang="en-US" altLang="ko-KR">
                <a:latin typeface="Calibri"/>
                <a:ea typeface="+mj-lt"/>
                <a:cs typeface="Calibri"/>
              </a:rPr>
              <a:t>_</a:t>
            </a:r>
            <a:r>
              <a:rPr lang="ko-KR" altLang="en-US" err="1">
                <a:latin typeface="Calibri"/>
                <a:ea typeface="+mj-lt"/>
                <a:cs typeface="Calibri"/>
              </a:rPr>
              <a:t>미세먼지기능</a:t>
            </a:r>
            <a:endParaRPr lang="ko-KR" err="1"/>
          </a:p>
        </p:txBody>
      </p:sp>
      <p:graphicFrame>
        <p:nvGraphicFramePr>
          <p:cNvPr id="4" name="다이어그램 4">
            <a:extLst>
              <a:ext uri="{FF2B5EF4-FFF2-40B4-BE49-F238E27FC236}">
                <a16:creationId xmlns:a16="http://schemas.microsoft.com/office/drawing/2014/main" id="{4C2F1E61-7502-457A-9050-E1BEF3FE8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98088"/>
              </p:ext>
            </p:extLst>
          </p:nvPr>
        </p:nvGraphicFramePr>
        <p:xfrm>
          <a:off x="-3144328" y="1135512"/>
          <a:ext cx="11191335" cy="563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518A89C-5007-49B6-A796-4E84A2AE7677}"/>
              </a:ext>
            </a:extLst>
          </p:cNvPr>
          <p:cNvSpPr txBox="1"/>
          <p:nvPr/>
        </p:nvSpPr>
        <p:spPr>
          <a:xfrm>
            <a:off x="3487947" y="167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Ex) 서울,부산,인천,제주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70FA9-479C-4DEB-8F94-05A109CEDE01}"/>
              </a:ext>
            </a:extLst>
          </p:cNvPr>
          <p:cNvSpPr txBox="1"/>
          <p:nvPr/>
        </p:nvSpPr>
        <p:spPr>
          <a:xfrm>
            <a:off x="3487049" y="30269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Ex) 강남구,강서구,강동구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AE4E9E-8508-41E3-A028-5356373DBE08}"/>
              </a:ext>
            </a:extLst>
          </p:cNvPr>
          <p:cNvCxnSpPr/>
          <p:nvPr/>
        </p:nvCxnSpPr>
        <p:spPr>
          <a:xfrm>
            <a:off x="3566663" y="3703248"/>
            <a:ext cx="23005" cy="7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7F3835-0B7F-43A2-8A7E-02885510EF5A}"/>
              </a:ext>
            </a:extLst>
          </p:cNvPr>
          <p:cNvSpPr txBox="1"/>
          <p:nvPr/>
        </p:nvSpPr>
        <p:spPr>
          <a:xfrm>
            <a:off x="3587690" y="39183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시간, AreaCode를 전달</a:t>
            </a:r>
            <a:endParaRPr lang="ko-KR" altLang="en-US">
              <a:ea typeface="맑은 고딕"/>
              <a:cs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AB8ADB-758A-4664-B3B8-7A3BD50449BF}"/>
              </a:ext>
            </a:extLst>
          </p:cNvPr>
          <p:cNvSpPr txBox="1"/>
          <p:nvPr/>
        </p:nvSpPr>
        <p:spPr>
          <a:xfrm>
            <a:off x="3530181" y="4694746"/>
            <a:ext cx="4741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중복되는 URL+fTime(현재시간)+AreaCode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4EB1A-467E-4F64-A339-DC4DD326FC33}"/>
              </a:ext>
            </a:extLst>
          </p:cNvPr>
          <p:cNvSpPr txBox="1"/>
          <p:nvPr/>
        </p:nvSpPr>
        <p:spPr>
          <a:xfrm>
            <a:off x="3573312" y="6046217"/>
            <a:ext cx="8149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 panose="020F0502020204030204"/>
              </a:rPr>
              <a:t>'에어코리아'페이지에서 받아온 미세먼지 농도를 좋음,보통,나쁨,아주나쁨으로 구분해 직관적인 이모티콘으로 나타냄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BAE4FA-AE57-4D71-A602-F314D9535CC8}"/>
              </a:ext>
            </a:extLst>
          </p:cNvPr>
          <p:cNvSpPr txBox="1"/>
          <p:nvPr/>
        </p:nvSpPr>
        <p:spPr>
          <a:xfrm>
            <a:off x="6852249" y="229462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필요한 부분: 검색으로 지역을 찾을 수 있게 만들기</a:t>
            </a:r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id="{2292B9D0-31B7-49DD-8695-A37866F0C51B}"/>
              </a:ext>
            </a:extLst>
          </p:cNvPr>
          <p:cNvSpPr/>
          <p:nvPr/>
        </p:nvSpPr>
        <p:spPr>
          <a:xfrm flipH="1">
            <a:off x="6317317" y="1820713"/>
            <a:ext cx="359434" cy="1423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82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35369-5592-40F7-BB0D-9D86270D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5" y="1751598"/>
            <a:ext cx="6527959" cy="2414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>
                <a:ea typeface="맑은 고딕"/>
                <a:cs typeface="Calibri Light"/>
              </a:rPr>
              <a:t>3. 데이터베이스 설계</a:t>
            </a:r>
            <a:endParaRPr lang="en-US" altLang="ko-KR" sz="4800" kern="120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BD14-618C-42B3-AEED-73ED544A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74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3. 데이터베이스 설계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A7C6B-E0E7-4557-95B2-D114A2C14BD8}"/>
              </a:ext>
            </a:extLst>
          </p:cNvPr>
          <p:cNvSpPr txBox="1"/>
          <p:nvPr/>
        </p:nvSpPr>
        <p:spPr>
          <a:xfrm>
            <a:off x="717331" y="16107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1. 더치페이 기능 </a:t>
            </a:r>
            <a:r>
              <a:rPr lang="ko-KR" altLang="en-US" err="1">
                <a:ea typeface="맑은 고딕"/>
                <a:cs typeface="Calibri"/>
              </a:rPr>
              <a:t>입력폼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EDD8D-8728-41C2-9B86-A7926076BFE4}"/>
              </a:ext>
            </a:extLst>
          </p:cNvPr>
          <p:cNvSpPr/>
          <p:nvPr/>
        </p:nvSpPr>
        <p:spPr>
          <a:xfrm>
            <a:off x="841812" y="2103053"/>
            <a:ext cx="2023241" cy="3547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가게이름</a:t>
            </a: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r>
              <a:rPr lang="ko-KR" altLang="en-US">
                <a:ea typeface="맑은 고딕"/>
                <a:cs typeface="Calibri"/>
              </a:rPr>
              <a:t>총 금액</a:t>
            </a: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r>
              <a:rPr lang="ko-KR" altLang="en-US">
                <a:ea typeface="맑은 고딕"/>
                <a:cs typeface="Calibri"/>
              </a:rPr>
              <a:t>결제자</a:t>
            </a: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r>
              <a:rPr lang="ko-KR" altLang="en-US">
                <a:ea typeface="맑은 고딕"/>
                <a:cs typeface="Calibri"/>
              </a:rPr>
              <a:t>참여인원</a:t>
            </a: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BB8C9B-CE2B-4B84-BF6B-ADCE34CDB3F9}"/>
              </a:ext>
            </a:extLst>
          </p:cNvPr>
          <p:cNvSpPr/>
          <p:nvPr/>
        </p:nvSpPr>
        <p:spPr>
          <a:xfrm>
            <a:off x="1523342" y="4387411"/>
            <a:ext cx="670035" cy="328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  <a:cs typeface="Calibri"/>
              </a:rPr>
              <a:t>입력</a:t>
            </a:r>
            <a:endParaRPr lang="ko-KR">
              <a:cs typeface="Calibri" panose="020F0502020204030204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0B738A-D1C6-4A52-9249-07C8B137285B}"/>
              </a:ext>
            </a:extLst>
          </p:cNvPr>
          <p:cNvSpPr/>
          <p:nvPr/>
        </p:nvSpPr>
        <p:spPr>
          <a:xfrm>
            <a:off x="1219527" y="5082079"/>
            <a:ext cx="1274379" cy="4335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결과보기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AA5884-D79E-47A1-82AD-7F2D995EFB05}"/>
              </a:ext>
            </a:extLst>
          </p:cNvPr>
          <p:cNvCxnSpPr/>
          <p:nvPr/>
        </p:nvCxnSpPr>
        <p:spPr>
          <a:xfrm flipV="1">
            <a:off x="2413438" y="2578976"/>
            <a:ext cx="1702674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C799EF-0329-4B1E-8108-5357A193F872}"/>
              </a:ext>
            </a:extLst>
          </p:cNvPr>
          <p:cNvCxnSpPr>
            <a:cxnSpLocks/>
          </p:cNvCxnSpPr>
          <p:nvPr/>
        </p:nvCxnSpPr>
        <p:spPr>
          <a:xfrm flipV="1">
            <a:off x="2413438" y="3143907"/>
            <a:ext cx="1702674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409205F-3F01-4AF5-9893-EF13C862E619}"/>
              </a:ext>
            </a:extLst>
          </p:cNvPr>
          <p:cNvCxnSpPr>
            <a:cxnSpLocks/>
          </p:cNvCxnSpPr>
          <p:nvPr/>
        </p:nvCxnSpPr>
        <p:spPr>
          <a:xfrm flipV="1">
            <a:off x="2387162" y="3748251"/>
            <a:ext cx="1702674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4107BB-1CF3-422C-93E7-50D8BD8B9E69}"/>
              </a:ext>
            </a:extLst>
          </p:cNvPr>
          <p:cNvCxnSpPr>
            <a:cxnSpLocks/>
          </p:cNvCxnSpPr>
          <p:nvPr/>
        </p:nvCxnSpPr>
        <p:spPr>
          <a:xfrm flipV="1">
            <a:off x="2413437" y="4352596"/>
            <a:ext cx="1702674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1FA3F-84B0-4B66-A26E-8C8C52D9DEAA}"/>
              </a:ext>
            </a:extLst>
          </p:cNvPr>
          <p:cNvCxnSpPr>
            <a:cxnSpLocks/>
          </p:cNvCxnSpPr>
          <p:nvPr/>
        </p:nvCxnSpPr>
        <p:spPr>
          <a:xfrm flipV="1">
            <a:off x="2636783" y="5298527"/>
            <a:ext cx="1702674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1D583E-0BA0-460F-AC52-FC1D38581E50}"/>
              </a:ext>
            </a:extLst>
          </p:cNvPr>
          <p:cNvSpPr txBox="1"/>
          <p:nvPr/>
        </p:nvSpPr>
        <p:spPr>
          <a:xfrm>
            <a:off x="4243223" y="2403913"/>
            <a:ext cx="4766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Id</a:t>
            </a:r>
            <a:r>
              <a:rPr lang="ko-KR" altLang="en-US">
                <a:ea typeface="맑은 고딕"/>
                <a:cs typeface="Calibri"/>
              </a:rPr>
              <a:t> -&gt;</a:t>
            </a:r>
            <a:r>
              <a:rPr lang="ko-KR" altLang="en-US" err="1">
                <a:ea typeface="맑은 고딕"/>
                <a:cs typeface="Calibri"/>
              </a:rPr>
              <a:t>id값으로</a:t>
            </a:r>
            <a:r>
              <a:rPr lang="ko-KR" altLang="en-US">
                <a:ea typeface="맑은 고딕"/>
                <a:cs typeface="Calibri"/>
              </a:rPr>
              <a:t> 지정해 리스트 제목으로 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72651-1E5F-4307-950A-06BE12560225}"/>
              </a:ext>
            </a:extLst>
          </p:cNvPr>
          <p:cNvSpPr txBox="1"/>
          <p:nvPr/>
        </p:nvSpPr>
        <p:spPr>
          <a:xfrm>
            <a:off x="4243223" y="2968843"/>
            <a:ext cx="5567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money</a:t>
            </a:r>
            <a:r>
              <a:rPr lang="ko-KR" altLang="en-US">
                <a:ea typeface="맑은 고딕"/>
                <a:cs typeface="Calibri"/>
              </a:rPr>
              <a:t> -&gt;</a:t>
            </a:r>
            <a:r>
              <a:rPr lang="ko-KR" altLang="en-US" err="1">
                <a:ea typeface="맑은 고딕"/>
                <a:cs typeface="Calibri"/>
              </a:rPr>
              <a:t>총금액</a:t>
            </a:r>
            <a:r>
              <a:rPr lang="ko-KR" altLang="en-US">
                <a:ea typeface="맑은 고딕"/>
                <a:cs typeface="Calibri"/>
              </a:rPr>
              <a:t> / (</a:t>
            </a:r>
            <a:r>
              <a:rPr lang="ko-KR" altLang="en-US" err="1">
                <a:ea typeface="맑은 고딕"/>
                <a:cs typeface="Calibri"/>
              </a:rPr>
              <a:t>참여인원+결제자</a:t>
            </a:r>
            <a:r>
              <a:rPr lang="ko-KR" altLang="en-US">
                <a:ea typeface="맑은 고딕"/>
                <a:cs typeface="Calibri"/>
              </a:rPr>
              <a:t>)에 적용하기 위해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BC23D7-CBBF-461D-8083-96557E88854E}"/>
              </a:ext>
            </a:extLst>
          </p:cNvPr>
          <p:cNvSpPr txBox="1"/>
          <p:nvPr/>
        </p:nvSpPr>
        <p:spPr>
          <a:xfrm>
            <a:off x="4203809" y="3573189"/>
            <a:ext cx="6001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person</a:t>
            </a:r>
            <a:r>
              <a:rPr lang="ko-KR" altLang="en-US">
                <a:ea typeface="맑은 고딕"/>
                <a:cs typeface="Calibri"/>
              </a:rPr>
              <a:t> -&gt;랜덤으로 사람을 뽑을 때 제외하기 위해 따로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1D782-3974-4A17-BA37-68431714C051}"/>
              </a:ext>
            </a:extLst>
          </p:cNvPr>
          <p:cNvSpPr txBox="1"/>
          <p:nvPr/>
        </p:nvSpPr>
        <p:spPr>
          <a:xfrm>
            <a:off x="4243222" y="4177533"/>
            <a:ext cx="47664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people</a:t>
            </a:r>
            <a:r>
              <a:rPr lang="ko-KR" altLang="en-US">
                <a:ea typeface="맑은 고딕"/>
                <a:cs typeface="Calibri"/>
              </a:rPr>
              <a:t> -&gt;입력을 누르면 참여인원을</a:t>
            </a:r>
          </a:p>
          <a:p>
            <a:r>
              <a:rPr lang="ko-KR" altLang="en-US">
                <a:ea typeface="맑은 고딕"/>
                <a:cs typeface="Calibri"/>
              </a:rPr>
              <a:t>리스트에 </a:t>
            </a:r>
            <a:r>
              <a:rPr lang="ko-KR" altLang="en-US" err="1">
                <a:ea typeface="맑은 고딕"/>
                <a:cs typeface="Calibri"/>
              </a:rPr>
              <a:t>동적추가할</a:t>
            </a:r>
            <a:r>
              <a:rPr lang="ko-KR" altLang="en-US">
                <a:ea typeface="맑은 고딕"/>
                <a:cs typeface="Calibri"/>
              </a:rPr>
              <a:t> 수 있는</a:t>
            </a:r>
          </a:p>
          <a:p>
            <a:r>
              <a:rPr lang="ko-KR" altLang="en-US">
                <a:ea typeface="맑은 고딕"/>
                <a:cs typeface="Calibri"/>
              </a:rPr>
              <a:t>페이지로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68ABC2-A464-430E-B707-B7166ACA4889}"/>
              </a:ext>
            </a:extLst>
          </p:cNvPr>
          <p:cNvSpPr txBox="1"/>
          <p:nvPr/>
        </p:nvSpPr>
        <p:spPr>
          <a:xfrm>
            <a:off x="4387739" y="5123465"/>
            <a:ext cx="44248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result</a:t>
            </a:r>
            <a:r>
              <a:rPr lang="ko-KR" altLang="en-US">
                <a:ea typeface="맑은 고딕"/>
                <a:cs typeface="Calibri"/>
              </a:rPr>
              <a:t> -&gt;결과값을 보여주는 페이지로 이동</a:t>
            </a:r>
          </a:p>
          <a:p>
            <a:r>
              <a:rPr lang="ko-KR" altLang="en-US" err="1">
                <a:ea typeface="맑은 고딕"/>
                <a:cs typeface="Calibri"/>
              </a:rPr>
              <a:t>id,money,person,people,result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를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SharedPreference로AndroidStudio내</a:t>
            </a:r>
            <a:r>
              <a:rPr lang="ko-KR" altLang="en-US">
                <a:ea typeface="맑은 고딕"/>
                <a:cs typeface="Calibri"/>
              </a:rPr>
              <a:t> </a:t>
            </a:r>
            <a:endParaRPr lang="ko-KR" err="1">
              <a:ea typeface="맑은 고딕"/>
              <a:cs typeface="Calibri"/>
            </a:endParaRPr>
          </a:p>
          <a:p>
            <a:r>
              <a:rPr lang="ko-KR" altLang="en-US" b="1" err="1">
                <a:solidFill>
                  <a:srgbClr val="FF0000"/>
                </a:solidFill>
                <a:ea typeface="맑은 고딕"/>
                <a:cs typeface="Calibri"/>
              </a:rPr>
              <a:t>DB에</a:t>
            </a:r>
            <a:r>
              <a:rPr lang="ko-KR" altLang="en-US" b="1">
                <a:solidFill>
                  <a:srgbClr val="FF0000"/>
                </a:solidFill>
                <a:ea typeface="맑은 고딕"/>
                <a:cs typeface="Calibri"/>
              </a:rPr>
              <a:t> 저장 </a:t>
            </a:r>
            <a:endParaRPr lang="ko-KR" b="1">
              <a:solidFill>
                <a:srgbClr val="FF0000"/>
              </a:solidFill>
              <a:ea typeface="맑은 고딕"/>
              <a:cs typeface="Calibri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E589803-320F-43FA-BD74-EDAA3DFA2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6755"/>
              </p:ext>
            </p:extLst>
          </p:nvPr>
        </p:nvGraphicFramePr>
        <p:xfrm>
          <a:off x="10037379" y="4085896"/>
          <a:ext cx="1747422" cy="245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22">
                  <a:extLst>
                    <a:ext uri="{9D8B030D-6E8A-4147-A177-3AD203B41FA5}">
                      <a16:colId xmlns:a16="http://schemas.microsoft.com/office/drawing/2014/main" val="3855209142"/>
                    </a:ext>
                  </a:extLst>
                </a:gridCol>
              </a:tblGrid>
              <a:tr h="30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err="1">
                          <a:solidFill>
                            <a:schemeClr val="bg2"/>
                          </a:solidFill>
                        </a:rPr>
                        <a:t>이름을입력하세요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9577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b="0" err="1"/>
                        <a:t>임혜원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86999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/>
                        <a:t>김철수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82301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25943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/>
                        <a:t>이영희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78040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51916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8737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3725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FAFC05-2A0E-4956-9AE6-1060EFBC4F97}"/>
              </a:ext>
            </a:extLst>
          </p:cNvPr>
          <p:cNvSpPr/>
          <p:nvPr/>
        </p:nvSpPr>
        <p:spPr>
          <a:xfrm>
            <a:off x="11238843" y="4144361"/>
            <a:ext cx="486104" cy="1445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ea typeface="맑은 고딕"/>
                <a:cs typeface="Calibri"/>
              </a:rPr>
              <a:t>입</a:t>
            </a:r>
            <a:r>
              <a:rPr lang="ko-KR" altLang="en-US" sz="700">
                <a:ea typeface="맑은 고딕"/>
                <a:cs typeface="Calibri"/>
              </a:rPr>
              <a:t>력</a:t>
            </a:r>
            <a:endParaRPr lang="ko-KR" altLang="en-US" sz="700">
              <a:cs typeface="Calibri" panose="020F0502020204030204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FB26AEA-103C-4D48-B423-9A56D7FFB4ED}"/>
              </a:ext>
            </a:extLst>
          </p:cNvPr>
          <p:cNvCxnSpPr>
            <a:cxnSpLocks/>
          </p:cNvCxnSpPr>
          <p:nvPr/>
        </p:nvCxnSpPr>
        <p:spPr>
          <a:xfrm flipV="1">
            <a:off x="7970782" y="4628492"/>
            <a:ext cx="1702674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46613F-9887-41D4-89C8-1947CC003DCE}"/>
              </a:ext>
            </a:extLst>
          </p:cNvPr>
          <p:cNvSpPr txBox="1"/>
          <p:nvPr/>
        </p:nvSpPr>
        <p:spPr>
          <a:xfrm>
            <a:off x="9984498" y="6581776"/>
            <a:ext cx="20731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&lt;동적리스트 추가&gt;</a:t>
            </a:r>
          </a:p>
        </p:txBody>
      </p:sp>
    </p:spTree>
    <p:extLst>
      <p:ext uri="{BB962C8B-B14F-4D97-AF65-F5344CB8AC3E}">
        <p14:creationId xmlns:p14="http://schemas.microsoft.com/office/powerpoint/2010/main" val="1297140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9C2B-B2AE-4B66-A642-A97C057D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64" y="106589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3. 데이터베이스 설계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A8149-EC71-42F1-A960-252F5806DB23}"/>
              </a:ext>
            </a:extLst>
          </p:cNvPr>
          <p:cNvSpPr txBox="1"/>
          <p:nvPr/>
        </p:nvSpPr>
        <p:spPr>
          <a:xfrm>
            <a:off x="469118" y="1310884"/>
            <a:ext cx="61374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2. 더치페이기능 리스트-&gt;결과 전체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80941F-E91F-4DEB-8FC6-68E4C81628D3}"/>
              </a:ext>
            </a:extLst>
          </p:cNvPr>
          <p:cNvSpPr/>
          <p:nvPr/>
        </p:nvSpPr>
        <p:spPr>
          <a:xfrm>
            <a:off x="569669" y="1749267"/>
            <a:ext cx="2975741" cy="4540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9AA2A-0A87-4389-AEBC-6E96BF1D3E51}"/>
              </a:ext>
            </a:extLst>
          </p:cNvPr>
          <p:cNvSpPr/>
          <p:nvPr/>
        </p:nvSpPr>
        <p:spPr>
          <a:xfrm>
            <a:off x="569668" y="1749266"/>
            <a:ext cx="2104884" cy="376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참여자 이름 입력</a:t>
            </a:r>
            <a:endParaRPr lang="ko-KR">
              <a:cs typeface="Calibri" panose="020F0502020204030204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91E42-D7A9-4800-83AF-0B1C045B6E5C}"/>
              </a:ext>
            </a:extLst>
          </p:cNvPr>
          <p:cNvSpPr/>
          <p:nvPr/>
        </p:nvSpPr>
        <p:spPr>
          <a:xfrm>
            <a:off x="2678776" y="1749267"/>
            <a:ext cx="866634" cy="376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r>
              <a:rPr lang="ko-KR" altLang="en-US">
                <a:ea typeface="맑은 고딕"/>
                <a:cs typeface="Calibri"/>
              </a:rPr>
              <a:t>입력</a:t>
            </a:r>
            <a:endParaRPr lang="ko-KR" altLang="en-US" dirty="0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63DB2D9-8392-4B95-8050-70F13DC4060F}"/>
              </a:ext>
            </a:extLst>
          </p:cNvPr>
          <p:cNvSpPr/>
          <p:nvPr/>
        </p:nvSpPr>
        <p:spPr>
          <a:xfrm>
            <a:off x="2012496" y="4665888"/>
            <a:ext cx="81643" cy="816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5279EB-65B0-48F8-87D1-6AF823223739}"/>
              </a:ext>
            </a:extLst>
          </p:cNvPr>
          <p:cNvSpPr/>
          <p:nvPr/>
        </p:nvSpPr>
        <p:spPr>
          <a:xfrm>
            <a:off x="2012495" y="5019673"/>
            <a:ext cx="81643" cy="816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F2CAFD5-9A3E-4330-A2C5-82E7967E6B7B}"/>
              </a:ext>
            </a:extLst>
          </p:cNvPr>
          <p:cNvSpPr/>
          <p:nvPr/>
        </p:nvSpPr>
        <p:spPr>
          <a:xfrm>
            <a:off x="2012496" y="5359852"/>
            <a:ext cx="81643" cy="816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93DFEBDE-1AE0-40D9-AA57-0038100C9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80646"/>
              </p:ext>
            </p:extLst>
          </p:nvPr>
        </p:nvGraphicFramePr>
        <p:xfrm>
          <a:off x="582931" y="2137519"/>
          <a:ext cx="2971089" cy="2398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089">
                  <a:extLst>
                    <a:ext uri="{9D8B030D-6E8A-4147-A177-3AD203B41FA5}">
                      <a16:colId xmlns:a16="http://schemas.microsoft.com/office/drawing/2014/main" val="3847310791"/>
                    </a:ext>
                  </a:extLst>
                </a:gridCol>
              </a:tblGrid>
              <a:tr h="479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참여자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05971"/>
                  </a:ext>
                </a:extLst>
              </a:tr>
              <a:tr h="479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참여자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74342"/>
                  </a:ext>
                </a:extLst>
              </a:tr>
              <a:tr h="479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참여자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18448"/>
                  </a:ext>
                </a:extLst>
              </a:tr>
              <a:tr h="479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참여자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4527"/>
                  </a:ext>
                </a:extLst>
              </a:tr>
              <a:tr h="479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참여자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0583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992ED14-70F4-4483-B0CF-808D18C0B0CF}"/>
              </a:ext>
            </a:extLst>
          </p:cNvPr>
          <p:cNvSpPr txBox="1"/>
          <p:nvPr/>
        </p:nvSpPr>
        <p:spPr>
          <a:xfrm>
            <a:off x="5146221" y="28057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b="1">
                <a:latin typeface="Consolas"/>
                <a:ea typeface="맑은 고딕"/>
                <a:cs typeface="Calibri"/>
              </a:rPr>
              <a:t>edtName</a:t>
            </a:r>
            <a:endParaRPr lang="ko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6620B2-8410-4E60-9744-242799962F13}"/>
              </a:ext>
            </a:extLst>
          </p:cNvPr>
          <p:cNvSpPr txBox="1"/>
          <p:nvPr/>
        </p:nvSpPr>
        <p:spPr>
          <a:xfrm>
            <a:off x="5649686" y="3132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맑은 고딕"/>
              </a:rPr>
              <a:t>nameList</a:t>
            </a:r>
            <a:endParaRPr lang="en-US" altLang="ko-KR"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2A72E-7513-452F-8896-8BE78947A7E2}"/>
              </a:ext>
            </a:extLst>
          </p:cNvPr>
          <p:cNvSpPr txBox="1"/>
          <p:nvPr/>
        </p:nvSpPr>
        <p:spPr>
          <a:xfrm>
            <a:off x="3717472" y="3377293"/>
            <a:ext cx="74648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solidFill>
                  <a:srgbClr val="660E7A"/>
                </a:solidFill>
                <a:ea typeface="맑은 고딕"/>
              </a:rPr>
              <a:t>nameList</a:t>
            </a:r>
            <a:r>
              <a:rPr lang="en-US" altLang="ko-KR">
                <a:ea typeface="맑은 고딕"/>
              </a:rPr>
              <a:t>=</a:t>
            </a:r>
            <a:r>
              <a:rPr lang="en-US" altLang="ko-KR" b="1">
                <a:solidFill>
                  <a:srgbClr val="000080"/>
                </a:solidFill>
                <a:ea typeface="맑은 고딕"/>
              </a:rPr>
              <a:t>new </a:t>
            </a:r>
            <a:r>
              <a:rPr lang="en-US" altLang="ko-KR">
                <a:ea typeface="맑은 고딕"/>
              </a:rPr>
              <a:t>ArrayList&lt;String&gt;();</a:t>
            </a:r>
            <a:endParaRPr lang="en-US"/>
          </a:p>
          <a:p>
            <a:r>
              <a:rPr lang="en-US" b="1">
                <a:latin typeface="Consolas"/>
                <a:ea typeface="맑은 고딕"/>
              </a:rPr>
              <a:t>adapter</a:t>
            </a:r>
            <a:r>
              <a:rPr lang="en-US">
                <a:latin typeface="Consolas"/>
                <a:ea typeface="맑은 고딕"/>
              </a:rPr>
              <a:t>=</a:t>
            </a:r>
            <a:r>
              <a:rPr lang="en-US" b="1">
                <a:latin typeface="Consolas"/>
                <a:ea typeface="맑은 고딕"/>
              </a:rPr>
              <a:t>new </a:t>
            </a:r>
            <a:r>
              <a:rPr lang="en-US">
                <a:latin typeface="Consolas"/>
                <a:ea typeface="맑은 고딕"/>
              </a:rPr>
              <a:t>ArrayAdapter&lt;String&gt;(getApplicationContext(), android.R.layout.</a:t>
            </a:r>
            <a:r>
              <a:rPr lang="en-US" b="1" i="1">
                <a:latin typeface="Consolas"/>
                <a:ea typeface="맑은 고딕"/>
              </a:rPr>
              <a:t>simple_list_item_1</a:t>
            </a:r>
            <a:r>
              <a:rPr lang="en-US">
                <a:latin typeface="Consolas"/>
                <a:ea typeface="맑은 고딕"/>
              </a:rPr>
              <a:t>, </a:t>
            </a:r>
            <a:r>
              <a:rPr lang="en-US" b="1">
                <a:latin typeface="Consolas"/>
                <a:ea typeface="맑은 고딕"/>
              </a:rPr>
              <a:t>nameList</a:t>
            </a:r>
            <a:r>
              <a:rPr lang="en-US">
                <a:latin typeface="Consolas"/>
                <a:ea typeface="맑은 고딕"/>
              </a:rPr>
              <a:t>);</a:t>
            </a:r>
          </a:p>
          <a:p>
            <a:r>
              <a:rPr lang="ko-KR" b="1">
                <a:latin typeface="Consolas"/>
                <a:ea typeface="맑은 고딕"/>
              </a:rPr>
              <a:t>inputList</a:t>
            </a:r>
            <a:r>
              <a:rPr lang="ko-KR">
                <a:latin typeface="Consolas"/>
                <a:ea typeface="맑은 고딕"/>
              </a:rPr>
              <a:t>.setAdapter(</a:t>
            </a:r>
            <a:r>
              <a:rPr lang="ko-KR" b="1">
                <a:latin typeface="Consolas"/>
                <a:ea typeface="맑은 고딕"/>
              </a:rPr>
              <a:t>adapter</a:t>
            </a:r>
            <a:r>
              <a:rPr lang="ko-KR">
                <a:latin typeface="Consolas"/>
                <a:ea typeface="맑은 고딕"/>
              </a:rPr>
              <a:t>);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E0F8-9862-442F-A406-F56C154DECEC}"/>
              </a:ext>
            </a:extLst>
          </p:cNvPr>
          <p:cNvSpPr txBox="1"/>
          <p:nvPr/>
        </p:nvSpPr>
        <p:spPr>
          <a:xfrm>
            <a:off x="6520543" y="1009649"/>
            <a:ext cx="66484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solidFill>
                  <a:srgbClr val="660E7A"/>
                </a:solidFill>
                <a:ea typeface="맑은 고딕"/>
              </a:rPr>
              <a:t>btnInput2</a:t>
            </a:r>
            <a:r>
              <a:rPr lang="en-US" altLang="ko-KR">
                <a:ea typeface="맑은 고딕"/>
              </a:rPr>
              <a:t>.setOnClickListener(</a:t>
            </a:r>
            <a:r>
              <a:rPr lang="en-US" altLang="ko-KR" b="1">
                <a:solidFill>
                  <a:srgbClr val="000080"/>
                </a:solidFill>
                <a:ea typeface="맑은 고딕"/>
              </a:rPr>
              <a:t>new </a:t>
            </a:r>
            <a:r>
              <a:rPr lang="en-US" altLang="ko-KR">
                <a:ea typeface="맑은 고딕"/>
              </a:rPr>
              <a:t>View.OnClickListener() {</a:t>
            </a:r>
            <a:br>
              <a:rPr lang="en-US" altLang="ko-KR" dirty="0"/>
            </a:br>
            <a:r>
              <a:rPr lang="en-US" altLang="ko-KR">
                <a:solidFill>
                  <a:srgbClr val="808000"/>
                </a:solidFill>
                <a:ea typeface="맑은 고딕"/>
              </a:rPr>
              <a:t>@Override</a:t>
            </a:r>
            <a:br>
              <a:rPr lang="en-US" altLang="ko-KR" dirty="0"/>
            </a:br>
            <a:r>
              <a:rPr lang="en-US" altLang="ko-KR" b="1">
                <a:solidFill>
                  <a:srgbClr val="000080"/>
                </a:solidFill>
                <a:ea typeface="맑은 고딕"/>
              </a:rPr>
              <a:t>public void </a:t>
            </a:r>
            <a:r>
              <a:rPr lang="en-US" altLang="ko-KR">
                <a:ea typeface="맑은 고딕"/>
              </a:rPr>
              <a:t>onClick(View v) {</a:t>
            </a:r>
            <a:br>
              <a:rPr lang="en-US" altLang="ko-KR" dirty="0"/>
            </a:br>
            <a:r>
              <a:rPr lang="en-US" altLang="ko-KR">
                <a:ea typeface="맑은 고딕"/>
              </a:rPr>
              <a:t>String data=</a:t>
            </a:r>
            <a:r>
              <a:rPr lang="en-US" altLang="ko-KR" b="1">
                <a:solidFill>
                  <a:srgbClr val="660E7A"/>
                </a:solidFill>
                <a:ea typeface="맑은 고딕"/>
              </a:rPr>
              <a:t>edtName</a:t>
            </a:r>
            <a:r>
              <a:rPr lang="en-US" altLang="ko-KR">
                <a:ea typeface="맑은 고딕"/>
              </a:rPr>
              <a:t>.getText().toString();</a:t>
            </a:r>
            <a:br>
              <a:rPr lang="en-US" altLang="ko-KR" dirty="0"/>
            </a:br>
            <a:r>
              <a:rPr lang="en-US" altLang="ko-KR" b="1">
                <a:solidFill>
                  <a:srgbClr val="660E7A"/>
                </a:solidFill>
                <a:ea typeface="맑은 고딕"/>
              </a:rPr>
              <a:t>nameList</a:t>
            </a:r>
            <a:r>
              <a:rPr lang="en-US" altLang="ko-KR">
                <a:ea typeface="맑은 고딕"/>
              </a:rPr>
              <a:t>.add(data);</a:t>
            </a:r>
            <a:endParaRPr lang="en-US">
              <a:ea typeface="맑은 고딕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F9286E-7C08-4445-8F6B-04CF531358DD}"/>
              </a:ext>
            </a:extLst>
          </p:cNvPr>
          <p:cNvCxnSpPr>
            <a:cxnSpLocks/>
          </p:cNvCxnSpPr>
          <p:nvPr/>
        </p:nvCxnSpPr>
        <p:spPr>
          <a:xfrm flipV="1">
            <a:off x="3365937" y="1816975"/>
            <a:ext cx="3063388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81ED26E-728B-4600-931E-1517FB4202E8}"/>
              </a:ext>
            </a:extLst>
          </p:cNvPr>
          <p:cNvCxnSpPr/>
          <p:nvPr/>
        </p:nvCxnSpPr>
        <p:spPr>
          <a:xfrm>
            <a:off x="2407104" y="2026103"/>
            <a:ext cx="2683327" cy="9280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F4CFE0-273C-4E7F-B1F7-6564A540B145}"/>
              </a:ext>
            </a:extLst>
          </p:cNvPr>
          <p:cNvCxnSpPr>
            <a:cxnSpLocks/>
          </p:cNvCxnSpPr>
          <p:nvPr/>
        </p:nvCxnSpPr>
        <p:spPr>
          <a:xfrm flipV="1">
            <a:off x="2495079" y="3313760"/>
            <a:ext cx="3063388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39C6118F-73CF-4374-99FE-1F88F7A80C5E}"/>
              </a:ext>
            </a:extLst>
          </p:cNvPr>
          <p:cNvSpPr/>
          <p:nvPr/>
        </p:nvSpPr>
        <p:spPr>
          <a:xfrm>
            <a:off x="1786454" y="2237014"/>
            <a:ext cx="462642" cy="2027463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C2B541-F939-4AF5-A2F3-3780D5ECB886}"/>
              </a:ext>
            </a:extLst>
          </p:cNvPr>
          <p:cNvSpPr txBox="1"/>
          <p:nvPr/>
        </p:nvSpPr>
        <p:spPr>
          <a:xfrm>
            <a:off x="4642757" y="4669971"/>
            <a:ext cx="83629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solidFill>
                  <a:srgbClr val="660E7A"/>
                </a:solidFill>
              </a:rPr>
              <a:t>btnInput3</a:t>
            </a:r>
            <a:r>
              <a:rPr lang="en-US" altLang="ko-KR"/>
              <a:t>.setOnClickListener(</a:t>
            </a:r>
            <a:r>
              <a:rPr lang="en-US" altLang="ko-KR" b="1">
                <a:solidFill>
                  <a:srgbClr val="000080"/>
                </a:solidFill>
              </a:rPr>
              <a:t>new </a:t>
            </a:r>
            <a:r>
              <a:rPr lang="en-US" altLang="ko-KR"/>
              <a:t>View.OnClickListener() {</a:t>
            </a:r>
            <a:br>
              <a:rPr lang="en-US" altLang="ko-KR"/>
            </a:br>
            <a:r>
              <a:rPr lang="en-US" altLang="ko-KR">
                <a:solidFill>
                  <a:srgbClr val="808000"/>
                </a:solidFill>
              </a:rPr>
              <a:t>@Override</a:t>
            </a:r>
            <a:br>
              <a:rPr lang="en-US" altLang="ko-KR">
                <a:solidFill>
                  <a:srgbClr val="808000"/>
                </a:solidFill>
              </a:rPr>
            </a:br>
            <a:r>
              <a:rPr lang="en-US" altLang="ko-KR" b="1">
                <a:solidFill>
                  <a:srgbClr val="000080"/>
                </a:solidFill>
              </a:rPr>
              <a:t>public void </a:t>
            </a:r>
            <a:r>
              <a:rPr lang="en-US" altLang="ko-KR"/>
              <a:t>onClick(View v) {</a:t>
            </a:r>
            <a:br>
              <a:rPr lang="en-US" altLang="ko-KR"/>
            </a:br>
            <a:r>
              <a:rPr lang="en-US" altLang="ko-KR"/>
              <a:t>Intent intent=</a:t>
            </a:r>
            <a:r>
              <a:rPr lang="en-US" altLang="ko-KR" b="1">
                <a:solidFill>
                  <a:srgbClr val="000080"/>
                </a:solidFill>
              </a:rPr>
              <a:t>new </a:t>
            </a:r>
            <a:r>
              <a:rPr lang="en-US" altLang="ko-KR"/>
              <a:t>Intent(getApplicationContext(),FormActivity.</a:t>
            </a:r>
            <a:r>
              <a:rPr lang="en-US" altLang="ko-KR" b="1">
                <a:solidFill>
                  <a:srgbClr val="000080"/>
                </a:solidFill>
              </a:rPr>
              <a:t>class</a:t>
            </a:r>
            <a:r>
              <a:rPr lang="en-US" altLang="ko-KR"/>
              <a:t>);</a:t>
            </a:r>
            <a:br>
              <a:rPr lang="en-US" altLang="ko-KR"/>
            </a:br>
            <a:r>
              <a:rPr lang="en-US" altLang="ko-KR"/>
              <a:t>intent.putExtra(</a:t>
            </a:r>
            <a:r>
              <a:rPr lang="en-US" altLang="ko-KR" b="1">
                <a:solidFill>
                  <a:srgbClr val="008000"/>
                </a:solidFill>
              </a:rPr>
              <a:t>"nameList"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660E7A"/>
                </a:solidFill>
              </a:rPr>
              <a:t>nameList</a:t>
            </a:r>
            <a:r>
              <a:rPr lang="en-US" altLang="ko-KR"/>
              <a:t>);</a:t>
            </a:r>
            <a:br>
              <a:rPr lang="en-US" altLang="ko-KR"/>
            </a:br>
            <a:r>
              <a:rPr lang="en-US" altLang="ko-KR"/>
              <a:t>setResult(</a:t>
            </a:r>
            <a:r>
              <a:rPr lang="en-US" altLang="ko-KR">
                <a:solidFill>
                  <a:srgbClr val="0000FF"/>
                </a:solidFill>
              </a:rPr>
              <a:t>2</a:t>
            </a:r>
            <a:r>
              <a:rPr lang="en-US" altLang="ko-KR"/>
              <a:t>,intent);</a:t>
            </a:r>
            <a:br>
              <a:rPr lang="en-US" altLang="ko-KR"/>
            </a:br>
            <a:r>
              <a:rPr lang="en-US" altLang="ko-KR"/>
              <a:t>finish();</a:t>
            </a:r>
            <a:br>
              <a:rPr lang="en-US" altLang="ko-KR"/>
            </a:br>
            <a:r>
              <a:rPr lang="en-US" altLang="ko-KR"/>
              <a:t>}</a:t>
            </a:r>
            <a:br>
              <a:rPr lang="en-US" altLang="ko-KR"/>
            </a:br>
            <a:r>
              <a:rPr lang="en-US" altLang="ko-KR"/>
              <a:t>});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61C4C4-1A42-41E1-9815-AFEE9D14D1BA}"/>
              </a:ext>
            </a:extLst>
          </p:cNvPr>
          <p:cNvSpPr/>
          <p:nvPr/>
        </p:nvSpPr>
        <p:spPr>
          <a:xfrm>
            <a:off x="1304453" y="5736158"/>
            <a:ext cx="1424528" cy="376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r>
              <a:rPr lang="ko-KR" altLang="en-US">
                <a:ea typeface="맑은 고딕"/>
                <a:cs typeface="Calibri"/>
              </a:rPr>
              <a:t>완료하기</a:t>
            </a:r>
            <a:endParaRPr lang="ko-KR" altLang="en-US" dirty="0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  <a:p>
            <a:pPr algn="ctr"/>
            <a:endParaRPr lang="ko-KR" altLang="en-US">
              <a:ea typeface="맑은 고딕"/>
              <a:cs typeface="Calibri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E59A6E-6D8D-4D84-AF1D-70D70312980F}"/>
              </a:ext>
            </a:extLst>
          </p:cNvPr>
          <p:cNvCxnSpPr>
            <a:cxnSpLocks/>
          </p:cNvCxnSpPr>
          <p:nvPr/>
        </p:nvCxnSpPr>
        <p:spPr>
          <a:xfrm flipV="1">
            <a:off x="2590330" y="5939938"/>
            <a:ext cx="2002031" cy="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0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B6E0C-3258-431B-BCAE-B5B4741D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 Light"/>
              </a:rPr>
              <a:t>4. </a:t>
            </a:r>
            <a:r>
              <a:rPr lang="en-US" altLang="ko-KR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 Light"/>
              </a:rPr>
              <a:t>구현</a:t>
            </a:r>
            <a:endParaRPr lang="en-US" altLang="ko-KR" kern="1200" err="1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E4ECB-504F-462C-B47B-511A6D1751C1}"/>
              </a:ext>
            </a:extLst>
          </p:cNvPr>
          <p:cNvSpPr txBox="1"/>
          <p:nvPr/>
        </p:nvSpPr>
        <p:spPr>
          <a:xfrm>
            <a:off x="873578" y="2275114"/>
            <a:ext cx="474344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2800" err="1">
                <a:ea typeface="+mn-lt"/>
                <a:cs typeface="+mn-lt"/>
              </a:rPr>
              <a:t>모델및구성도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2800" err="1">
                <a:ea typeface="+mn-lt"/>
                <a:cs typeface="+mn-lt"/>
              </a:rPr>
              <a:t>세부구현범위및내용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2800" err="1">
                <a:ea typeface="+mn-lt"/>
                <a:cs typeface="+mn-lt"/>
              </a:rPr>
              <a:t>세부시나리오또는운영절차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2800">
                <a:ea typeface="+mn-lt"/>
                <a:cs typeface="+mn-lt"/>
              </a:rPr>
              <a:t>세부기능</a:t>
            </a:r>
            <a:r>
              <a:rPr lang="en-US" sz="2800">
                <a:ea typeface="+mn-lt"/>
                <a:cs typeface="+mn-lt"/>
              </a:rPr>
              <a:t>(</a:t>
            </a:r>
            <a:r>
              <a:rPr lang="ko-KR" sz="2800" err="1">
                <a:ea typeface="+mn-lt"/>
                <a:cs typeface="+mn-lt"/>
              </a:rPr>
              <a:t>또는모듈</a:t>
            </a:r>
            <a:r>
              <a:rPr lang="en-US" sz="2800">
                <a:ea typeface="+mn-lt"/>
                <a:cs typeface="+mn-lt"/>
              </a:rPr>
              <a:t>)</a:t>
            </a:r>
            <a:r>
              <a:rPr lang="ko-KR" sz="2800" err="1">
                <a:ea typeface="+mn-lt"/>
                <a:cs typeface="+mn-lt"/>
              </a:rPr>
              <a:t>별사용자인터페이스화면내용</a:t>
            </a:r>
            <a:endParaRPr lang="ko-KR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54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E8753F-87C5-4A5B-A046-B157052F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2717204" cy="4389120"/>
          </a:xfrm>
        </p:spPr>
        <p:txBody>
          <a:bodyPr>
            <a:normAutofit/>
          </a:bodyPr>
          <a:lstStyle/>
          <a:p>
            <a:r>
              <a:rPr lang="ko-KR" sz="4000">
                <a:latin typeface="Calibri"/>
                <a:cs typeface="Calibri"/>
              </a:rPr>
              <a:t>4.1.모델 및 구성도</a:t>
            </a:r>
            <a:endParaRPr lang="ko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다이어그램 4">
            <a:extLst>
              <a:ext uri="{FF2B5EF4-FFF2-40B4-BE49-F238E27FC236}">
                <a16:creationId xmlns:a16="http://schemas.microsoft.com/office/drawing/2014/main" id="{CEFF1A35-5BFF-4095-BCD3-23B3DE69D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682145"/>
              </p:ext>
            </p:extLst>
          </p:nvPr>
        </p:nvGraphicFramePr>
        <p:xfrm>
          <a:off x="3205843" y="832303"/>
          <a:ext cx="8188778" cy="565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45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0DAA73-8773-49D5-A351-1ACEEDF6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543" y="1709122"/>
            <a:ext cx="6264401" cy="1097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6000">
                <a:ea typeface="맑은 고딕"/>
                <a:cs typeface="Calibri Light" panose="020F0302020204030204"/>
              </a:rPr>
              <a:t>1. </a:t>
            </a:r>
            <a:r>
              <a:rPr lang="en-US" altLang="ko-KR" sz="6000" err="1">
                <a:ea typeface="맑은 고딕"/>
                <a:cs typeface="Calibri Light" panose="020F0302020204030204"/>
              </a:rPr>
              <a:t>프로젝트</a:t>
            </a:r>
            <a:r>
              <a:rPr lang="en-US" altLang="ko-KR" sz="6000">
                <a:ea typeface="맑은 고딕"/>
                <a:cs typeface="Calibri Light" panose="020F0302020204030204"/>
              </a:rPr>
              <a:t> </a:t>
            </a:r>
            <a:r>
              <a:rPr lang="en-US" altLang="ko-KR" sz="6000" err="1">
                <a:ea typeface="맑은 고딕"/>
                <a:cs typeface="Calibri Light" panose="020F0302020204030204"/>
              </a:rPr>
              <a:t>개요</a:t>
            </a:r>
            <a:endParaRPr lang="en-US" altLang="ko-KR" sz="6000" kern="1200" err="1">
              <a:solidFill>
                <a:schemeClr val="tx1"/>
              </a:solidFill>
              <a:latin typeface="+mj-lt"/>
              <a:ea typeface="+mj-ea"/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81896-1B06-4C68-A9C7-B7938C6C81BA}"/>
              </a:ext>
            </a:extLst>
          </p:cNvPr>
          <p:cNvSpPr txBox="1"/>
          <p:nvPr/>
        </p:nvSpPr>
        <p:spPr>
          <a:xfrm>
            <a:off x="4652513" y="3329797"/>
            <a:ext cx="681199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ko-KR" sz="2000">
                <a:ea typeface="+mn-lt"/>
                <a:cs typeface="+mn-lt"/>
              </a:rPr>
              <a:t>효율적인 약속장소 선정, 약속날짜의 미세먼지 농도 확인, 더치페이 기능을 이용해</a:t>
            </a:r>
            <a:endParaRPr lang="ko-KR" sz="2000">
              <a:ea typeface="맑은 고딕"/>
              <a:cs typeface="Calibri"/>
            </a:endParaRPr>
          </a:p>
          <a:p>
            <a:pPr marL="342900" indent="-342900">
              <a:buFont typeface="Wingdings"/>
              <a:buChar char="ü"/>
            </a:pPr>
            <a:r>
              <a:rPr lang="ko-KR" sz="2000">
                <a:ea typeface="+mn-lt"/>
                <a:cs typeface="+mn-lt"/>
              </a:rPr>
              <a:t>중간지점을 찾기 힘들어</a:t>
            </a:r>
            <a:r>
              <a:rPr lang="ko-KR" sz="240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4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약속장소를 </a:t>
            </a:r>
            <a:r>
              <a:rPr lang="ko-KR" sz="2400" b="1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정하는데에</a:t>
            </a:r>
            <a:r>
              <a:rPr lang="ko-KR" sz="24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어려움을 겪고</a:t>
            </a:r>
            <a:r>
              <a:rPr lang="ko-KR" sz="20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ko-KR" sz="24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약속장소에서 소요되는 </a:t>
            </a:r>
            <a:r>
              <a:rPr lang="ko-KR" altLang="en-US" sz="2400" b="1">
                <a:solidFill>
                  <a:schemeClr val="accent2">
                    <a:lumMod val="50000"/>
                  </a:schemeClr>
                </a:solidFill>
                <a:ea typeface="맑은 고딕"/>
                <a:cs typeface="+mn-lt"/>
              </a:rPr>
              <a:t>금액을</a:t>
            </a:r>
            <a:r>
              <a:rPr lang="ko-KR" altLang="en-US" sz="2400" b="1">
                <a:solidFill>
                  <a:schemeClr val="accent2">
                    <a:lumMod val="50000"/>
                  </a:schemeClr>
                </a:solidFill>
                <a:ea typeface="맑은 고딕"/>
                <a:cs typeface="Calibri"/>
              </a:rPr>
              <a:t> 공평하게 </a:t>
            </a:r>
            <a:r>
              <a:rPr lang="ko-KR" altLang="en-US" sz="2400" b="1" err="1">
                <a:solidFill>
                  <a:schemeClr val="accent2">
                    <a:lumMod val="50000"/>
                  </a:schemeClr>
                </a:solidFill>
                <a:ea typeface="맑은 고딕"/>
                <a:cs typeface="Calibri"/>
              </a:rPr>
              <a:t>나누는데에</a:t>
            </a:r>
            <a:r>
              <a:rPr lang="ko-KR" altLang="en-US" sz="2400" b="1">
                <a:solidFill>
                  <a:schemeClr val="accent2">
                    <a:lumMod val="50000"/>
                  </a:schemeClr>
                </a:solidFill>
                <a:ea typeface="맑은 고딕"/>
                <a:cs typeface="Calibri"/>
              </a:rPr>
              <a:t> 불편함을 겪는</a:t>
            </a:r>
            <a:r>
              <a:rPr lang="ko-KR" altLang="en-US" sz="2000">
                <a:solidFill>
                  <a:schemeClr val="accent2"/>
                </a:solidFill>
                <a:ea typeface="맑은 고딕"/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사람들에게 도움을 주고자 함</a:t>
            </a:r>
            <a:endParaRPr lang="ko-KR" sz="2000">
              <a:ea typeface="맑은 고딕"/>
              <a:cs typeface="Calibri"/>
            </a:endParaRPr>
          </a:p>
          <a:p>
            <a:pPr marL="342900" indent="-342900">
              <a:buFont typeface="Wingdings"/>
              <a:buChar char="ü"/>
            </a:pPr>
            <a:r>
              <a:rPr lang="ko-KR" sz="2000">
                <a:ea typeface="맑은 고딕"/>
                <a:cs typeface="+mn-lt"/>
              </a:rPr>
              <a:t>이에 </a:t>
            </a:r>
            <a:r>
              <a:rPr lang="ko-KR" sz="2400" b="1">
                <a:solidFill>
                  <a:schemeClr val="accent2">
                    <a:lumMod val="50000"/>
                  </a:schemeClr>
                </a:solidFill>
                <a:ea typeface="맑은 고딕"/>
                <a:cs typeface="+mn-lt"/>
              </a:rPr>
              <a:t>약속장소의 </a:t>
            </a:r>
            <a:r>
              <a:rPr lang="ko-KR" sz="2400" b="1" err="1">
                <a:solidFill>
                  <a:schemeClr val="accent2">
                    <a:lumMod val="50000"/>
                  </a:schemeClr>
                </a:solidFill>
                <a:ea typeface="맑은 고딕"/>
                <a:cs typeface="+mn-lt"/>
              </a:rPr>
              <a:t>미세먼지농도를</a:t>
            </a:r>
            <a:r>
              <a:rPr lang="ko-KR" sz="2400" b="1">
                <a:solidFill>
                  <a:schemeClr val="accent2">
                    <a:lumMod val="50000"/>
                  </a:schemeClr>
                </a:solidFill>
                <a:ea typeface="맑은 고딕"/>
                <a:cs typeface="+mn-lt"/>
              </a:rPr>
              <a:t> 확인하는 기능</a:t>
            </a:r>
            <a:r>
              <a:rPr lang="ko-KR" sz="2000">
                <a:ea typeface="맑은 고딕"/>
                <a:cs typeface="+mn-lt"/>
              </a:rPr>
              <a:t>을 추가해 실내외 약속을 </a:t>
            </a:r>
            <a:r>
              <a:rPr lang="ko-KR" sz="2000" err="1">
                <a:ea typeface="맑은 고딕"/>
                <a:cs typeface="+mn-lt"/>
              </a:rPr>
              <a:t>구분지어</a:t>
            </a:r>
            <a:r>
              <a:rPr lang="ko-KR" sz="2000">
                <a:ea typeface="맑은 고딕"/>
                <a:cs typeface="+mn-lt"/>
              </a:rPr>
              <a:t> </a:t>
            </a:r>
            <a:r>
              <a:rPr lang="ko-KR" altLang="en-US" sz="2000">
                <a:ea typeface="맑은 고딕"/>
                <a:cs typeface="+mn-lt"/>
              </a:rPr>
              <a:t>추천하도록 할 것</a:t>
            </a:r>
            <a:endParaRPr lang="ko-KR" sz="2000">
              <a:ea typeface="맑은 고딕"/>
              <a:cs typeface="+mn-lt"/>
            </a:endParaRPr>
          </a:p>
          <a:p>
            <a:endParaRPr lang="ko-K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707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E4A0D-FC0E-49A1-8BE9-736C53F2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250825"/>
            <a:ext cx="10515600" cy="1325563"/>
          </a:xfrm>
        </p:spPr>
        <p:txBody>
          <a:bodyPr>
            <a:normAutofit/>
          </a:bodyPr>
          <a:lstStyle/>
          <a:p>
            <a:r>
              <a:rPr lang="ko-KR">
                <a:latin typeface="Calibri"/>
                <a:ea typeface="맑은 고딕"/>
                <a:cs typeface="Calibri"/>
              </a:rPr>
              <a:t>4.2.세부 구현 범위 및 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_더치페이</a:t>
            </a:r>
            <a:r>
              <a:rPr lang="en-US" altLang="ko-KR" sz="1200">
                <a:latin typeface="Calibri"/>
                <a:ea typeface="맑은 고딕"/>
                <a:cs typeface="Calibri"/>
              </a:rPr>
              <a:t>_MainActivity</a:t>
            </a:r>
            <a:endParaRPr lang="ko-KR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2B4A1E0-2A6F-41F5-8344-B4B495C6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9" y="1271758"/>
            <a:ext cx="6829096" cy="4705806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935757A-DDBC-484B-A957-26767AFC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93" y="1278520"/>
            <a:ext cx="5410200" cy="4709173"/>
          </a:xfrm>
          <a:prstGeom prst="rect">
            <a:avLst/>
          </a:prstGeom>
        </p:spPr>
      </p:pic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80AF29A-68B4-45AD-A9C6-7EE2FCC92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64" y="1270413"/>
            <a:ext cx="5138057" cy="4698175"/>
          </a:xfrm>
          <a:prstGeom prst="rect">
            <a:avLst/>
          </a:prstGeom>
        </p:spPr>
      </p:pic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1E51313-FFC0-41EA-A815-4D2769E91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614" y="3509914"/>
            <a:ext cx="5791200" cy="24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E4A0D-FC0E-49A1-8BE9-736C53F2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250825"/>
            <a:ext cx="10515600" cy="1325563"/>
          </a:xfrm>
        </p:spPr>
        <p:txBody>
          <a:bodyPr>
            <a:normAutofit/>
          </a:bodyPr>
          <a:lstStyle/>
          <a:p>
            <a:r>
              <a:rPr lang="ko-KR">
                <a:latin typeface="Calibri"/>
                <a:ea typeface="맑은 고딕"/>
                <a:cs typeface="Calibri"/>
              </a:rPr>
              <a:t>4.2.세부 구현 범위 및 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_더치페이</a:t>
            </a:r>
            <a:r>
              <a:rPr lang="en-US" altLang="ko-KR" sz="1200">
                <a:latin typeface="Calibri"/>
                <a:ea typeface="맑은 고딕"/>
                <a:cs typeface="Calibri"/>
              </a:rPr>
              <a:t>_FormActivity</a:t>
            </a:r>
            <a:endParaRPr lang="ko-KR" altLang="en-US">
              <a:latin typeface="Calibri"/>
              <a:ea typeface="맑은 고딕"/>
              <a:cs typeface="Calibri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321B88B-B9C4-4B50-8569-E810E5CC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21" y="1336297"/>
            <a:ext cx="3967842" cy="4702477"/>
          </a:xfrm>
          <a:prstGeom prst="rect">
            <a:avLst/>
          </a:prstGeom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250D113-143E-4D74-BE0E-763FB69B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722" y="1340576"/>
            <a:ext cx="5382983" cy="4721133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DD0C32-FEA9-4590-A2E1-B387B0A3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292" y="2980363"/>
            <a:ext cx="5818413" cy="30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E4A0D-FC0E-49A1-8BE9-736C53F2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250825"/>
            <a:ext cx="10515600" cy="1325563"/>
          </a:xfrm>
        </p:spPr>
        <p:txBody>
          <a:bodyPr>
            <a:normAutofit/>
          </a:bodyPr>
          <a:lstStyle/>
          <a:p>
            <a:r>
              <a:rPr lang="ko-KR">
                <a:latin typeface="Calibri"/>
                <a:ea typeface="맑은 고딕"/>
                <a:cs typeface="Calibri"/>
              </a:rPr>
              <a:t>4.2.세부 구현 범위 및 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_더치페이</a:t>
            </a:r>
            <a:r>
              <a:rPr lang="en-US" altLang="ko-KR" sz="1200">
                <a:latin typeface="Calibri"/>
                <a:ea typeface="맑은 고딕"/>
                <a:cs typeface="Calibri"/>
              </a:rPr>
              <a:t>_InputActivity</a:t>
            </a:r>
            <a:endParaRPr lang="ko-KR" altLang="en-US">
              <a:latin typeface="Calibri"/>
              <a:ea typeface="맑은 고딕"/>
              <a:cs typeface="Calibri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B429F62-1A53-4DCC-A30A-44CB6201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4" y="1308424"/>
            <a:ext cx="7151913" cy="50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9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E4A0D-FC0E-49A1-8BE9-736C53F2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250825"/>
            <a:ext cx="10515600" cy="1325563"/>
          </a:xfrm>
        </p:spPr>
        <p:txBody>
          <a:bodyPr>
            <a:normAutofit/>
          </a:bodyPr>
          <a:lstStyle/>
          <a:p>
            <a:r>
              <a:rPr lang="ko-KR">
                <a:latin typeface="Calibri"/>
                <a:ea typeface="맑은 고딕"/>
                <a:cs typeface="Calibri"/>
              </a:rPr>
              <a:t>4.2.세부 구현 범위 및 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_</a:t>
            </a:r>
            <a:r>
              <a:rPr lang="ko-KR">
                <a:latin typeface="Calibri"/>
                <a:ea typeface="맑은 고딕"/>
                <a:cs typeface="Calibri"/>
              </a:rPr>
              <a:t>중간지점</a:t>
            </a:r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86046-0FD6-4FFE-A30C-C4908D55E8CC}"/>
              </a:ext>
            </a:extLst>
          </p:cNvPr>
          <p:cNvSpPr txBox="1"/>
          <p:nvPr/>
        </p:nvSpPr>
        <p:spPr>
          <a:xfrm>
            <a:off x="6492859" y="2039100"/>
            <a:ext cx="5219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맑은 고딕"/>
                <a:cs typeface="Calibri"/>
              </a:rPr>
              <a:t>KakaoMap</a:t>
            </a:r>
            <a:r>
              <a:rPr lang="ko-KR" altLang="en-US">
                <a:ea typeface="맑은 고딕"/>
                <a:cs typeface="Calibri"/>
              </a:rPr>
              <a:t>의 HashKey 등의 서비스키 문제로</a:t>
            </a:r>
          </a:p>
          <a:p>
            <a:r>
              <a:rPr lang="en-US" altLang="ko-KR">
                <a:ea typeface="맑은 고딕"/>
              </a:rPr>
              <a:t>KakaoMap</a:t>
            </a:r>
            <a:r>
              <a:rPr lang="ko-KR" altLang="en-US">
                <a:ea typeface="맑은 고딕"/>
              </a:rPr>
              <a:t>대신 </a:t>
            </a:r>
            <a:r>
              <a:rPr lang="ko-KR">
                <a:ea typeface="맑은 고딕"/>
              </a:rPr>
              <a:t>TMap </a:t>
            </a:r>
            <a:r>
              <a:rPr lang="ko-KR" altLang="en-US">
                <a:ea typeface="맑은 고딕"/>
              </a:rPr>
              <a:t>API를 사용하기로 결정</a:t>
            </a:r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AFDBEA6-29F6-4893-8472-72B5B548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2" y="1745783"/>
            <a:ext cx="5865804" cy="41317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F0C1C3-46C5-49E2-806F-53BCA03C4660}"/>
              </a:ext>
            </a:extLst>
          </p:cNvPr>
          <p:cNvSpPr/>
          <p:nvPr/>
        </p:nvSpPr>
        <p:spPr>
          <a:xfrm>
            <a:off x="3441247" y="4829175"/>
            <a:ext cx="2789463" cy="217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05E8-B6AB-4320-AC4B-08EBCFFAE0AD}"/>
              </a:ext>
            </a:extLst>
          </p:cNvPr>
          <p:cNvSpPr txBox="1"/>
          <p:nvPr/>
        </p:nvSpPr>
        <p:spPr>
          <a:xfrm>
            <a:off x="7391400" y="5200650"/>
            <a:ext cx="3069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현재: 지도 구현까지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이후에 기능 추가 구현하기!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10" name="그래픽 10" descr="표식">
            <a:extLst>
              <a:ext uri="{FF2B5EF4-FFF2-40B4-BE49-F238E27FC236}">
                <a16:creationId xmlns:a16="http://schemas.microsoft.com/office/drawing/2014/main" id="{2EC9A3F2-407A-48CC-8F7C-5019E8BE4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4907" y="4999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8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E4A0D-FC0E-49A1-8BE9-736C53F2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250825"/>
            <a:ext cx="10515600" cy="1325563"/>
          </a:xfrm>
        </p:spPr>
        <p:txBody>
          <a:bodyPr>
            <a:normAutofit/>
          </a:bodyPr>
          <a:lstStyle/>
          <a:p>
            <a:r>
              <a:rPr lang="ko-KR">
                <a:latin typeface="Calibri"/>
                <a:ea typeface="맑은 고딕"/>
                <a:cs typeface="Calibri"/>
              </a:rPr>
              <a:t>4.2.세부 구현 범위 및 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_미세먼지</a:t>
            </a:r>
            <a:r>
              <a:rPr lang="en-US" altLang="ko-KR" sz="1200">
                <a:latin typeface="Calibri"/>
                <a:ea typeface="맑은 고딕"/>
                <a:cs typeface="Calibri"/>
              </a:rPr>
              <a:t>_MainActivity</a:t>
            </a:r>
            <a:endParaRPr lang="ko-KR"/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0647B3-6B33-4586-B824-18339053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368653"/>
            <a:ext cx="6975020" cy="48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0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E4A0D-FC0E-49A1-8BE9-736C53F2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250825"/>
            <a:ext cx="10515600" cy="1325563"/>
          </a:xfrm>
        </p:spPr>
        <p:txBody>
          <a:bodyPr>
            <a:normAutofit/>
          </a:bodyPr>
          <a:lstStyle/>
          <a:p>
            <a:r>
              <a:rPr lang="ko-KR">
                <a:latin typeface="Calibri"/>
                <a:ea typeface="맑은 고딕"/>
                <a:cs typeface="Calibri"/>
              </a:rPr>
              <a:t>4.2.세부 구현 범위 및 내용</a:t>
            </a:r>
            <a:r>
              <a:rPr lang="en-US" altLang="ko-KR">
                <a:latin typeface="Calibri"/>
                <a:ea typeface="맑은 고딕"/>
                <a:cs typeface="Calibri"/>
              </a:rPr>
              <a:t>_</a:t>
            </a:r>
            <a:r>
              <a:rPr lang="ko-KR" altLang="en-US">
                <a:latin typeface="Calibri"/>
                <a:ea typeface="맑은 고딕"/>
                <a:cs typeface="Calibri"/>
              </a:rPr>
              <a:t>미세먼지</a:t>
            </a:r>
            <a:r>
              <a:rPr lang="ko-KR" altLang="en-US" sz="1200">
                <a:latin typeface="Calibri"/>
                <a:ea typeface="맑은 고딕"/>
                <a:cs typeface="Calibri"/>
              </a:rPr>
              <a:t>_FinalActivity</a:t>
            </a:r>
            <a:endParaRPr lang="en-US" altLang="ko-KR">
              <a:latin typeface="Calibri"/>
              <a:ea typeface="맑은 고딕"/>
              <a:cs typeface="Calibri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FE5EE2D-6AC7-435B-ABFA-C9EEFD33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4" y="1329511"/>
            <a:ext cx="5457120" cy="4288972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4F0BBC1-CA7B-4F54-B5C6-D319582F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84" y="1336313"/>
            <a:ext cx="5491984" cy="4281419"/>
          </a:xfrm>
          <a:prstGeom prst="rect">
            <a:avLst/>
          </a:prstGeom>
        </p:spPr>
      </p:pic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BFB45F2-C1FB-4A17-B79B-5D8E5BDE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4" y="1154227"/>
            <a:ext cx="9397093" cy="5053009"/>
          </a:xfrm>
          <a:prstGeom prst="rect">
            <a:avLst/>
          </a:prstGeo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83E5188-9A05-4DDF-A04A-E892DC9AD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448" y="1149625"/>
            <a:ext cx="8008694" cy="50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E21995-9AE8-4070-A397-2FB91695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altLang="ko-KR">
                <a:latin typeface="Calibri"/>
                <a:ea typeface="+mj-lt"/>
                <a:cs typeface="Calibri"/>
              </a:rPr>
              <a:t> 4.3.</a:t>
            </a:r>
            <a:r>
              <a:rPr lang="ko-KR" altLang="en-US">
                <a:latin typeface="Calibri"/>
                <a:ea typeface="+mj-lt"/>
                <a:cs typeface="Calibri"/>
              </a:rPr>
              <a:t>세부</a:t>
            </a:r>
            <a:r>
              <a:rPr lang="en-US" altLang="ko-KR">
                <a:latin typeface="Calibri"/>
                <a:ea typeface="+mj-lt"/>
                <a:cs typeface="Calibri"/>
              </a:rPr>
              <a:t> </a:t>
            </a:r>
            <a:r>
              <a:rPr lang="ko-KR" altLang="en-US">
                <a:latin typeface="Calibri"/>
                <a:ea typeface="+mj-lt"/>
                <a:cs typeface="Calibri"/>
              </a:rPr>
              <a:t>시나리오</a:t>
            </a:r>
            <a:r>
              <a:rPr lang="en-US" altLang="ko-KR">
                <a:latin typeface="Calibri"/>
                <a:ea typeface="+mj-lt"/>
                <a:cs typeface="Calibri"/>
              </a:rPr>
              <a:t> </a:t>
            </a:r>
            <a:r>
              <a:rPr lang="ko-KR" altLang="en-US">
                <a:latin typeface="Calibri"/>
                <a:ea typeface="+mj-lt"/>
                <a:cs typeface="Calibri"/>
              </a:rPr>
              <a:t>또는</a:t>
            </a:r>
            <a:r>
              <a:rPr lang="en-US" altLang="ko-KR">
                <a:latin typeface="Calibri"/>
                <a:ea typeface="+mj-lt"/>
                <a:cs typeface="Calibri"/>
              </a:rPr>
              <a:t> </a:t>
            </a:r>
            <a:r>
              <a:rPr lang="ko-KR" altLang="en-US">
                <a:latin typeface="Calibri"/>
                <a:ea typeface="+mj-lt"/>
                <a:cs typeface="Calibri"/>
              </a:rPr>
              <a:t>운영</a:t>
            </a:r>
            <a:r>
              <a:rPr lang="en-US" altLang="ko-KR">
                <a:latin typeface="Calibri"/>
                <a:ea typeface="+mj-lt"/>
                <a:cs typeface="Calibri"/>
              </a:rPr>
              <a:t> </a:t>
            </a:r>
            <a:r>
              <a:rPr lang="ko-KR" altLang="en-US">
                <a:latin typeface="Calibri"/>
                <a:ea typeface="+mj-lt"/>
                <a:cs typeface="Calibri"/>
              </a:rPr>
              <a:t>절차</a:t>
            </a:r>
            <a:endParaRPr lang="ko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래픽 4" descr="사람들과 함께 사이클링 ">
            <a:extLst>
              <a:ext uri="{FF2B5EF4-FFF2-40B4-BE49-F238E27FC236}">
                <a16:creationId xmlns:a16="http://schemas.microsoft.com/office/drawing/2014/main" id="{76A27BCC-92FA-494E-9789-A4644B1B2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731" y="3755384"/>
            <a:ext cx="914400" cy="914400"/>
          </a:xfrm>
          <a:prstGeom prst="rect">
            <a:avLst/>
          </a:prstGeom>
        </p:spPr>
      </p:pic>
      <p:pic>
        <p:nvPicPr>
          <p:cNvPr id="7" name="그래픽 8" descr="한 경로로 두 개 핀 보내기">
            <a:extLst>
              <a:ext uri="{FF2B5EF4-FFF2-40B4-BE49-F238E27FC236}">
                <a16:creationId xmlns:a16="http://schemas.microsoft.com/office/drawing/2014/main" id="{AC8B31DA-636C-4FC1-AAD4-9D2BAD02A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0888" y="3755384"/>
            <a:ext cx="914400" cy="914400"/>
          </a:xfrm>
          <a:prstGeom prst="rect">
            <a:avLst/>
          </a:prstGeom>
        </p:spPr>
      </p:pic>
      <p:pic>
        <p:nvPicPr>
          <p:cNvPr id="9" name="그래픽 10" descr="걱정하는 얼굴(윤곽선)">
            <a:extLst>
              <a:ext uri="{FF2B5EF4-FFF2-40B4-BE49-F238E27FC236}">
                <a16:creationId xmlns:a16="http://schemas.microsoft.com/office/drawing/2014/main" id="{5AA4A002-7A87-4A94-90BE-F637CEDA0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890148" y="4210793"/>
            <a:ext cx="465826" cy="454325"/>
          </a:xfrm>
          <a:prstGeom prst="rect">
            <a:avLst/>
          </a:prstGeom>
        </p:spPr>
      </p:pic>
      <p:pic>
        <p:nvPicPr>
          <p:cNvPr id="11" name="그래픽 32" descr="웃는 얼굴(윤곽선)">
            <a:extLst>
              <a:ext uri="{FF2B5EF4-FFF2-40B4-BE49-F238E27FC236}">
                <a16:creationId xmlns:a16="http://schemas.microsoft.com/office/drawing/2014/main" id="{F7A92A2B-B14A-40CC-98DB-419CC8D1A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898749" y="3751103"/>
            <a:ext cx="465826" cy="454325"/>
          </a:xfrm>
          <a:prstGeom prst="rect">
            <a:avLst/>
          </a:prstGeom>
        </p:spPr>
      </p:pic>
      <p:pic>
        <p:nvPicPr>
          <p:cNvPr id="33" name="그래픽 34" descr="활짝 웃는 얼굴(윤곽선)">
            <a:extLst>
              <a:ext uri="{FF2B5EF4-FFF2-40B4-BE49-F238E27FC236}">
                <a16:creationId xmlns:a16="http://schemas.microsoft.com/office/drawing/2014/main" id="{86E587FC-1CBC-47A7-9492-015AAAE51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3268" y="3743786"/>
            <a:ext cx="468703" cy="468702"/>
          </a:xfrm>
          <a:prstGeom prst="rect">
            <a:avLst/>
          </a:prstGeom>
        </p:spPr>
      </p:pic>
      <p:pic>
        <p:nvPicPr>
          <p:cNvPr id="35" name="그래픽 35" descr="슬픈 표정(윤곽선)">
            <a:extLst>
              <a:ext uri="{FF2B5EF4-FFF2-40B4-BE49-F238E27FC236}">
                <a16:creationId xmlns:a16="http://schemas.microsoft.com/office/drawing/2014/main" id="{106E6A61-A115-4CE1-A5F2-5915F9E2C0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6432255" y="4196287"/>
            <a:ext cx="465826" cy="454325"/>
          </a:xfrm>
          <a:prstGeom prst="rect">
            <a:avLst/>
          </a:prstGeom>
        </p:spPr>
      </p:pic>
      <p:pic>
        <p:nvPicPr>
          <p:cNvPr id="36" name="그래픽 36" descr="클립보드 선택 표시됨">
            <a:extLst>
              <a:ext uri="{FF2B5EF4-FFF2-40B4-BE49-F238E27FC236}">
                <a16:creationId xmlns:a16="http://schemas.microsoft.com/office/drawing/2014/main" id="{AEF9AB14-CA3F-4F10-BC51-15056DEB1C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8352" y="3746938"/>
            <a:ext cx="914400" cy="914400"/>
          </a:xfrm>
          <a:prstGeom prst="rect">
            <a:avLst/>
          </a:prstGeom>
        </p:spPr>
      </p:pic>
      <p:pic>
        <p:nvPicPr>
          <p:cNvPr id="37" name="그래픽 37" descr="계산기">
            <a:extLst>
              <a:ext uri="{FF2B5EF4-FFF2-40B4-BE49-F238E27FC236}">
                <a16:creationId xmlns:a16="http://schemas.microsoft.com/office/drawing/2014/main" id="{30F51070-4445-4724-AE39-4004DECBF4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79524" y="3746938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E6F799-60E9-4B10-A722-93691ED6AAD2}"/>
              </a:ext>
            </a:extLst>
          </p:cNvPr>
          <p:cNvSpPr txBox="1"/>
          <p:nvPr/>
        </p:nvSpPr>
        <p:spPr>
          <a:xfrm>
            <a:off x="336331" y="3055883"/>
            <a:ext cx="22965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3명의 친구들(A,B,C)과 약속을 잡기로 함</a:t>
            </a:r>
            <a:endParaRPr lang="ko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7CD932-C7BD-4D19-B105-7EEB0AD59D8A}"/>
              </a:ext>
            </a:extLst>
          </p:cNvPr>
          <p:cNvSpPr txBox="1"/>
          <p:nvPr/>
        </p:nvSpPr>
        <p:spPr>
          <a:xfrm>
            <a:off x="1834054" y="4711262"/>
            <a:ext cx="22965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+mn-lt"/>
                <a:cs typeface="+mn-lt"/>
              </a:rPr>
              <a:t>중간지점 찾기 기능을 이용해 </a:t>
            </a:r>
            <a:r>
              <a:rPr lang="en-US" altLang="ko-KR">
                <a:ea typeface="+mn-lt"/>
                <a:cs typeface="+mn-lt"/>
              </a:rPr>
              <a:t>3</a:t>
            </a:r>
            <a:r>
              <a:rPr lang="ko-KR" altLang="en-US">
                <a:ea typeface="+mn-lt"/>
                <a:cs typeface="+mn-lt"/>
              </a:rPr>
              <a:t>명 각각의 위치에서 중간지점을 찾음</a:t>
            </a:r>
            <a:endParaRPr lang="ko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CCAE42-8C71-4B13-8B4D-CA074E0890AA}"/>
              </a:ext>
            </a:extLst>
          </p:cNvPr>
          <p:cNvSpPr txBox="1"/>
          <p:nvPr/>
        </p:nvSpPr>
        <p:spPr>
          <a:xfrm>
            <a:off x="3778470" y="277998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중간지점 주변의 카페나 음식점의 리스트를 보고 적절한 장소를 선정</a:t>
            </a:r>
            <a:endParaRPr lang="ko-K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06D6C2-7378-451A-97D1-F8E4A4CB4746}"/>
              </a:ext>
            </a:extLst>
          </p:cNvPr>
          <p:cNvSpPr txBox="1"/>
          <p:nvPr/>
        </p:nvSpPr>
        <p:spPr>
          <a:xfrm>
            <a:off x="5184227" y="471126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미세먼지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기능을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이용해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미세먼지농도에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따라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실내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실외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약속장소를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조정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91E55-6D30-45DA-9D23-9BDAC315B26D}"/>
              </a:ext>
            </a:extLst>
          </p:cNvPr>
          <p:cNvSpPr txBox="1"/>
          <p:nvPr/>
        </p:nvSpPr>
        <p:spPr>
          <a:xfrm>
            <a:off x="7457090" y="263546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만남이</a:t>
            </a:r>
            <a:r>
              <a:rPr lang="en-US" altLang="ko-KR"/>
              <a:t> </a:t>
            </a:r>
            <a:r>
              <a:rPr lang="ko-KR" altLang="en-US"/>
              <a:t>마무리되고</a:t>
            </a:r>
            <a:r>
              <a:rPr lang="en-US" altLang="ko-KR"/>
              <a:t> A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결제한</a:t>
            </a:r>
            <a:r>
              <a:rPr lang="en-US" altLang="ko-KR"/>
              <a:t> </a:t>
            </a:r>
            <a:r>
              <a:rPr lang="ko-KR" altLang="en-US"/>
              <a:t>총금액을</a:t>
            </a:r>
            <a:r>
              <a:rPr lang="en-US" altLang="ko-KR"/>
              <a:t> </a:t>
            </a:r>
            <a:r>
              <a:rPr lang="ko-KR" altLang="en-US"/>
              <a:t>더치페이</a:t>
            </a:r>
            <a:r>
              <a:rPr lang="en-US" altLang="ko-KR"/>
              <a:t> </a:t>
            </a:r>
            <a:r>
              <a:rPr lang="ko-KR" altLang="en-US"/>
              <a:t>기능을</a:t>
            </a:r>
            <a:r>
              <a:rPr lang="en-US" altLang="ko-KR"/>
              <a:t> </a:t>
            </a:r>
            <a:r>
              <a:rPr lang="ko-KR" altLang="en-US"/>
              <a:t>활용해</a:t>
            </a:r>
            <a:r>
              <a:rPr lang="en-US" altLang="ko-KR"/>
              <a:t> </a:t>
            </a:r>
            <a:r>
              <a:rPr lang="ko-KR" altLang="en-US"/>
              <a:t>돈을</a:t>
            </a:r>
            <a:r>
              <a:rPr lang="en-US" altLang="ko-KR"/>
              <a:t> </a:t>
            </a:r>
            <a:r>
              <a:rPr lang="ko-KR" altLang="en-US"/>
              <a:t>정리함</a:t>
            </a:r>
            <a:endParaRPr lang="en-US" altLang="ko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6E4F2-23DA-47D8-A9CB-A61E23A76078}"/>
              </a:ext>
            </a:extLst>
          </p:cNvPr>
          <p:cNvSpPr txBox="1"/>
          <p:nvPr/>
        </p:nvSpPr>
        <p:spPr>
          <a:xfrm>
            <a:off x="9454055" y="4711262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나누어지는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금액이라면 일정금액을 결제자에게 송금!</a:t>
            </a:r>
            <a:endParaRPr lang="ko-KR" altLang="en-US" sz="1400">
              <a:ea typeface="맑은 고딕"/>
              <a:cs typeface="Calibri"/>
            </a:endParaRPr>
          </a:p>
          <a:p>
            <a:r>
              <a:rPr lang="en-US" altLang="ko-KR" sz="1400">
                <a:ea typeface="맑은 고딕"/>
              </a:rPr>
              <a:t> </a:t>
            </a:r>
            <a:r>
              <a:rPr lang="ko-KR" altLang="en-US" sz="1400">
                <a:ea typeface="맑은 고딕"/>
              </a:rPr>
              <a:t>나누어지지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않는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금액이라면</a:t>
            </a:r>
            <a:r>
              <a:rPr lang="en-US" altLang="ko-KR" sz="1400">
                <a:ea typeface="맑은 고딕"/>
              </a:rPr>
              <a:t> B</a:t>
            </a:r>
            <a:r>
              <a:rPr lang="ko-KR" altLang="en-US" sz="1400">
                <a:ea typeface="맑은 고딕"/>
              </a:rPr>
              <a:t>와</a:t>
            </a:r>
            <a:r>
              <a:rPr lang="en-US" altLang="ko-KR" sz="1400">
                <a:ea typeface="맑은 고딕"/>
              </a:rPr>
              <a:t>C </a:t>
            </a:r>
            <a:r>
              <a:rPr lang="ko-KR" altLang="en-US" sz="1400">
                <a:ea typeface="맑은 고딕"/>
              </a:rPr>
              <a:t>둘중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하나가</a:t>
            </a:r>
            <a:r>
              <a:rPr lang="en-US" altLang="ko-KR" sz="1400">
                <a:ea typeface="맑은 고딕"/>
              </a:rPr>
              <a:t> </a:t>
            </a:r>
            <a:endParaRPr lang="en-US" sz="1400">
              <a:cs typeface="Calibri"/>
            </a:endParaRPr>
          </a:p>
          <a:p>
            <a:r>
              <a:rPr lang="ko-KR" altLang="en-US" sz="1400">
                <a:ea typeface="맑은 고딕"/>
              </a:rPr>
              <a:t>나누어떨어지지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않는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나머지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금액을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추가해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돈을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결제자에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송금</a:t>
            </a:r>
            <a:r>
              <a:rPr lang="en-US" altLang="ko-KR" sz="1400">
                <a:ea typeface="맑은 고딕"/>
              </a:rPr>
              <a:t>!</a:t>
            </a:r>
            <a:endParaRPr lang="en-US" altLang="ko-KR" sz="1400">
              <a:ea typeface="맑은 고딕"/>
              <a:cs typeface="Calibri"/>
            </a:endParaRPr>
          </a:p>
        </p:txBody>
      </p:sp>
      <p:pic>
        <p:nvPicPr>
          <p:cNvPr id="45" name="그래픽 45" descr="화폐">
            <a:extLst>
              <a:ext uri="{FF2B5EF4-FFF2-40B4-BE49-F238E27FC236}">
                <a16:creationId xmlns:a16="http://schemas.microsoft.com/office/drawing/2014/main" id="{94645374-BB6F-463B-9ADF-392AB8BB7B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45110" y="3694386"/>
            <a:ext cx="914400" cy="914400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85F8436-60EF-4777-9D61-567B68B2450D}"/>
              </a:ext>
            </a:extLst>
          </p:cNvPr>
          <p:cNvSpPr/>
          <p:nvPr/>
        </p:nvSpPr>
        <p:spPr>
          <a:xfrm>
            <a:off x="1952809" y="4144110"/>
            <a:ext cx="486103" cy="27589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C82875B-D86E-4576-9C11-EA13E9AD3557}"/>
              </a:ext>
            </a:extLst>
          </p:cNvPr>
          <p:cNvSpPr/>
          <p:nvPr/>
        </p:nvSpPr>
        <p:spPr>
          <a:xfrm>
            <a:off x="3805257" y="4144110"/>
            <a:ext cx="486103" cy="27589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66D6512-8ABF-43E6-82D3-EA163E10FB55}"/>
              </a:ext>
            </a:extLst>
          </p:cNvPr>
          <p:cNvSpPr/>
          <p:nvPr/>
        </p:nvSpPr>
        <p:spPr>
          <a:xfrm>
            <a:off x="5618291" y="4157247"/>
            <a:ext cx="486103" cy="27589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B23F54A-A76F-44DC-AA87-56C84F3AD4A1}"/>
              </a:ext>
            </a:extLst>
          </p:cNvPr>
          <p:cNvSpPr/>
          <p:nvPr/>
        </p:nvSpPr>
        <p:spPr>
          <a:xfrm>
            <a:off x="7667808" y="4144109"/>
            <a:ext cx="486103" cy="27589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08D0984D-1278-4680-B5A2-7B129D3A6E29}"/>
              </a:ext>
            </a:extLst>
          </p:cNvPr>
          <p:cNvSpPr/>
          <p:nvPr/>
        </p:nvSpPr>
        <p:spPr>
          <a:xfrm>
            <a:off x="9402016" y="4144109"/>
            <a:ext cx="486103" cy="27589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36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9E209-731B-418A-A2CD-616C3EEF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351518"/>
            <a:ext cx="11379888" cy="1325563"/>
          </a:xfrm>
        </p:spPr>
        <p:txBody>
          <a:bodyPr/>
          <a:lstStyle/>
          <a:p>
            <a:r>
              <a:rPr lang="en-US" altLang="ko-KR" sz="3600">
                <a:latin typeface="Calibri"/>
                <a:ea typeface="+mj-lt"/>
                <a:cs typeface="Calibri"/>
              </a:rPr>
              <a:t>4.4.</a:t>
            </a:r>
            <a:r>
              <a:rPr lang="ko-KR" altLang="en-US" sz="3600">
                <a:latin typeface="Calibri"/>
                <a:ea typeface="+mj-lt"/>
                <a:cs typeface="Calibri"/>
              </a:rPr>
              <a:t>세부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기능별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사용자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인터페이스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화면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내용_중간지점</a:t>
            </a:r>
            <a:endParaRPr lang="ko-KR" sz="3600"/>
          </a:p>
        </p:txBody>
      </p:sp>
      <p:pic>
        <p:nvPicPr>
          <p:cNvPr id="4" name="그림 4" descr="텍스트, 지도, 모니터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8757F573-438B-4FA2-8435-C5A9227F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89" y="1249135"/>
            <a:ext cx="2669614" cy="55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7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9E209-731B-418A-A2CD-616C3EEF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351518"/>
            <a:ext cx="11379888" cy="1325563"/>
          </a:xfrm>
        </p:spPr>
        <p:txBody>
          <a:bodyPr/>
          <a:lstStyle/>
          <a:p>
            <a:r>
              <a:rPr lang="en-US" altLang="ko-KR" sz="3600">
                <a:latin typeface="Calibri"/>
                <a:ea typeface="+mj-lt"/>
                <a:cs typeface="Calibri"/>
              </a:rPr>
              <a:t>4.4.</a:t>
            </a:r>
            <a:r>
              <a:rPr lang="ko-KR" altLang="en-US" sz="3600">
                <a:latin typeface="Calibri"/>
                <a:ea typeface="+mj-lt"/>
                <a:cs typeface="Calibri"/>
              </a:rPr>
              <a:t>세부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기능별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사용자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인터페이스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화면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내용_더치페이</a:t>
            </a:r>
            <a:endParaRPr lang="ko-KR" sz="3600"/>
          </a:p>
        </p:txBody>
      </p:sp>
      <p:pic>
        <p:nvPicPr>
          <p:cNvPr id="3" name="그림 3" descr="스크린샷, 전자기기, 모니터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12DD94B9-10D7-4A09-BD25-F8D2FE6F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1" y="1397876"/>
            <a:ext cx="2515817" cy="5271407"/>
          </a:xfrm>
          <a:prstGeom prst="rect">
            <a:avLst/>
          </a:prstGeom>
        </p:spPr>
      </p:pic>
      <p:pic>
        <p:nvPicPr>
          <p:cNvPr id="4" name="그림 4" descr="스크린샷, 전화, 모니터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05EF51BB-CFB6-409D-800A-82DD9CAA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932" y="1385207"/>
            <a:ext cx="2590636" cy="5298621"/>
          </a:xfrm>
          <a:prstGeom prst="rect">
            <a:avLst/>
          </a:prstGeom>
        </p:spPr>
      </p:pic>
      <p:pic>
        <p:nvPicPr>
          <p:cNvPr id="5" name="그림 5" descr="모니터, 스크린샷, 컴퓨터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46C5770E-83A6-4A62-A815-EC1C6CC73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97" y="1398814"/>
            <a:ext cx="2468742" cy="5298621"/>
          </a:xfrm>
          <a:prstGeom prst="rect">
            <a:avLst/>
          </a:prstGeom>
        </p:spPr>
      </p:pic>
      <p:pic>
        <p:nvPicPr>
          <p:cNvPr id="6" name="그림 6" descr="스크린샷, 전화, 휴대폰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1217139E-9475-4CD6-9697-144123650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317" y="1344385"/>
            <a:ext cx="2625046" cy="54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50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9E209-731B-418A-A2CD-616C3EEF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351518"/>
            <a:ext cx="11379888" cy="1325563"/>
          </a:xfrm>
        </p:spPr>
        <p:txBody>
          <a:bodyPr/>
          <a:lstStyle/>
          <a:p>
            <a:r>
              <a:rPr lang="en-US" altLang="ko-KR" sz="3600">
                <a:latin typeface="Calibri"/>
                <a:ea typeface="+mj-lt"/>
                <a:cs typeface="Calibri"/>
              </a:rPr>
              <a:t>4.4.</a:t>
            </a:r>
            <a:r>
              <a:rPr lang="ko-KR" altLang="en-US" sz="3600">
                <a:latin typeface="Calibri"/>
                <a:ea typeface="+mj-lt"/>
                <a:cs typeface="Calibri"/>
              </a:rPr>
              <a:t>세부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기능별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사용자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인터페이스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화면</a:t>
            </a:r>
            <a:r>
              <a:rPr lang="en-US" altLang="ko-KR" sz="3600" dirty="0">
                <a:latin typeface="Calibri"/>
                <a:ea typeface="+mj-lt"/>
                <a:cs typeface="Calibri"/>
              </a:rPr>
              <a:t> </a:t>
            </a:r>
            <a:r>
              <a:rPr lang="ko-KR" altLang="en-US" sz="3600">
                <a:latin typeface="Calibri"/>
                <a:ea typeface="+mj-lt"/>
                <a:cs typeface="Calibri"/>
              </a:rPr>
              <a:t>내용_미세먼지</a:t>
            </a:r>
            <a:endParaRPr lang="ko-KR" sz="3600"/>
          </a:p>
        </p:txBody>
      </p:sp>
      <p:pic>
        <p:nvPicPr>
          <p:cNvPr id="9" name="그림 9" descr="모니터, 컴퓨터, 노트북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24FB2AE4-67A8-4706-AFA1-A22281E4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8" y="1330777"/>
            <a:ext cx="2641330" cy="5393871"/>
          </a:xfrm>
          <a:prstGeom prst="rect">
            <a:avLst/>
          </a:prstGeom>
        </p:spPr>
      </p:pic>
      <p:pic>
        <p:nvPicPr>
          <p:cNvPr id="10" name="그림 10" descr="모니터, 전화, 휴대폰, 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207E047-62C4-482D-8928-521768AC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25" y="1344386"/>
            <a:ext cx="2584621" cy="5353050"/>
          </a:xfrm>
          <a:prstGeom prst="rect">
            <a:avLst/>
          </a:prstGeom>
        </p:spPr>
      </p:pic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3DB2F1B-7CD2-4581-B64A-5AA0DC29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426" y="1330779"/>
            <a:ext cx="2553290" cy="5353049"/>
          </a:xfrm>
          <a:prstGeom prst="rect">
            <a:avLst/>
          </a:prstGeom>
        </p:spPr>
      </p:pic>
      <p:pic>
        <p:nvPicPr>
          <p:cNvPr id="12" name="그림 12" descr="스크린샷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10AE633C-BCDE-4E2A-ACC7-EF3036EA2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065" y="2038350"/>
            <a:ext cx="1927085" cy="4114800"/>
          </a:xfrm>
          <a:prstGeom prst="rect">
            <a:avLst/>
          </a:prstGeom>
        </p:spPr>
      </p:pic>
      <p:pic>
        <p:nvPicPr>
          <p:cNvPr id="13" name="그림 13" descr="스크린샷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B202F6B0-5111-4087-A177-B3F1A5C3D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0687" y="2038350"/>
            <a:ext cx="19782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A99A4A-529D-4190-8414-56C3233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4408809" cy="4064925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ea typeface="맑은 고딕"/>
                <a:cs typeface="Calibri Light"/>
              </a:rPr>
              <a:t>1.1.배경 및 필요성</a:t>
            </a:r>
            <a:br>
              <a:rPr lang="ko-KR" altLang="en-US" sz="5000">
                <a:ea typeface="맑은 고딕"/>
                <a:cs typeface="Calibri Light"/>
              </a:rPr>
            </a:br>
            <a:r>
              <a:rPr lang="ko-KR" altLang="en-US" sz="4000">
                <a:ea typeface="맑은 고딕"/>
                <a:cs typeface="Calibri Light"/>
              </a:rPr>
              <a:t>-기존 시스템의 문제점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57265AFE-C3F5-4F38-B1BD-D386AC875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69684"/>
              </p:ext>
            </p:extLst>
          </p:nvPr>
        </p:nvGraphicFramePr>
        <p:xfrm>
          <a:off x="5370001" y="457200"/>
          <a:ext cx="6519901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496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43667E-FE4F-43B2-B757-D7BF053E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ko-KR" sz="6000">
                <a:ea typeface="맑은 고딕"/>
                <a:cs typeface="Calibri Light"/>
              </a:rPr>
              <a:t>5. 시험</a:t>
            </a:r>
            <a:endParaRPr lang="en-US" altLang="ko-KR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6CB259-0FF1-4FDC-AD4F-8301DD4B574B}"/>
              </a:ext>
            </a:extLst>
          </p:cNvPr>
          <p:cNvSpPr txBox="1"/>
          <p:nvPr/>
        </p:nvSpPr>
        <p:spPr>
          <a:xfrm>
            <a:off x="8030936" y="4955722"/>
            <a:ext cx="2743200" cy="996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>
                <a:ea typeface="+mn-lt"/>
                <a:cs typeface="Calibri"/>
              </a:rPr>
              <a:t>시험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계획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및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환경</a:t>
            </a:r>
            <a:endParaRPr lang="ko-KR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>
                <a:ea typeface="+mn-lt"/>
                <a:cs typeface="Calibri"/>
              </a:rPr>
              <a:t>시험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범위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및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내용</a:t>
            </a:r>
            <a:endParaRPr lang="en-US" altLang="ko-KR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698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0B411-B2CA-4CE2-8C1E-70D88F9F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ko-KR">
                <a:latin typeface="Calibri"/>
                <a:ea typeface="맑은 고딕"/>
                <a:cs typeface="Calibri"/>
              </a:rPr>
              <a:t>  </a:t>
            </a:r>
            <a:r>
              <a:rPr lang="en-US" altLang="ko-KR">
                <a:latin typeface="Calibri"/>
                <a:ea typeface="+mj-lt"/>
                <a:cs typeface="Calibri"/>
              </a:rPr>
              <a:t>5.1.</a:t>
            </a:r>
            <a:r>
              <a:rPr lang="ko-KR" altLang="en-US">
                <a:latin typeface="Calibri"/>
                <a:ea typeface="+mj-lt"/>
                <a:cs typeface="Calibri"/>
              </a:rPr>
              <a:t>시험</a:t>
            </a:r>
            <a:r>
              <a:rPr lang="en-US" altLang="ko-KR">
                <a:latin typeface="Calibri"/>
                <a:ea typeface="+mj-lt"/>
                <a:cs typeface="Calibri"/>
              </a:rPr>
              <a:t> </a:t>
            </a:r>
            <a:r>
              <a:rPr lang="ko-KR" altLang="en-US">
                <a:latin typeface="Calibri"/>
                <a:ea typeface="+mj-lt"/>
                <a:cs typeface="Calibri"/>
              </a:rPr>
              <a:t>계획</a:t>
            </a:r>
            <a:r>
              <a:rPr lang="en-US" altLang="ko-KR">
                <a:latin typeface="Calibri"/>
                <a:ea typeface="+mj-lt"/>
                <a:cs typeface="Calibri"/>
              </a:rPr>
              <a:t> </a:t>
            </a:r>
            <a:r>
              <a:rPr lang="ko-KR" altLang="en-US">
                <a:latin typeface="Calibri"/>
                <a:ea typeface="+mj-lt"/>
                <a:cs typeface="Calibri"/>
              </a:rPr>
              <a:t>및</a:t>
            </a:r>
            <a:r>
              <a:rPr lang="en-US" altLang="ko-KR">
                <a:latin typeface="Calibri"/>
                <a:ea typeface="+mj-lt"/>
                <a:cs typeface="Calibri"/>
              </a:rPr>
              <a:t> </a:t>
            </a:r>
            <a:r>
              <a:rPr lang="ko-KR" altLang="en-US">
                <a:latin typeface="Calibri"/>
                <a:ea typeface="+mj-lt"/>
                <a:cs typeface="Calibri"/>
              </a:rPr>
              <a:t>환경</a:t>
            </a:r>
            <a:br>
              <a:rPr lang="ko-KR" altLang="en-US">
                <a:latin typeface="Calibri"/>
                <a:ea typeface="+mj-lt"/>
                <a:cs typeface="Calibri"/>
              </a:rPr>
            </a:br>
            <a:r>
              <a:rPr lang="en-US" altLang="en-US">
                <a:latin typeface="Calibri"/>
                <a:cs typeface="Calibri"/>
              </a:rPr>
              <a:t>  5.2.시험 범위 및 내용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36A0C-DAD6-4CFC-8D05-70EBF313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 sz="2400">
                <a:ea typeface="맑은 고딕"/>
                <a:cs typeface="Calibri" panose="020F0502020204030204"/>
              </a:rPr>
              <a:t>5.1. </a:t>
            </a:r>
            <a:r>
              <a:rPr lang="ko-KR" sz="2400">
                <a:ea typeface="+mn-lt"/>
                <a:cs typeface="+mn-lt"/>
              </a:rPr>
              <a:t>시험계획 및 환경</a:t>
            </a:r>
            <a:endParaRPr lang="ko-KR" altLang="en-US" sz="2400">
              <a:ea typeface="맑은 고딕" panose="020B0503020000020004" pitchFamily="34" charset="-127"/>
              <a:cs typeface="Calibri" panose="020F0502020204030204"/>
            </a:endParaRPr>
          </a:p>
          <a:p>
            <a:pPr>
              <a:buNone/>
            </a:pP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ko-KR" sz="2400">
                <a:ea typeface="+mn-lt"/>
                <a:cs typeface="+mn-lt"/>
              </a:rPr>
              <a:t>1&gt;시험일정:6월 28일</a:t>
            </a:r>
            <a:endParaRPr lang="ko-KR"/>
          </a:p>
          <a:p>
            <a:pPr marL="0" indent="0">
              <a:buNone/>
            </a:pP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ko-KR" sz="2400">
                <a:ea typeface="+mn-lt"/>
                <a:cs typeface="+mn-lt"/>
              </a:rPr>
              <a:t>2&gt;시험환경:안드로이드 공기계를 </a:t>
            </a:r>
            <a:r>
              <a:rPr lang="ko-KR" altLang="en-US" sz="2400">
                <a:ea typeface="+mn-lt"/>
                <a:cs typeface="+mn-lt"/>
              </a:rPr>
              <a:t>통해</a:t>
            </a:r>
            <a:r>
              <a:rPr lang="ko-KR" sz="2400">
                <a:ea typeface="+mn-lt"/>
                <a:cs typeface="+mn-lt"/>
              </a:rPr>
              <a:t> test</a:t>
            </a:r>
            <a:endParaRPr 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871A8-22FD-41D7-9E04-E695F2F0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/>
              </a:rPr>
              <a:t>5.2. </a:t>
            </a:r>
            <a:r>
              <a:rPr lang="ko-KR" altLang="en-US" sz="2400" dirty="0">
                <a:ea typeface="+mn-lt"/>
                <a:cs typeface="Calibri"/>
              </a:rPr>
              <a:t>시험</a:t>
            </a:r>
            <a:r>
              <a:rPr lang="en-US" altLang="ko-KR" sz="2400" dirty="0">
                <a:ea typeface="+mn-lt"/>
                <a:cs typeface="Calibri"/>
              </a:rPr>
              <a:t> </a:t>
            </a:r>
            <a:r>
              <a:rPr lang="ko-KR" altLang="en-US" sz="2400" dirty="0">
                <a:ea typeface="+mn-lt"/>
                <a:cs typeface="Calibri"/>
              </a:rPr>
              <a:t>범위</a:t>
            </a:r>
            <a:r>
              <a:rPr lang="en-US" altLang="ko-KR" sz="2400" dirty="0">
                <a:ea typeface="+mn-lt"/>
                <a:cs typeface="Calibri"/>
              </a:rPr>
              <a:t> </a:t>
            </a:r>
            <a:r>
              <a:rPr lang="ko-KR" altLang="en-US" sz="2400" dirty="0">
                <a:ea typeface="+mn-lt"/>
                <a:cs typeface="Calibri"/>
              </a:rPr>
              <a:t>및</a:t>
            </a:r>
            <a:r>
              <a:rPr lang="en-US" altLang="ko-KR" sz="2400" dirty="0">
                <a:ea typeface="+mn-lt"/>
                <a:cs typeface="Calibri"/>
              </a:rPr>
              <a:t> </a:t>
            </a:r>
            <a:r>
              <a:rPr lang="ko-KR" altLang="en-US" sz="2400" dirty="0">
                <a:ea typeface="+mn-lt"/>
                <a:cs typeface="Calibri"/>
              </a:rPr>
              <a:t>내용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 panose="020F0502020204030204"/>
              </a:rPr>
              <a:t>1&gt;전체구조 테스트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 panose="020F0502020204030204"/>
              </a:rPr>
              <a:t>2&gt;중간지점 기능 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 panose="020F0502020204030204"/>
              </a:rPr>
              <a:t>-사용자가 핀을 찍은 지점, 중간지점 결과 계산 후 핀을 찍은 지점의 정확도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 panose="020F0502020204030204"/>
              </a:rPr>
              <a:t>3&gt;더치페이 기능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 panose="020F0502020204030204"/>
              </a:rPr>
              <a:t>-정확한 돈 분배 기능, 랜덤기능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 panose="020F0502020204030204"/>
              </a:rPr>
              <a:t>4&gt;미세먼지 기능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  <a:cs typeface="Calibri" panose="020F0502020204030204"/>
              </a:rPr>
              <a:t>-지역에 맞는 정보 정확도</a:t>
            </a:r>
          </a:p>
        </p:txBody>
      </p:sp>
    </p:spTree>
    <p:extLst>
      <p:ext uri="{BB962C8B-B14F-4D97-AF65-F5344CB8AC3E}">
        <p14:creationId xmlns:p14="http://schemas.microsoft.com/office/powerpoint/2010/main" val="1058245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2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1EE93E-0367-4A43-84F7-1EC6DF01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4000" kern="1200">
                <a:latin typeface="+mj-lt"/>
                <a:ea typeface="+mj-ea"/>
                <a:cs typeface="+mj-cs"/>
              </a:rPr>
              <a:t>6. </a:t>
            </a:r>
            <a:r>
              <a:rPr lang="ko-KR" altLang="en-US" sz="4000" kern="1200">
                <a:latin typeface="+mj-lt"/>
                <a:ea typeface="+mj-ea"/>
                <a:cs typeface="+mj-cs"/>
              </a:rPr>
              <a:t>기대효과 및 활용방안</a:t>
            </a:r>
            <a:endParaRPr lang="en-US" altLang="ko-KR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13B28E8-EAD2-4E3F-B0F9-F4EDFF9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200">
                <a:ea typeface="+mn-lt"/>
                <a:cs typeface="+mn-lt"/>
              </a:rPr>
              <a:t>친구들과 적절한 중간지점을 찾음으로써 누구하나 불공평한 이동을 하지 않아도 됨</a:t>
            </a:r>
            <a:endParaRPr lang="ko-KR" altLang="en-US" sz="2200">
              <a:cs typeface="Calibri" panose="020F0502020204030204"/>
            </a:endParaRPr>
          </a:p>
          <a:p>
            <a:r>
              <a:rPr lang="ko-KR" sz="2200">
                <a:ea typeface="+mn-lt"/>
                <a:cs typeface="+mn-lt"/>
              </a:rPr>
              <a:t>더치페이 기능으로 결제자의 부담을 줄이고 돈을 편리하고 효율적으로 나눌 수 있음</a:t>
            </a:r>
            <a:endParaRPr lang="ko-KR"/>
          </a:p>
          <a:p>
            <a:r>
              <a:rPr lang="ko-KR" sz="2200">
                <a:ea typeface="+mn-lt"/>
                <a:cs typeface="+mn-lt"/>
              </a:rPr>
              <a:t>미세먼지 기능으로 각 지역의 대기환경정보를 얻을 수 있음</a:t>
            </a:r>
            <a:endParaRPr lang="ko-KR"/>
          </a:p>
          <a:p>
            <a:r>
              <a:rPr lang="ko-KR" sz="2200">
                <a:ea typeface="+mn-lt"/>
                <a:cs typeface="+mn-lt"/>
              </a:rPr>
              <a:t>멀티앱으로 여러가지 앱을 일일이 다운로드 받지 않고 원하는 정보를 한번에 얻을 수 있음</a:t>
            </a:r>
            <a:endParaRPr lang="ko-KR"/>
          </a:p>
          <a:p>
            <a:r>
              <a:rPr lang="ko-KR" sz="2200">
                <a:ea typeface="+mn-lt"/>
                <a:cs typeface="+mn-lt"/>
              </a:rPr>
              <a:t>더 나아가서 개발을 하게 된다면 데이터베이스를 활용해 로그인, 친구등록,</a:t>
            </a:r>
            <a:endParaRPr lang="ko-KR"/>
          </a:p>
          <a:p>
            <a:r>
              <a:rPr lang="ko-KR" sz="2200">
                <a:ea typeface="+mn-lt"/>
                <a:cs typeface="+mn-lt"/>
              </a:rPr>
              <a:t>카카오톡 연동 등으로 더 효율적으로 기능을 사용할 수 있을 것이다.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1446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C07E4-2A08-46C1-BEDA-1977B1A9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결론 및 개인에게 도움이 된 점</a:t>
            </a:r>
            <a:endParaRPr lang="en-US" altLang="ko-KR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2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1DA8E-2776-4785-8B8E-C08416177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8816" y="2269792"/>
            <a:ext cx="6250940" cy="2304627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ko-KR" sz="1700">
                <a:ea typeface="+mn-lt"/>
                <a:cs typeface="+mn-lt"/>
              </a:rPr>
              <a:t>중간지점 찾기 서비스로 효율적으로 약속장소를 정하고 모임에서 소비된 금액을 적절하게 인원수에 맞게 나누기 위해 더치페이 기능을 사용할 수 있는 어플리케이션을 개발했다.</a:t>
            </a:r>
            <a:endParaRPr lang="ko-KR" sz="1700"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endParaRPr lang="ko-KR" sz="1700">
              <a:ea typeface="+mn-lt"/>
              <a:cs typeface="+mn-lt"/>
            </a:endParaRPr>
          </a:p>
          <a:p>
            <a:r>
              <a:rPr lang="ko-KR" sz="1700">
                <a:ea typeface="+mn-lt"/>
                <a:cs typeface="+mn-lt"/>
              </a:rPr>
              <a:t>미세먼지 기능을 추가해 대기정보를 한눈에 확인할 수도 있다.</a:t>
            </a:r>
            <a:endParaRPr lang="ko-KR" sz="1700"/>
          </a:p>
          <a:p>
            <a:pPr marL="0" indent="0">
              <a:buNone/>
            </a:pPr>
            <a:endParaRPr lang="ko-KR" altLang="en-US" sz="1700">
              <a:ea typeface="+mn-lt"/>
              <a:cs typeface="+mn-lt"/>
            </a:endParaRPr>
          </a:p>
          <a:p>
            <a:r>
              <a:rPr lang="ko-KR" sz="1700">
                <a:ea typeface="+mn-lt"/>
                <a:cs typeface="+mn-lt"/>
              </a:rPr>
              <a:t>한번에 3가지 기능을 사용할 수 있기에 사용자들이 편리하고 효율적으로 정보를 얻을 수 있다.</a:t>
            </a:r>
            <a:endParaRPr lang="ko-KR" sz="1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27BDF-B904-41E6-823C-BE1108FAFD67}"/>
              </a:ext>
            </a:extLst>
          </p:cNvPr>
          <p:cNvSpPr txBox="1"/>
          <p:nvPr/>
        </p:nvSpPr>
        <p:spPr>
          <a:xfrm>
            <a:off x="1839686" y="3118758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>
                <a:ea typeface="맑은 고딕"/>
              </a:rPr>
              <a:t>결론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789302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1DA8E-2776-4785-8B8E-C08416177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4710" y="1261927"/>
            <a:ext cx="6250940" cy="4310506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ko-KR" altLang="en-US" sz="1700">
                <a:ea typeface="+mn-lt"/>
                <a:cs typeface="+mn-lt"/>
              </a:rPr>
              <a:t>프로젝트를 혼자 힘으로 하게 되어 힘든 점도 많았지만 그만큼 경험이 되었다고 생각한다</a:t>
            </a:r>
            <a:endParaRPr lang="ko-KR" altLang="en-US" sz="1700">
              <a:cs typeface="Calibri"/>
            </a:endParaRPr>
          </a:p>
          <a:p>
            <a:r>
              <a:rPr lang="ko-KR" altLang="en-US" sz="1700">
                <a:ea typeface="+mn-lt"/>
                <a:cs typeface="+mn-lt"/>
              </a:rPr>
              <a:t>첫번째 오류를 해결하는 마음가짐이 바뀌게 되었다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>
                <a:ea typeface="+mn-lt"/>
                <a:cs typeface="+mn-lt"/>
              </a:rPr>
              <a:t> 과거에는 오류가 생기면 답답하고 어떻게 </a:t>
            </a:r>
            <a:r>
              <a:rPr lang="ko-KR" altLang="en-US" sz="1700" err="1">
                <a:ea typeface="+mn-lt"/>
                <a:cs typeface="+mn-lt"/>
              </a:rPr>
              <a:t>해결해야할지</a:t>
            </a:r>
            <a:r>
              <a:rPr lang="ko-KR" altLang="en-US" sz="1700">
                <a:ea typeface="+mn-lt"/>
                <a:cs typeface="+mn-lt"/>
              </a:rPr>
              <a:t> 몰라 막막하고 짜증이 났다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>
                <a:ea typeface="+mn-lt"/>
                <a:cs typeface="+mn-lt"/>
              </a:rPr>
              <a:t> 하지만 프로젝트를 진행하면서 </a:t>
            </a:r>
            <a:r>
              <a:rPr lang="ko-KR" altLang="en-US" sz="1700" err="1">
                <a:ea typeface="+mn-lt"/>
                <a:cs typeface="+mn-lt"/>
              </a:rPr>
              <a:t>오류가생기는</a:t>
            </a:r>
            <a:r>
              <a:rPr lang="ko-KR" altLang="en-US" sz="1700" dirty="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빈도수만큼 내가 </a:t>
            </a:r>
            <a:r>
              <a:rPr lang="ko-KR" altLang="en-US" sz="1700" err="1">
                <a:ea typeface="+mn-lt"/>
                <a:cs typeface="+mn-lt"/>
              </a:rPr>
              <a:t>알게되는</a:t>
            </a:r>
            <a:r>
              <a:rPr lang="ko-KR" altLang="en-US" sz="1700">
                <a:ea typeface="+mn-lt"/>
                <a:cs typeface="+mn-lt"/>
              </a:rPr>
              <a:t> 오류도 많아진다는 생각을 하게 되었다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 dirty="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로그를 확인하는 버릇을 들이고 인터넷에 찾아보고 물어보며 해결하는 내 자신이 뿌듯했다</a:t>
            </a:r>
            <a:r>
              <a:rPr lang="en-US" altLang="ko-KR" sz="1700">
                <a:ea typeface="+mn-lt"/>
                <a:cs typeface="+mn-lt"/>
              </a:rPr>
              <a:t>.</a:t>
            </a:r>
            <a:endParaRPr lang="ko-KR" altLang="en-US">
              <a:ea typeface="맑은 고딕"/>
              <a:cs typeface="Calibri" panose="020F0502020204030204"/>
            </a:endParaRPr>
          </a:p>
          <a:p>
            <a:r>
              <a:rPr lang="ko-KR" altLang="en-US" sz="1700">
                <a:ea typeface="+mn-lt"/>
                <a:cs typeface="+mn-lt"/>
              </a:rPr>
              <a:t>두번째 예상치 못한 계획의 차질에 대응하는 법을 배웠다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 dirty="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미세먼지 기능을 개발하기위해 공공</a:t>
            </a:r>
            <a:r>
              <a:rPr lang="en-US" altLang="ko-KR" sz="1700" err="1">
                <a:ea typeface="+mn-lt"/>
                <a:cs typeface="+mn-lt"/>
              </a:rPr>
              <a:t>api</a:t>
            </a:r>
            <a:r>
              <a:rPr lang="ko-KR" altLang="en-US" sz="1700" err="1">
                <a:ea typeface="+mn-lt"/>
                <a:cs typeface="+mn-lt"/>
              </a:rPr>
              <a:t>를</a:t>
            </a:r>
            <a:r>
              <a:rPr lang="ko-KR" altLang="en-US" sz="1700">
                <a:ea typeface="+mn-lt"/>
                <a:cs typeface="+mn-lt"/>
              </a:rPr>
              <a:t> 활용하고자 했지만 시스템오류로 이용하지 </a:t>
            </a:r>
            <a:r>
              <a:rPr lang="ko-KR" altLang="en-US" sz="1700" err="1">
                <a:ea typeface="+mn-lt"/>
                <a:cs typeface="+mn-lt"/>
              </a:rPr>
              <a:t>못하게되어</a:t>
            </a:r>
            <a:r>
              <a:rPr lang="ko-KR" altLang="en-US" sz="1700">
                <a:ea typeface="+mn-lt"/>
                <a:cs typeface="+mn-lt"/>
              </a:rPr>
              <a:t> 곤란했다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>
                <a:ea typeface="+mn-lt"/>
                <a:cs typeface="+mn-lt"/>
              </a:rPr>
              <a:t> 하지만 빨리 대안법을 찾아 이를 해결하고자 했다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>
                <a:ea typeface="+mn-lt"/>
                <a:cs typeface="+mn-lt"/>
              </a:rPr>
              <a:t> 결과적으로 </a:t>
            </a:r>
            <a:r>
              <a:rPr lang="ko-KR" altLang="en-US" sz="1700" err="1">
                <a:ea typeface="+mn-lt"/>
                <a:cs typeface="+mn-lt"/>
              </a:rPr>
              <a:t>기능구현이되었다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 dirty="0">
                <a:ea typeface="+mn-lt"/>
                <a:cs typeface="+mn-lt"/>
              </a:rPr>
              <a:t> </a:t>
            </a:r>
            <a:endParaRPr lang="ko-KR" altLang="en-US" dirty="0">
              <a:ea typeface="맑은 고딕"/>
              <a:cs typeface="Calibri" panose="020F0502020204030204"/>
            </a:endParaRPr>
          </a:p>
          <a:p>
            <a:r>
              <a:rPr lang="ko-KR" altLang="en-US" sz="1700">
                <a:ea typeface="+mn-lt"/>
                <a:cs typeface="+mn-lt"/>
              </a:rPr>
              <a:t>세번째 오로지 혼자서 하는 개발에 대한 경험을 쌓을 수 있었다</a:t>
            </a:r>
            <a:r>
              <a:rPr lang="en-US" altLang="ko-KR" sz="1700">
                <a:ea typeface="+mn-lt"/>
                <a:cs typeface="+mn-lt"/>
              </a:rPr>
              <a:t>.</a:t>
            </a:r>
            <a:r>
              <a:rPr lang="ko-KR" altLang="en-US" sz="1700" dirty="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계획부터 구현</a:t>
            </a:r>
            <a:r>
              <a:rPr lang="en-US" altLang="ko-KR" sz="1700">
                <a:ea typeface="+mn-lt"/>
                <a:cs typeface="+mn-lt"/>
              </a:rPr>
              <a:t>,</a:t>
            </a:r>
            <a:r>
              <a:rPr lang="ko-KR" altLang="en-US" sz="1700">
                <a:ea typeface="+mn-lt"/>
                <a:cs typeface="+mn-lt"/>
              </a:rPr>
              <a:t> 테스트</a:t>
            </a:r>
            <a:r>
              <a:rPr lang="en-US" altLang="ko-KR" sz="1700">
                <a:ea typeface="+mn-lt"/>
                <a:cs typeface="+mn-lt"/>
              </a:rPr>
              <a:t>,</a:t>
            </a:r>
            <a:r>
              <a:rPr lang="ko-KR" altLang="en-US" sz="1700">
                <a:ea typeface="+mn-lt"/>
                <a:cs typeface="+mn-lt"/>
              </a:rPr>
              <a:t>보완까지 전부 </a:t>
            </a:r>
            <a:r>
              <a:rPr lang="ko-KR" altLang="en-US" sz="1700" err="1">
                <a:ea typeface="+mn-lt"/>
                <a:cs typeface="+mn-lt"/>
              </a:rPr>
              <a:t>혼자하는</a:t>
            </a:r>
            <a:r>
              <a:rPr lang="ko-KR" altLang="en-US" sz="1700">
                <a:ea typeface="+mn-lt"/>
                <a:cs typeface="+mn-lt"/>
              </a:rPr>
              <a:t> 것의 장단점을 </a:t>
            </a:r>
            <a:r>
              <a:rPr lang="ko-KR" altLang="en-US" sz="1700" err="1">
                <a:ea typeface="+mn-lt"/>
                <a:cs typeface="+mn-lt"/>
              </a:rPr>
              <a:t>알게되었고</a:t>
            </a:r>
            <a:r>
              <a:rPr lang="ko-KR" altLang="en-US" sz="1700">
                <a:ea typeface="+mn-lt"/>
                <a:cs typeface="+mn-lt"/>
              </a:rPr>
              <a:t> 본인 스스로 프로젝트를 하기 전보다 훨씬 능력이 향상됐다고 생각한다</a:t>
            </a:r>
            <a:r>
              <a:rPr lang="en-US" altLang="ko-KR" sz="1700">
                <a:ea typeface="+mn-lt"/>
                <a:cs typeface="+mn-lt"/>
              </a:rPr>
              <a:t>. 아직 마무리되지 않은 부분이 있지만 이것은 추후 구현하여 어플의 완성도를 높일 예정이다.</a:t>
            </a:r>
            <a:endParaRPr lang="ko-KR">
              <a:ea typeface="맑은 고딕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27BDF-B904-41E6-823C-BE1108FAFD67}"/>
              </a:ext>
            </a:extLst>
          </p:cNvPr>
          <p:cNvSpPr txBox="1"/>
          <p:nvPr/>
        </p:nvSpPr>
        <p:spPr>
          <a:xfrm>
            <a:off x="1513115" y="2452009"/>
            <a:ext cx="557348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>
                <a:ea typeface="맑은 고딕"/>
              </a:rPr>
              <a:t>개인에게 </a:t>
            </a:r>
            <a:endParaRPr lang="ko-KR" altLang="en-US" sz="4000">
              <a:ea typeface="맑은 고딕" panose="020B0503020000020004" pitchFamily="34" charset="-127"/>
            </a:endParaRPr>
          </a:p>
          <a:p>
            <a:r>
              <a:rPr lang="ko-KR" altLang="en-US" sz="4000">
                <a:ea typeface="맑은 고딕"/>
              </a:rPr>
              <a:t>도움이</a:t>
            </a:r>
            <a:endParaRPr lang="ko-KR" altLang="en-US" sz="4000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sz="4000">
                <a:ea typeface="맑은 고딕"/>
              </a:rPr>
              <a:t>된 점</a:t>
            </a:r>
            <a:endParaRPr lang="ko-KR" altLang="en-US" sz="40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20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A99A4A-529D-4190-8414-56C3233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60" y="1299551"/>
            <a:ext cx="5083929" cy="4795408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  <a:cs typeface="Calibri Light"/>
              </a:rPr>
              <a:t>1.1.배경 및 필요성</a:t>
            </a:r>
            <a:br>
              <a:rPr lang="ko-KR" altLang="en-US" sz="4000">
                <a:ea typeface="맑은 고딕"/>
                <a:cs typeface="Calibri Light"/>
              </a:rPr>
            </a:br>
            <a:r>
              <a:rPr lang="ko-KR" altLang="en-US" sz="4000">
                <a:solidFill>
                  <a:srgbClr val="FFFFFF"/>
                </a:solidFill>
                <a:ea typeface="맑은 고딕"/>
                <a:cs typeface="Calibri Light"/>
              </a:rPr>
              <a:t>-</a:t>
            </a:r>
            <a:r>
              <a:rPr lang="ko-KR" sz="4000">
                <a:solidFill>
                  <a:schemeClr val="bg1"/>
                </a:solidFill>
                <a:ea typeface="+mj-lt"/>
                <a:cs typeface="+mj-lt"/>
              </a:rPr>
              <a:t>프로젝트 개발 </a:t>
            </a:r>
            <a:br>
              <a:rPr lang="ko-KR" altLang="en-US" sz="40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ko-KR" sz="4000">
                <a:solidFill>
                  <a:schemeClr val="bg1"/>
                </a:solidFill>
                <a:ea typeface="+mj-lt"/>
                <a:cs typeface="+mj-lt"/>
              </a:rPr>
              <a:t>및 구축 필요성</a:t>
            </a:r>
            <a:endParaRPr lang="ko-KR" altLang="en-US" sz="4000">
              <a:solidFill>
                <a:schemeClr val="bg1"/>
              </a:solidFill>
              <a:ea typeface="맑은 고딕"/>
              <a:cs typeface="Calibri Light"/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57265AFE-C3F5-4F38-B1BD-D386AC875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87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4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CE2A3F-4D66-41C0-821A-EC493D2B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737" y="1075024"/>
            <a:ext cx="4286408" cy="112471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2800">
                <a:ea typeface="맑은 고딕"/>
                <a:cs typeface="Calibri Light"/>
              </a:rPr>
              <a:t>1.2.기존 </a:t>
            </a:r>
            <a:r>
              <a:rPr lang="en-US" altLang="ko-KR" sz="2800" err="1">
                <a:ea typeface="맑은 고딕"/>
                <a:cs typeface="Calibri Light"/>
              </a:rPr>
              <a:t>사례</a:t>
            </a:r>
            <a:r>
              <a:rPr lang="en-US" altLang="ko-KR" sz="2800">
                <a:ea typeface="맑은 고딕"/>
                <a:cs typeface="Calibri Light"/>
              </a:rPr>
              <a:t> </a:t>
            </a:r>
            <a:r>
              <a:rPr lang="en-US" altLang="ko-KR" sz="2800" err="1">
                <a:ea typeface="맑은 고딕"/>
                <a:cs typeface="Calibri Light"/>
              </a:rPr>
              <a:t>조사</a:t>
            </a:r>
            <a:endParaRPr lang="en-US" altLang="ko-KR" sz="2800" kern="1200" err="1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A62FB03-6A9A-4D89-89CF-D021AE7D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3048733"/>
            <a:ext cx="4071510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유사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시스템과의</a:t>
            </a:r>
            <a:r>
              <a:rPr lang="en-US" sz="2000">
                <a:cs typeface="Calibri"/>
              </a:rPr>
              <a:t> </a:t>
            </a:r>
            <a:r>
              <a:rPr lang="ko-KR" altLang="en-US" sz="2000">
                <a:ea typeface="맑은 고딕"/>
                <a:cs typeface="Calibri"/>
              </a:rPr>
              <a:t>공통점과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차이점</a:t>
            </a:r>
            <a:endParaRPr lang="ko-KR"/>
          </a:p>
          <a:p>
            <a:pPr marL="0" indent="0">
              <a:buNone/>
            </a:pPr>
            <a:endParaRPr lang="ko-KR" altLang="en-US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sz="3200" b="1">
                <a:cs typeface="Calibri"/>
              </a:rPr>
              <a:t>1. </a:t>
            </a:r>
            <a:r>
              <a:rPr lang="ko-KR" altLang="en-US" sz="3200" b="1">
                <a:ea typeface="맑은 고딕"/>
                <a:cs typeface="Calibri"/>
              </a:rPr>
              <a:t>중간지점</a:t>
            </a:r>
            <a:r>
              <a:rPr lang="en-US" sz="3200" b="1">
                <a:cs typeface="Calibri"/>
              </a:rPr>
              <a:t> </a:t>
            </a:r>
            <a:r>
              <a:rPr lang="ko-KR" altLang="en-US" sz="3200" b="1">
                <a:ea typeface="맑은 고딕"/>
                <a:cs typeface="Calibri"/>
              </a:rPr>
              <a:t>어플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2. </a:t>
            </a:r>
            <a:r>
              <a:rPr lang="ko-KR" altLang="en-US" sz="2000">
                <a:ea typeface="맑은 고딕"/>
                <a:cs typeface="Calibri"/>
              </a:rPr>
              <a:t>더치페이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어플</a:t>
            </a:r>
            <a:endParaRPr lang="en-US" altLang="ko-KR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3. </a:t>
            </a:r>
            <a:r>
              <a:rPr lang="ko-KR" altLang="en-US" sz="2000">
                <a:ea typeface="맑은 고딕"/>
                <a:cs typeface="Calibri"/>
              </a:rPr>
              <a:t>미세먼지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어플</a:t>
            </a:r>
            <a:endParaRPr lang="en-US" sz="2000">
              <a:ea typeface="맑은 고딕"/>
              <a:cs typeface="Calibri"/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AFF807E-999B-4569-88FD-D44444D13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32632"/>
              </p:ext>
            </p:extLst>
          </p:nvPr>
        </p:nvGraphicFramePr>
        <p:xfrm>
          <a:off x="4715773" y="1423358"/>
          <a:ext cx="7280356" cy="4434437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1820089">
                  <a:extLst>
                    <a:ext uri="{9D8B030D-6E8A-4147-A177-3AD203B41FA5}">
                      <a16:colId xmlns:a16="http://schemas.microsoft.com/office/drawing/2014/main" val="159072058"/>
                    </a:ext>
                  </a:extLst>
                </a:gridCol>
                <a:gridCol w="1820089">
                  <a:extLst>
                    <a:ext uri="{9D8B030D-6E8A-4147-A177-3AD203B41FA5}">
                      <a16:colId xmlns:a16="http://schemas.microsoft.com/office/drawing/2014/main" val="3272769814"/>
                    </a:ext>
                  </a:extLst>
                </a:gridCol>
                <a:gridCol w="1820089">
                  <a:extLst>
                    <a:ext uri="{9D8B030D-6E8A-4147-A177-3AD203B41FA5}">
                      <a16:colId xmlns:a16="http://schemas.microsoft.com/office/drawing/2014/main" val="3353051404"/>
                    </a:ext>
                  </a:extLst>
                </a:gridCol>
                <a:gridCol w="1820089">
                  <a:extLst>
                    <a:ext uri="{9D8B030D-6E8A-4147-A177-3AD203B41FA5}">
                      <a16:colId xmlns:a16="http://schemas.microsoft.com/office/drawing/2014/main" val="2331984048"/>
                    </a:ext>
                  </a:extLst>
                </a:gridCol>
              </a:tblGrid>
              <a:tr h="632898"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우리어디서</a:t>
                      </a:r>
                      <a:r>
                        <a:rPr lang="ko-KR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만나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중간지점 찾기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위밋플레이스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84788"/>
                  </a:ext>
                </a:extLst>
              </a:tr>
              <a:tr h="516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목적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중간지점찾기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중간지점찾기</a:t>
                      </a:r>
                      <a:endParaRPr lang="ko-KR" err="1"/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중간지점찾기</a:t>
                      </a:r>
                      <a:endParaRPr lang="ko-KR" err="1"/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50731"/>
                  </a:ext>
                </a:extLst>
              </a:tr>
              <a:tr h="516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지도위치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직접찾기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6273"/>
                  </a:ext>
                </a:extLst>
              </a:tr>
              <a:tr h="516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주변추천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68260"/>
                  </a:ext>
                </a:extLst>
              </a:tr>
              <a:tr h="516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위치추가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245315"/>
                  </a:ext>
                </a:extLst>
              </a:tr>
              <a:tr h="516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두명이상최적화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3101"/>
                  </a:ext>
                </a:extLst>
              </a:tr>
              <a:tr h="516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실제교통고려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1430"/>
                  </a:ext>
                </a:extLst>
              </a:tr>
              <a:tr h="516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실시간위치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7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99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CE2A3F-4D66-41C0-821A-EC493D2B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737" y="1075024"/>
            <a:ext cx="4286408" cy="112471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2800">
                <a:ea typeface="맑은 고딕"/>
                <a:cs typeface="Calibri Light"/>
              </a:rPr>
              <a:t>1.2.기존 </a:t>
            </a:r>
            <a:r>
              <a:rPr lang="en-US" altLang="ko-KR" sz="2800" err="1">
                <a:ea typeface="맑은 고딕"/>
                <a:cs typeface="Calibri Light"/>
              </a:rPr>
              <a:t>사례</a:t>
            </a:r>
            <a:r>
              <a:rPr lang="en-US" altLang="ko-KR" sz="2800">
                <a:ea typeface="맑은 고딕"/>
                <a:cs typeface="Calibri Light"/>
              </a:rPr>
              <a:t> </a:t>
            </a:r>
            <a:r>
              <a:rPr lang="en-US" altLang="ko-KR" sz="2800" err="1">
                <a:ea typeface="맑은 고딕"/>
                <a:cs typeface="Calibri Light"/>
              </a:rPr>
              <a:t>조사</a:t>
            </a:r>
            <a:endParaRPr lang="en-US" altLang="ko-KR" sz="2800" kern="1200" err="1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A62FB03-6A9A-4D89-89CF-D021AE7D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3048733"/>
            <a:ext cx="4071510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유사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시스템과의</a:t>
            </a:r>
            <a:r>
              <a:rPr lang="en-US" sz="2000">
                <a:cs typeface="Calibri"/>
              </a:rPr>
              <a:t> </a:t>
            </a:r>
            <a:r>
              <a:rPr lang="ko-KR" altLang="en-US" sz="2000">
                <a:ea typeface="맑은 고딕"/>
                <a:cs typeface="Calibri"/>
              </a:rPr>
              <a:t>공통점과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차이점</a:t>
            </a:r>
            <a:endParaRPr lang="ko-KR"/>
          </a:p>
          <a:p>
            <a:pPr marL="0" indent="0">
              <a:buNone/>
            </a:pPr>
            <a:endParaRPr lang="ko-KR" altLang="en-US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1. </a:t>
            </a:r>
            <a:r>
              <a:rPr lang="ko-KR" altLang="en-US" sz="2000">
                <a:ea typeface="맑은 고딕"/>
                <a:cs typeface="Calibri"/>
              </a:rPr>
              <a:t>중간지점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어플</a:t>
            </a:r>
          </a:p>
          <a:p>
            <a:pPr marL="0" indent="0">
              <a:buNone/>
            </a:pPr>
            <a:r>
              <a:rPr lang="en-US" sz="3200" b="1">
                <a:cs typeface="Calibri"/>
              </a:rPr>
              <a:t>2. </a:t>
            </a:r>
            <a:r>
              <a:rPr lang="ko-KR" altLang="en-US" sz="3200" b="1">
                <a:ea typeface="맑은 고딕"/>
                <a:cs typeface="Calibri"/>
              </a:rPr>
              <a:t>더치페이</a:t>
            </a:r>
            <a:r>
              <a:rPr lang="en-US" sz="3200" b="1">
                <a:cs typeface="Calibri"/>
              </a:rPr>
              <a:t> </a:t>
            </a:r>
            <a:r>
              <a:rPr lang="ko-KR" altLang="en-US" sz="3200" b="1">
                <a:ea typeface="맑은 고딕"/>
                <a:cs typeface="Calibri"/>
              </a:rPr>
              <a:t>어플</a:t>
            </a:r>
            <a:endParaRPr lang="en-US" altLang="ko-KR" sz="3200" b="1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3. </a:t>
            </a:r>
            <a:r>
              <a:rPr lang="ko-KR" altLang="en-US" sz="2000">
                <a:ea typeface="맑은 고딕"/>
                <a:cs typeface="Calibri"/>
              </a:rPr>
              <a:t>미세먼지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어플</a:t>
            </a:r>
            <a:endParaRPr lang="en-US" sz="2000">
              <a:ea typeface="맑은 고딕"/>
              <a:cs typeface="Calibri"/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AFF807E-999B-4569-88FD-D44444D13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710946"/>
              </p:ext>
            </p:extLst>
          </p:nvPr>
        </p:nvGraphicFramePr>
        <p:xfrm>
          <a:off x="4658264" y="1078302"/>
          <a:ext cx="7349800" cy="4780916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1837450">
                  <a:extLst>
                    <a:ext uri="{9D8B030D-6E8A-4147-A177-3AD203B41FA5}">
                      <a16:colId xmlns:a16="http://schemas.microsoft.com/office/drawing/2014/main" val="159072058"/>
                    </a:ext>
                  </a:extLst>
                </a:gridCol>
                <a:gridCol w="1837450">
                  <a:extLst>
                    <a:ext uri="{9D8B030D-6E8A-4147-A177-3AD203B41FA5}">
                      <a16:colId xmlns:a16="http://schemas.microsoft.com/office/drawing/2014/main" val="3272769814"/>
                    </a:ext>
                  </a:extLst>
                </a:gridCol>
                <a:gridCol w="1837450">
                  <a:extLst>
                    <a:ext uri="{9D8B030D-6E8A-4147-A177-3AD203B41FA5}">
                      <a16:colId xmlns:a16="http://schemas.microsoft.com/office/drawing/2014/main" val="3353051404"/>
                    </a:ext>
                  </a:extLst>
                </a:gridCol>
                <a:gridCol w="1837450">
                  <a:extLst>
                    <a:ext uri="{9D8B030D-6E8A-4147-A177-3AD203B41FA5}">
                      <a16:colId xmlns:a16="http://schemas.microsoft.com/office/drawing/2014/main" val="2331984048"/>
                    </a:ext>
                  </a:extLst>
                </a:gridCol>
              </a:tblGrid>
              <a:tr h="790829"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A형의</a:t>
                      </a:r>
                      <a:r>
                        <a:rPr lang="ko-KR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총무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더치페이계산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엔빵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84788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목적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더치페이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더치페이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더치페이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26988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멤버수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50731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결제내역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6273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정산내역</a:t>
                      </a:r>
                      <a:r>
                        <a:rPr lang="ko-K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공유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메세지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텍스트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68260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결제자고려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3101"/>
                  </a:ext>
                </a:extLst>
              </a:tr>
              <a:tr h="754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지출금액반올림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(심지어 </a:t>
                      </a:r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절사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34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CE2A3F-4D66-41C0-821A-EC493D2B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737" y="1075024"/>
            <a:ext cx="4286408" cy="112471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2800">
                <a:ea typeface="맑은 고딕"/>
                <a:cs typeface="Calibri Light"/>
              </a:rPr>
              <a:t>1.2.기존 </a:t>
            </a:r>
            <a:r>
              <a:rPr lang="en-US" altLang="ko-KR" sz="2800" err="1">
                <a:ea typeface="맑은 고딕"/>
                <a:cs typeface="Calibri Light"/>
              </a:rPr>
              <a:t>사례</a:t>
            </a:r>
            <a:r>
              <a:rPr lang="en-US" altLang="ko-KR" sz="2800">
                <a:ea typeface="맑은 고딕"/>
                <a:cs typeface="Calibri Light"/>
              </a:rPr>
              <a:t> </a:t>
            </a:r>
            <a:r>
              <a:rPr lang="en-US" altLang="ko-KR" sz="2800" err="1">
                <a:ea typeface="맑은 고딕"/>
                <a:cs typeface="Calibri Light"/>
              </a:rPr>
              <a:t>조사</a:t>
            </a:r>
            <a:endParaRPr lang="en-US" altLang="ko-KR" sz="2800" kern="1200" err="1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A62FB03-6A9A-4D89-89CF-D021AE7D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3048733"/>
            <a:ext cx="4071510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유사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시스템과의</a:t>
            </a:r>
            <a:r>
              <a:rPr lang="en-US" sz="2000">
                <a:cs typeface="Calibri"/>
              </a:rPr>
              <a:t> </a:t>
            </a:r>
            <a:r>
              <a:rPr lang="ko-KR" altLang="en-US" sz="2000">
                <a:ea typeface="맑은 고딕"/>
                <a:cs typeface="Calibri"/>
              </a:rPr>
              <a:t>공통점과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차이점</a:t>
            </a:r>
            <a:endParaRPr lang="ko-KR"/>
          </a:p>
          <a:p>
            <a:pPr marL="0" indent="0">
              <a:buNone/>
            </a:pPr>
            <a:endParaRPr lang="ko-KR" altLang="en-US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1. </a:t>
            </a:r>
            <a:r>
              <a:rPr lang="ko-KR" altLang="en-US" sz="2000">
                <a:ea typeface="맑은 고딕"/>
                <a:cs typeface="Calibri"/>
              </a:rPr>
              <a:t>중간지점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어플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2. </a:t>
            </a:r>
            <a:r>
              <a:rPr lang="ko-KR" altLang="en-US" sz="2000">
                <a:ea typeface="맑은 고딕"/>
                <a:cs typeface="Calibri"/>
              </a:rPr>
              <a:t>더치페이</a:t>
            </a:r>
            <a:r>
              <a:rPr lang="en-US" sz="2000">
                <a:cs typeface="Calibri"/>
              </a:rPr>
              <a:t> </a:t>
            </a:r>
            <a:r>
              <a:rPr lang="ko-KR" altLang="en-US" sz="2000">
                <a:ea typeface="맑은 고딕"/>
                <a:cs typeface="Calibri"/>
              </a:rPr>
              <a:t>어플</a:t>
            </a:r>
            <a:endParaRPr lang="en-US" altLang="ko-KR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sz="3200" b="1">
                <a:cs typeface="Calibri"/>
              </a:rPr>
              <a:t>3. </a:t>
            </a:r>
            <a:r>
              <a:rPr lang="ko-KR" altLang="en-US" sz="3200" b="1">
                <a:ea typeface="맑은 고딕"/>
                <a:cs typeface="Calibri"/>
              </a:rPr>
              <a:t>미세먼지</a:t>
            </a:r>
            <a:r>
              <a:rPr lang="en-US" sz="3200" b="1">
                <a:cs typeface="Calibri"/>
              </a:rPr>
              <a:t> </a:t>
            </a:r>
            <a:r>
              <a:rPr lang="ko-KR" altLang="en-US" sz="3200" b="1">
                <a:ea typeface="맑은 고딕"/>
                <a:cs typeface="Calibri"/>
              </a:rPr>
              <a:t>어플</a:t>
            </a:r>
            <a:endParaRPr lang="en-US" sz="3200" b="1">
              <a:ea typeface="맑은 고딕"/>
              <a:cs typeface="Calibri"/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AFF807E-999B-4569-88FD-D44444D13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09103"/>
              </p:ext>
            </p:extLst>
          </p:nvPr>
        </p:nvGraphicFramePr>
        <p:xfrm>
          <a:off x="4687019" y="1495246"/>
          <a:ext cx="7347644" cy="4246527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1836911">
                  <a:extLst>
                    <a:ext uri="{9D8B030D-6E8A-4147-A177-3AD203B41FA5}">
                      <a16:colId xmlns:a16="http://schemas.microsoft.com/office/drawing/2014/main" val="159072058"/>
                    </a:ext>
                  </a:extLst>
                </a:gridCol>
                <a:gridCol w="1836911">
                  <a:extLst>
                    <a:ext uri="{9D8B030D-6E8A-4147-A177-3AD203B41FA5}">
                      <a16:colId xmlns:a16="http://schemas.microsoft.com/office/drawing/2014/main" val="3272769814"/>
                    </a:ext>
                  </a:extLst>
                </a:gridCol>
                <a:gridCol w="1836911">
                  <a:extLst>
                    <a:ext uri="{9D8B030D-6E8A-4147-A177-3AD203B41FA5}">
                      <a16:colId xmlns:a16="http://schemas.microsoft.com/office/drawing/2014/main" val="3353051404"/>
                    </a:ext>
                  </a:extLst>
                </a:gridCol>
                <a:gridCol w="1836911">
                  <a:extLst>
                    <a:ext uri="{9D8B030D-6E8A-4147-A177-3AD203B41FA5}">
                      <a16:colId xmlns:a16="http://schemas.microsoft.com/office/drawing/2014/main" val="2331984048"/>
                    </a:ext>
                  </a:extLst>
                </a:gridCol>
              </a:tblGrid>
              <a:tr h="839429"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에어코리아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미세고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미세미세</a:t>
                      </a:r>
                    </a:p>
                  </a:txBody>
                  <a:tcPr marL="226035" marR="135621" marT="135621" marB="1356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84788"/>
                  </a:ext>
                </a:extLst>
              </a:tr>
              <a:tr h="691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목적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미세먼지정보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미세먼지정보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미세먼지정보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26988"/>
                  </a:ext>
                </a:extLst>
              </a:tr>
              <a:tr h="691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50731"/>
                  </a:ext>
                </a:extLst>
              </a:tr>
              <a:tr h="691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대기정보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6273"/>
                  </a:ext>
                </a:extLst>
              </a:tr>
              <a:tr h="691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직관적 아이콘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68260"/>
                  </a:ext>
                </a:extLst>
              </a:tr>
              <a:tr h="641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알림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글귀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26035" marR="117538" marT="117538" marB="1175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24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4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AAAF-BA31-475D-AE14-3C05B96B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>
                <a:latin typeface="+mj-lt"/>
                <a:ea typeface="맑은 고딕"/>
                <a:cs typeface="+mj-cs"/>
              </a:rPr>
              <a:t>1.3.</a:t>
            </a:r>
            <a:r>
              <a:rPr lang="ko-KR" altLang="en-US" kern="1200">
                <a:latin typeface="+mj-lt"/>
                <a:ea typeface="맑은 고딕"/>
                <a:cs typeface="+mj-cs"/>
              </a:rPr>
              <a:t>프로젝트 목표</a:t>
            </a:r>
            <a:r>
              <a:rPr lang="en-US" altLang="ko-KR" kern="1200">
                <a:latin typeface="+mj-lt"/>
                <a:ea typeface="맑은 고딕"/>
                <a:cs typeface="+mj-cs"/>
              </a:rPr>
              <a:t>-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전체</a:t>
            </a:r>
            <a:r>
              <a:rPr lang="en-US" altLang="ko-KR" sz="3600" kern="1200"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목표</a:t>
            </a:r>
            <a:r>
              <a:rPr lang="en-US" altLang="ko-KR" sz="3600" kern="1200"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내용</a:t>
            </a:r>
            <a:r>
              <a:rPr lang="en-US" altLang="ko-KR" sz="3600" kern="1200"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600" kern="1200">
                <a:latin typeface="+mj-lt"/>
                <a:ea typeface="맑은 고딕"/>
                <a:cs typeface="+mj-cs"/>
              </a:rPr>
              <a:t>기술</a:t>
            </a:r>
            <a:endParaRPr lang="en-US" altLang="ko-KR" sz="3600" kern="1200">
              <a:latin typeface="+mj-lt"/>
              <a:ea typeface="맑은 고딕"/>
              <a:cs typeface="+mj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C2686-4D7F-4053-AA38-5DA5A7D9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174358"/>
            <a:ext cx="7731642" cy="404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알맞은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약속장소를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위한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중간지점을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찾아주는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ko-KR" altLang="en-US" sz="2400">
                <a:solidFill>
                  <a:schemeClr val="bg1"/>
                </a:solidFill>
                <a:ea typeface="맑은 고딕"/>
              </a:rPr>
              <a:t>서비스</a:t>
            </a:r>
            <a:endParaRPr lang="en-US" altLang="ko-KR" sz="2400" err="1">
              <a:solidFill>
                <a:schemeClr val="bg1"/>
              </a:solidFill>
              <a:ea typeface="맑은 고딕"/>
            </a:endParaRPr>
          </a:p>
          <a:p>
            <a:r>
              <a:rPr lang="ko-KR" altLang="en-US" sz="2400">
                <a:solidFill>
                  <a:schemeClr val="bg1"/>
                </a:solidFill>
                <a:ea typeface="맑은 고딕"/>
              </a:rPr>
              <a:t>매번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번거로운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돈계산을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ko-KR" altLang="en-US" sz="2400">
                <a:solidFill>
                  <a:schemeClr val="bg1"/>
                </a:solidFill>
                <a:ea typeface="맑은 고딕"/>
              </a:rPr>
              <a:t>위한 효율적이고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공평한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더치페이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ko-KR" altLang="en-US" sz="2400">
                <a:solidFill>
                  <a:schemeClr val="bg1"/>
                </a:solidFill>
                <a:ea typeface="맑은 고딕"/>
              </a:rPr>
              <a:t>서비스</a:t>
            </a:r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  <a:ea typeface="맑은 고딕"/>
              </a:rPr>
              <a:t>직관적인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아이콘으로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쉽게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대기환경을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ko-KR" altLang="en-US" sz="2400">
                <a:solidFill>
                  <a:schemeClr val="bg1"/>
                </a:solidFill>
                <a:ea typeface="맑은 고딕"/>
              </a:rPr>
              <a:t>확인해 약속장소를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정할</a:t>
            </a:r>
            <a:r>
              <a:rPr lang="en-US" sz="2400">
                <a:solidFill>
                  <a:schemeClr val="bg1"/>
                </a:solidFill>
              </a:rPr>
              <a:t> 수 </a:t>
            </a:r>
            <a:r>
              <a:rPr lang="en-US" sz="2400" err="1">
                <a:solidFill>
                  <a:schemeClr val="bg1"/>
                </a:solidFill>
              </a:rPr>
              <a:t>있는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미세먼지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ko-KR" altLang="en-US" sz="2400">
                <a:solidFill>
                  <a:schemeClr val="bg1"/>
                </a:solidFill>
                <a:ea typeface="맑은 고딕"/>
              </a:rPr>
              <a:t>서비스</a:t>
            </a:r>
            <a:endParaRPr lang="en-US" sz="2400">
              <a:solidFill>
                <a:schemeClr val="bg1"/>
              </a:solidFill>
              <a:ea typeface="맑은 고딕"/>
            </a:endParaRPr>
          </a:p>
          <a:p>
            <a:r>
              <a:rPr lang="ko-KR" altLang="en-US" sz="2400">
                <a:solidFill>
                  <a:schemeClr val="bg1"/>
                </a:solidFill>
                <a:ea typeface="맑은 고딕"/>
              </a:rPr>
              <a:t>가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합쳐진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멀티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어플리케이션을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만들고자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ko-KR" altLang="en-US" sz="2400">
                <a:solidFill>
                  <a:schemeClr val="bg1"/>
                </a:solidFill>
                <a:ea typeface="맑은 고딕"/>
              </a:rPr>
              <a:t>함(안드로이드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스튜디오로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앱을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만들고자</a:t>
            </a:r>
            <a:r>
              <a:rPr lang="en-US" sz="2400">
                <a:solidFill>
                  <a:schemeClr val="bg1"/>
                </a:solidFill>
              </a:rPr>
              <a:t> 함)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5" name="그래픽 5" descr="핀 있는 지도">
            <a:extLst>
              <a:ext uri="{FF2B5EF4-FFF2-40B4-BE49-F238E27FC236}">
                <a16:creationId xmlns:a16="http://schemas.microsoft.com/office/drawing/2014/main" id="{E4B96C39-5DF5-444A-A952-30EF6310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1253" y="5775385"/>
            <a:ext cx="914400" cy="914400"/>
          </a:xfrm>
          <a:prstGeom prst="rect">
            <a:avLst/>
          </a:prstGeom>
        </p:spPr>
      </p:pic>
      <p:pic>
        <p:nvPicPr>
          <p:cNvPr id="6" name="그래픽 6" descr="계산기">
            <a:extLst>
              <a:ext uri="{FF2B5EF4-FFF2-40B4-BE49-F238E27FC236}">
                <a16:creationId xmlns:a16="http://schemas.microsoft.com/office/drawing/2014/main" id="{9FED7774-A086-4552-ABC1-70C23FC74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1404" y="5775385"/>
            <a:ext cx="914400" cy="914400"/>
          </a:xfrm>
          <a:prstGeom prst="rect">
            <a:avLst/>
          </a:prstGeom>
        </p:spPr>
      </p:pic>
      <p:pic>
        <p:nvPicPr>
          <p:cNvPr id="7" name="그래픽 7" descr="비오는 장면">
            <a:extLst>
              <a:ext uri="{FF2B5EF4-FFF2-40B4-BE49-F238E27FC236}">
                <a16:creationId xmlns:a16="http://schemas.microsoft.com/office/drawing/2014/main" id="{9218FA2E-9877-4EC9-8E3B-53B899244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1555" y="5775385"/>
            <a:ext cx="914400" cy="914400"/>
          </a:xfrm>
          <a:prstGeom prst="rect">
            <a:avLst/>
          </a:prstGeom>
        </p:spPr>
      </p:pic>
      <p:pic>
        <p:nvPicPr>
          <p:cNvPr id="8" name="그래픽 9" descr="온라인 네트워크">
            <a:extLst>
              <a:ext uri="{FF2B5EF4-FFF2-40B4-BE49-F238E27FC236}">
                <a16:creationId xmlns:a16="http://schemas.microsoft.com/office/drawing/2014/main" id="{184F3CF7-B369-46A2-AC4E-56C599D080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480" y="2770517"/>
            <a:ext cx="1532626" cy="150387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F827D-A361-4ED1-BC73-B86BFB99FED7}"/>
              </a:ext>
            </a:extLst>
          </p:cNvPr>
          <p:cNvCxnSpPr/>
          <p:nvPr/>
        </p:nvCxnSpPr>
        <p:spPr>
          <a:xfrm flipH="1">
            <a:off x="9759352" y="4352027"/>
            <a:ext cx="1429109" cy="127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88E777-09FC-4906-B4D3-6E2F8AFBA981}"/>
              </a:ext>
            </a:extLst>
          </p:cNvPr>
          <p:cNvCxnSpPr>
            <a:cxnSpLocks/>
          </p:cNvCxnSpPr>
          <p:nvPr/>
        </p:nvCxnSpPr>
        <p:spPr>
          <a:xfrm flipH="1">
            <a:off x="10593237" y="4308896"/>
            <a:ext cx="724620" cy="133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2D7D1E-73DA-40E5-A2C7-895463CB1DE9}"/>
              </a:ext>
            </a:extLst>
          </p:cNvPr>
          <p:cNvCxnSpPr>
            <a:cxnSpLocks/>
          </p:cNvCxnSpPr>
          <p:nvPr/>
        </p:nvCxnSpPr>
        <p:spPr>
          <a:xfrm>
            <a:off x="11375367" y="4337651"/>
            <a:ext cx="123644" cy="124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Theme</vt:lpstr>
      <vt:lpstr>캡스톤디자인 결과보고서  약속을 위한 멀티 어플리케이션</vt:lpstr>
      <vt:lpstr>목차</vt:lpstr>
      <vt:lpstr>1. 프로젝트 개요</vt:lpstr>
      <vt:lpstr>1.1.배경 및 필요성 -기존 시스템의 문제점</vt:lpstr>
      <vt:lpstr>1.1.배경 및 필요성 -프로젝트 개발  및 구축 필요성</vt:lpstr>
      <vt:lpstr>1.2.기존 사례 조사</vt:lpstr>
      <vt:lpstr>1.2.기존 사례 조사</vt:lpstr>
      <vt:lpstr>1.2.기존 사례 조사</vt:lpstr>
      <vt:lpstr>1.3.프로젝트 목표-전체 목표 내용 기술</vt:lpstr>
      <vt:lpstr>1.3.프로젝트 목표-세부 목표 내용 기술</vt:lpstr>
      <vt:lpstr>1.4.개발 시스템의 범위</vt:lpstr>
      <vt:lpstr>1.41.개11..4.개발 시스템의 범위발 시스템의 범1.4.개발 시스템의 범위</vt:lpstr>
      <vt:lpstr>1.5.개발 시스템의 운영범위-1</vt:lpstr>
      <vt:lpstr>1.5.개발 시스템의 운영범위-2</vt:lpstr>
      <vt:lpstr>1.6.프로젝트 팀 구성표</vt:lpstr>
      <vt:lpstr>1.7.프로젝트 개발 일정</vt:lpstr>
      <vt:lpstr>1.7.프로젝트 개발 일정(상세)</vt:lpstr>
      <vt:lpstr>  1.8.제약사항 및 해결방안_1</vt:lpstr>
      <vt:lpstr>  1.8.제약사항 및 해결방안_2</vt:lpstr>
      <vt:lpstr>2. 시스템 설계</vt:lpstr>
      <vt:lpstr>2.1.시스템구조</vt:lpstr>
      <vt:lpstr>2.2.모듈설명_중간지점찾기</vt:lpstr>
      <vt:lpstr>2.2.모듈설명_더치페이기능</vt:lpstr>
      <vt:lpstr>2.2.모듈설명_미세먼지기능</vt:lpstr>
      <vt:lpstr>3. 데이터베이스 설계</vt:lpstr>
      <vt:lpstr>3. 데이터베이스 설계</vt:lpstr>
      <vt:lpstr>3. 데이터베이스 설계</vt:lpstr>
      <vt:lpstr>4. 구현</vt:lpstr>
      <vt:lpstr>4.1.모델 및 구성도</vt:lpstr>
      <vt:lpstr>4.2.세부 구현 범위 및 내용_더치페이_MainActivity</vt:lpstr>
      <vt:lpstr>4.2.세부 구현 범위 및 내용_더치페이_FormActivity</vt:lpstr>
      <vt:lpstr>4.2.세부 구현 범위 및 내용_더치페이_InputActivity</vt:lpstr>
      <vt:lpstr>4.2.세부 구현 범위 및 내용_중간지점</vt:lpstr>
      <vt:lpstr>4.2.세부 구현 범위 및 내용_미세먼지_MainActivity</vt:lpstr>
      <vt:lpstr>4.2.세부 구현 범위 및 내용_미세먼지_FinalActivity</vt:lpstr>
      <vt:lpstr> 4.3.세부 시나리오 또는 운영 절차</vt:lpstr>
      <vt:lpstr>4.4.세부 기능별 사용자 인터페이스 화면 내용_중간지점</vt:lpstr>
      <vt:lpstr>4.4.세부 기능별 사용자 인터페이스 화면 내용_더치페이</vt:lpstr>
      <vt:lpstr>4.4.세부 기능별 사용자 인터페이스 화면 내용_미세먼지</vt:lpstr>
      <vt:lpstr>5. 시험</vt:lpstr>
      <vt:lpstr>  5.1.시험 계획 및 환경   5.2.시험 범위 및 내용</vt:lpstr>
      <vt:lpstr>6. 기대효과 및 활용방안</vt:lpstr>
      <vt:lpstr>7. 결론 및 개인에게 도움이 된 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519</cp:revision>
  <dcterms:created xsi:type="dcterms:W3CDTF">2020-06-03T14:37:54Z</dcterms:created>
  <dcterms:modified xsi:type="dcterms:W3CDTF">2020-06-14T17:13:50Z</dcterms:modified>
</cp:coreProperties>
</file>