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73" r:id="rId15"/>
    <p:sldId id="274" r:id="rId16"/>
    <p:sldId id="270" r:id="rId17"/>
    <p:sldId id="268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15" autoAdjust="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google.android.googlequicksearchbox&amp;hl=ko" TargetMode="External"/><Relationship Id="rId2" Type="http://schemas.openxmlformats.org/officeDocument/2006/relationships/hyperlink" Target="https://ovenapp.io/project/yKf5f6TMdDhWbey0K6XgjMFwAec27pdl#R1H9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aeksuk.com/atl/view.asp?a_id=1666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Music factory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2017108269</a:t>
            </a:r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임혜원</a:t>
            </a:r>
          </a:p>
        </p:txBody>
      </p:sp>
    </p:spTree>
    <p:extLst>
      <p:ext uri="{BB962C8B-B14F-4D97-AF65-F5344CB8AC3E}">
        <p14:creationId xmlns:p14="http://schemas.microsoft.com/office/powerpoint/2010/main" val="197252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532" y="679939"/>
            <a:ext cx="9875520" cy="501748"/>
          </a:xfrm>
        </p:spPr>
        <p:txBody>
          <a:bodyPr>
            <a:normAutofit fontScale="90000"/>
          </a:bodyPr>
          <a:lstStyle/>
          <a:p>
            <a:r>
              <a:rPr lang="en-US" altLang="ko-KR" sz="2900" b="1" dirty="0"/>
              <a:t>MUSIC FATORY </a:t>
            </a:r>
            <a:br>
              <a:rPr lang="en-US" altLang="ko-KR" sz="2900" b="1" dirty="0"/>
            </a:br>
            <a:r>
              <a:rPr lang="ko-KR" altLang="en-US" sz="2900" b="1" dirty="0"/>
              <a:t>화면설계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사각형: 둥근 모서리 3"/>
          <p:cNvSpPr/>
          <p:nvPr/>
        </p:nvSpPr>
        <p:spPr>
          <a:xfrm>
            <a:off x="351693" y="3058855"/>
            <a:ext cx="2025747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/>
          <p:cNvSpPr/>
          <p:nvPr/>
        </p:nvSpPr>
        <p:spPr>
          <a:xfrm>
            <a:off x="2557975" y="381583"/>
            <a:ext cx="2025747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**</a:t>
            </a:r>
            <a:r>
              <a:rPr lang="ko-KR" altLang="en-US" dirty="0"/>
              <a:t>작곡</a:t>
            </a:r>
          </a:p>
        </p:txBody>
      </p:sp>
      <p:sp>
        <p:nvSpPr>
          <p:cNvPr id="6" name="사각형: 둥근 모서리 5"/>
          <p:cNvSpPr/>
          <p:nvPr/>
        </p:nvSpPr>
        <p:spPr>
          <a:xfrm>
            <a:off x="2557974" y="1446043"/>
            <a:ext cx="2025747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나의 정보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2557974" y="2510503"/>
            <a:ext cx="2025747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4-1</a:t>
            </a:r>
            <a:r>
              <a:rPr lang="ko-KR" altLang="en-US" dirty="0"/>
              <a:t>공유하기</a:t>
            </a:r>
            <a:endParaRPr lang="en-US" altLang="ko-KR" dirty="0"/>
          </a:p>
          <a:p>
            <a:pPr algn="ctr"/>
            <a:r>
              <a:rPr lang="en-US" altLang="ko-KR" dirty="0"/>
              <a:t>4-2</a:t>
            </a:r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/>
          <p:cNvSpPr/>
          <p:nvPr/>
        </p:nvSpPr>
        <p:spPr>
          <a:xfrm>
            <a:off x="2557974" y="3574963"/>
            <a:ext cx="2025747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설정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2557974" y="4615977"/>
            <a:ext cx="2025747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검색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7974" y="5656991"/>
            <a:ext cx="2025747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도움말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4901418" y="250874"/>
            <a:ext cx="2441917" cy="536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/>
              <a:t>직접 작곡</a:t>
            </a:r>
            <a:r>
              <a:rPr lang="en-US" altLang="ko-KR" dirty="0"/>
              <a:t>(</a:t>
            </a:r>
            <a:r>
              <a:rPr lang="ko-KR" altLang="en-US" dirty="0" err="1"/>
              <a:t>고급자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사각형: 둥근 모서리 11"/>
          <p:cNvSpPr/>
          <p:nvPr/>
        </p:nvSpPr>
        <p:spPr>
          <a:xfrm>
            <a:off x="4901418" y="899748"/>
            <a:ext cx="2520464" cy="536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/>
              <a:t>작곡 도우미</a:t>
            </a:r>
            <a:r>
              <a:rPr lang="en-US" altLang="ko-KR" dirty="0"/>
              <a:t>(</a:t>
            </a:r>
            <a:r>
              <a:rPr lang="ko-KR" altLang="en-US" dirty="0" err="1"/>
              <a:t>초급자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사각형: 둥근 모서리 14"/>
          <p:cNvSpPr/>
          <p:nvPr/>
        </p:nvSpPr>
        <p:spPr>
          <a:xfrm>
            <a:off x="4936586" y="4776582"/>
            <a:ext cx="2781887" cy="536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카테고리별 및 전체 검색</a:t>
            </a:r>
            <a:endParaRPr lang="ko-KR" altLang="en-US" dirty="0"/>
          </a:p>
        </p:txBody>
      </p:sp>
      <p:sp>
        <p:nvSpPr>
          <p:cNvPr id="16" name="사각형: 둥근 모서리 15"/>
          <p:cNvSpPr/>
          <p:nvPr/>
        </p:nvSpPr>
        <p:spPr>
          <a:xfrm>
            <a:off x="4888523" y="3437230"/>
            <a:ext cx="2878017" cy="536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</a:t>
            </a:r>
            <a:r>
              <a:rPr lang="en-US" altLang="ko-KR" dirty="0"/>
              <a:t>/</a:t>
            </a:r>
            <a:r>
              <a:rPr lang="ko-KR" altLang="en-US" dirty="0"/>
              <a:t>음향</a:t>
            </a:r>
            <a:r>
              <a:rPr lang="en-US" altLang="ko-KR" dirty="0"/>
              <a:t>/</a:t>
            </a:r>
            <a:r>
              <a:rPr lang="ko-KR" altLang="en-US" dirty="0"/>
              <a:t>네트워크</a:t>
            </a:r>
            <a:r>
              <a:rPr lang="en-US" altLang="ko-KR" dirty="0"/>
              <a:t>/</a:t>
            </a:r>
            <a:r>
              <a:rPr lang="ko-KR" altLang="en-US" dirty="0"/>
              <a:t>보안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4888523" y="4058569"/>
            <a:ext cx="2989386" cy="536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디스플레이</a:t>
            </a:r>
            <a:r>
              <a:rPr lang="en-US" altLang="ko-KR" dirty="0"/>
              <a:t>/SNS/</a:t>
            </a:r>
            <a:r>
              <a:rPr lang="ko-KR" altLang="en-US" dirty="0"/>
              <a:t>공지</a:t>
            </a:r>
            <a:r>
              <a:rPr lang="en-US" altLang="ko-KR" dirty="0"/>
              <a:t>/</a:t>
            </a:r>
            <a:r>
              <a:rPr lang="ko-KR" altLang="en-US" dirty="0"/>
              <a:t>버전</a:t>
            </a:r>
          </a:p>
        </p:txBody>
      </p:sp>
      <p:cxnSp>
        <p:nvCxnSpPr>
          <p:cNvPr id="19" name="직선 화살표 연결선 18"/>
          <p:cNvCxnSpPr>
            <a:cxnSpLocks/>
            <a:stCxn id="5" idx="3"/>
            <a:endCxn id="11" idx="1"/>
          </p:cNvCxnSpPr>
          <p:nvPr/>
        </p:nvCxnSpPr>
        <p:spPr>
          <a:xfrm flipV="1">
            <a:off x="4583722" y="519333"/>
            <a:ext cx="317696" cy="291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4625923" y="895071"/>
            <a:ext cx="262599" cy="135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4582546" y="3708596"/>
            <a:ext cx="317696" cy="291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endCxn id="17" idx="1"/>
          </p:cNvCxnSpPr>
          <p:nvPr/>
        </p:nvCxnSpPr>
        <p:spPr>
          <a:xfrm>
            <a:off x="4623575" y="4144981"/>
            <a:ext cx="264948" cy="182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endCxn id="15" idx="1"/>
          </p:cNvCxnSpPr>
          <p:nvPr/>
        </p:nvCxnSpPr>
        <p:spPr>
          <a:xfrm flipV="1">
            <a:off x="4610681" y="5045041"/>
            <a:ext cx="325905" cy="27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/>
          <p:cNvCxnSpPr>
            <a:cxnSpLocks/>
            <a:stCxn id="15" idx="3"/>
          </p:cNvCxnSpPr>
          <p:nvPr/>
        </p:nvCxnSpPr>
        <p:spPr>
          <a:xfrm flipH="1" flipV="1">
            <a:off x="5519516" y="1548622"/>
            <a:ext cx="2198957" cy="3496419"/>
          </a:xfrm>
          <a:prstGeom prst="bentConnector4">
            <a:avLst>
              <a:gd name="adj1" fmla="val -10396"/>
              <a:gd name="adj2" fmla="val 4820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66289" y="-39591"/>
            <a:ext cx="171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메뉴선택</a:t>
            </a:r>
          </a:p>
        </p:txBody>
      </p:sp>
      <p:sp>
        <p:nvSpPr>
          <p:cNvPr id="62" name="사각형: 둥근 모서리 61"/>
          <p:cNvSpPr/>
          <p:nvPr/>
        </p:nvSpPr>
        <p:spPr>
          <a:xfrm>
            <a:off x="8834802" y="2516961"/>
            <a:ext cx="2025747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r>
              <a:rPr lang="ko-KR" altLang="en-US" dirty="0"/>
              <a:t>가지 항목</a:t>
            </a:r>
          </a:p>
        </p:txBody>
      </p:sp>
      <p:cxnSp>
        <p:nvCxnSpPr>
          <p:cNvPr id="78" name="직선 화살표 연결선 77"/>
          <p:cNvCxnSpPr>
            <a:cxnSpLocks/>
            <a:stCxn id="7" idx="3"/>
          </p:cNvCxnSpPr>
          <p:nvPr/>
        </p:nvCxnSpPr>
        <p:spPr>
          <a:xfrm flipV="1">
            <a:off x="4583721" y="2930188"/>
            <a:ext cx="4236722" cy="9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cxnSpLocks/>
          </p:cNvCxnSpPr>
          <p:nvPr/>
        </p:nvCxnSpPr>
        <p:spPr>
          <a:xfrm flipV="1">
            <a:off x="4566724" y="1842868"/>
            <a:ext cx="2087294" cy="2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/>
          <p:cNvSpPr/>
          <p:nvPr/>
        </p:nvSpPr>
        <p:spPr>
          <a:xfrm>
            <a:off x="6717689" y="1464241"/>
            <a:ext cx="2001565" cy="28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</a:t>
            </a:r>
            <a:endParaRPr lang="ko-KR" altLang="en-US" dirty="0"/>
          </a:p>
        </p:txBody>
      </p:sp>
      <p:sp>
        <p:nvSpPr>
          <p:cNvPr id="88" name="사각형: 둥근 모서리 87"/>
          <p:cNvSpPr/>
          <p:nvPr/>
        </p:nvSpPr>
        <p:spPr>
          <a:xfrm>
            <a:off x="6717689" y="1804816"/>
            <a:ext cx="2550427" cy="255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공유페이지 바로가기</a:t>
            </a:r>
            <a:endParaRPr lang="ko-KR" altLang="en-US" dirty="0"/>
          </a:p>
        </p:txBody>
      </p:sp>
      <p:sp>
        <p:nvSpPr>
          <p:cNvPr id="89" name="사각형: 둥근 모서리 88"/>
          <p:cNvSpPr/>
          <p:nvPr/>
        </p:nvSpPr>
        <p:spPr>
          <a:xfrm>
            <a:off x="6717689" y="2105500"/>
            <a:ext cx="3017154" cy="327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나의 작곡페이지 바로가기</a:t>
            </a:r>
            <a:endParaRPr lang="ko-KR" altLang="en-US" dirty="0"/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4623575" y="2060369"/>
            <a:ext cx="2030443" cy="688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/>
          <p:cNvCxnSpPr>
            <a:cxnSpLocks/>
          </p:cNvCxnSpPr>
          <p:nvPr/>
        </p:nvCxnSpPr>
        <p:spPr>
          <a:xfrm rot="10800000">
            <a:off x="7421882" y="519334"/>
            <a:ext cx="2200423" cy="1625421"/>
          </a:xfrm>
          <a:prstGeom prst="bentConnector3">
            <a:avLst>
              <a:gd name="adj1" fmla="val 1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cxnSpLocks/>
            <a:endCxn id="122" idx="1"/>
          </p:cNvCxnSpPr>
          <p:nvPr/>
        </p:nvCxnSpPr>
        <p:spPr>
          <a:xfrm flipV="1">
            <a:off x="4582546" y="5696848"/>
            <a:ext cx="363415" cy="305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/>
          <p:cNvSpPr/>
          <p:nvPr/>
        </p:nvSpPr>
        <p:spPr>
          <a:xfrm>
            <a:off x="4945961" y="5428389"/>
            <a:ext cx="2781887" cy="536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자주 묻는 질문 선별</a:t>
            </a:r>
            <a:endParaRPr lang="ko-KR" altLang="en-US" dirty="0"/>
          </a:p>
        </p:txBody>
      </p:sp>
      <p:sp>
        <p:nvSpPr>
          <p:cNvPr id="123" name="사각형: 둥근 모서리 122"/>
          <p:cNvSpPr/>
          <p:nvPr/>
        </p:nvSpPr>
        <p:spPr>
          <a:xfrm>
            <a:off x="4945960" y="6031512"/>
            <a:ext cx="2781887" cy="536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분야별 질문 및 문의</a:t>
            </a:r>
          </a:p>
        </p:txBody>
      </p:sp>
      <p:cxnSp>
        <p:nvCxnSpPr>
          <p:cNvPr id="124" name="직선 화살표 연결선 123"/>
          <p:cNvCxnSpPr>
            <a:cxnSpLocks/>
            <a:stCxn id="10" idx="3"/>
            <a:endCxn id="123" idx="1"/>
          </p:cNvCxnSpPr>
          <p:nvPr/>
        </p:nvCxnSpPr>
        <p:spPr>
          <a:xfrm>
            <a:off x="4583721" y="6086056"/>
            <a:ext cx="362239" cy="213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6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668" y="187569"/>
            <a:ext cx="9875520" cy="684628"/>
          </a:xfrm>
        </p:spPr>
        <p:txBody>
          <a:bodyPr>
            <a:normAutofit/>
          </a:bodyPr>
          <a:lstStyle/>
          <a:p>
            <a:r>
              <a:rPr lang="en-US" altLang="ko-KR" sz="2600" b="1" dirty="0"/>
              <a:t>MUSIC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FACTORY </a:t>
            </a:r>
            <a:r>
              <a:rPr lang="ko-KR" altLang="en-US" sz="2600" b="1" dirty="0"/>
              <a:t>기능설계 및 구현</a:t>
            </a:r>
            <a:r>
              <a:rPr lang="en-US" altLang="ko-KR" sz="2600" b="1" dirty="0"/>
              <a:t>-1</a:t>
            </a:r>
            <a:endParaRPr lang="ko-KR" altLang="en-US" sz="2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08960" y="1219485"/>
            <a:ext cx="324025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&lt;1. </a:t>
            </a:r>
            <a:r>
              <a:rPr lang="ko-KR" altLang="en-US" sz="2500" b="1" dirty="0"/>
              <a:t>메인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로그인</a:t>
            </a:r>
            <a:r>
              <a:rPr lang="en-US" altLang="ko-KR" sz="2500" b="1" dirty="0"/>
              <a:t>)&gt;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로그인 및 회원가입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로그인 후 다음 화면으로 넘어가는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로그인 및 회원가입 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트위터 등 다른 계정으로 간편 로그인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8934876" y="1219485"/>
            <a:ext cx="3410639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&lt;2. </a:t>
            </a:r>
            <a:r>
              <a:rPr lang="ko-KR" altLang="en-US" sz="2500" b="1" dirty="0"/>
              <a:t>메뉴선택</a:t>
            </a:r>
            <a:r>
              <a:rPr lang="en-US" altLang="ko-KR" sz="2500" b="1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뒤로 가기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원하는 아이콘 선택 후 화면 전환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 기능</a:t>
            </a:r>
            <a:r>
              <a:rPr lang="en-US" altLang="ko-KR" dirty="0"/>
              <a:t>(</a:t>
            </a:r>
            <a:r>
              <a:rPr lang="ko-KR" altLang="en-US" dirty="0"/>
              <a:t>카테고리 및 전체 검색 가능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화면 하단의 아이콘 클릭 후 해당 앱의 홍보영상으로 넘어가는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나의 정보 확인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이미지화 된 아이콘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뒤로 가기 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나의 정보 확인란</a:t>
            </a:r>
            <a:endParaRPr lang="en-US" altLang="ko-KR" dirty="0"/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8" y="1221330"/>
            <a:ext cx="2866292" cy="4777153"/>
          </a:xfr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9485"/>
            <a:ext cx="2838876" cy="47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2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668" y="187569"/>
            <a:ext cx="9875520" cy="684628"/>
          </a:xfrm>
        </p:spPr>
        <p:txBody>
          <a:bodyPr>
            <a:normAutofit/>
          </a:bodyPr>
          <a:lstStyle/>
          <a:p>
            <a:r>
              <a:rPr lang="en-US" altLang="ko-KR" sz="2600" b="1" dirty="0"/>
              <a:t>MUSIC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FACTORY </a:t>
            </a:r>
            <a:r>
              <a:rPr lang="ko-KR" altLang="en-US" sz="2600" b="1" dirty="0"/>
              <a:t>기능설계 및 구현</a:t>
            </a:r>
            <a:r>
              <a:rPr lang="en-US" altLang="ko-KR" sz="2600" b="1" dirty="0"/>
              <a:t>-4</a:t>
            </a:r>
            <a:endParaRPr lang="ko-KR" altLang="en-US" sz="2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29955" y="1045698"/>
            <a:ext cx="324025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&lt;3. </a:t>
            </a:r>
            <a:r>
              <a:rPr lang="ko-KR" altLang="en-US" sz="2500" b="1" dirty="0"/>
              <a:t>나의 정보</a:t>
            </a:r>
            <a:r>
              <a:rPr lang="en-US" altLang="ko-KR" sz="2500" b="1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뒤로 가기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알림 확인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앱 사용자들 및 관련 </a:t>
            </a:r>
            <a:r>
              <a:rPr lang="en-US" altLang="ko-KR" dirty="0"/>
              <a:t>SNS</a:t>
            </a:r>
            <a:r>
              <a:rPr lang="ko-KR" altLang="en-US" dirty="0"/>
              <a:t>사용 소비자들과 메시지 주고받는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작곡하는 페이지 바로가기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공유 및 거래 페이지 바로가기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나의 정보</a:t>
            </a:r>
            <a:r>
              <a:rPr lang="en-US" altLang="ko-KR" dirty="0"/>
              <a:t>(</a:t>
            </a:r>
            <a:r>
              <a:rPr lang="ko-KR" altLang="en-US" dirty="0"/>
              <a:t>사진 추가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알림 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작곡실과 </a:t>
            </a:r>
            <a:r>
              <a:rPr lang="ko-KR" altLang="en-US" dirty="0" err="1"/>
              <a:t>공유실</a:t>
            </a:r>
            <a:r>
              <a:rPr lang="ko-KR" altLang="en-US" dirty="0"/>
              <a:t> 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알림을 확인했다는 표시 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뒤로 가기 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페이지 이동 버튼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8698846" y="1045698"/>
            <a:ext cx="3410639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&lt;4-1 </a:t>
            </a:r>
            <a:r>
              <a:rPr lang="ko-KR" altLang="en-US" sz="2500" b="1" dirty="0"/>
              <a:t>공유하기</a:t>
            </a:r>
            <a:r>
              <a:rPr lang="en-US" altLang="ko-KR" sz="2500" b="1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뒤로 가기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원하는 아이콘 선택 후 화면 전환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다른 사이트와 네트워크 연결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자신의 경력을 기록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마음에 드는 곡들을 </a:t>
            </a:r>
            <a:r>
              <a:rPr lang="en-US" altLang="ko-KR" dirty="0"/>
              <a:t>‘</a:t>
            </a:r>
            <a:r>
              <a:rPr lang="ko-KR" altLang="en-US" dirty="0" err="1"/>
              <a:t>찜하기＇하는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자신의 곡 다운로드 및 판매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어플에서</a:t>
            </a:r>
            <a:r>
              <a:rPr lang="ko-KR" altLang="en-US" dirty="0"/>
              <a:t> 애용자들을 위한 선물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이미지화 된 아이콘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뒤로 가기 버튼</a:t>
            </a:r>
            <a:endParaRPr lang="en-US" altLang="ko-KR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7" y="1045698"/>
            <a:ext cx="2739683" cy="4566138"/>
          </a:xfr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63" y="1045698"/>
            <a:ext cx="2739683" cy="45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4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668" y="187569"/>
            <a:ext cx="9875520" cy="684628"/>
          </a:xfrm>
        </p:spPr>
        <p:txBody>
          <a:bodyPr>
            <a:normAutofit/>
          </a:bodyPr>
          <a:lstStyle/>
          <a:p>
            <a:r>
              <a:rPr lang="en-US" altLang="ko-KR" sz="2600" b="1" dirty="0"/>
              <a:t>MUSIC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FACTORY </a:t>
            </a:r>
            <a:r>
              <a:rPr lang="ko-KR" altLang="en-US" sz="2600" b="1" dirty="0"/>
              <a:t>기능설계 및 구현</a:t>
            </a:r>
            <a:r>
              <a:rPr lang="en-US" altLang="ko-KR" sz="2600" b="1" dirty="0"/>
              <a:t>-5</a:t>
            </a:r>
            <a:endParaRPr lang="ko-KR" altLang="en-US" sz="2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5742" y="1059766"/>
            <a:ext cx="3240258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&lt;4-2 </a:t>
            </a:r>
            <a:r>
              <a:rPr lang="ko-KR" altLang="en-US" sz="2500" b="1" dirty="0"/>
              <a:t>공유하기</a:t>
            </a:r>
            <a:r>
              <a:rPr lang="en-US" altLang="ko-KR" sz="2500" b="1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다른 작곡가들의 곡을 들어볼 수 있는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좋아요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공유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거래의사가 있는 작곡가의 세부정보와 채팅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레벨별로 구분할 수 있는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스크롤 기능</a:t>
            </a:r>
            <a:r>
              <a:rPr lang="en-US" altLang="ko-KR" dirty="0"/>
              <a:t>(</a:t>
            </a:r>
            <a:r>
              <a:rPr lang="ko-KR" altLang="en-US" dirty="0"/>
              <a:t>많은 곡 동시에 볼 수 있음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듣기</a:t>
            </a:r>
            <a:r>
              <a:rPr lang="en-US" altLang="ko-KR" dirty="0"/>
              <a:t>/</a:t>
            </a:r>
            <a:r>
              <a:rPr lang="ko-KR" altLang="en-US" dirty="0"/>
              <a:t>좋아요</a:t>
            </a:r>
            <a:r>
              <a:rPr lang="en-US" altLang="ko-KR" dirty="0"/>
              <a:t>/</a:t>
            </a:r>
            <a:r>
              <a:rPr lang="ko-KR" altLang="en-US" dirty="0"/>
              <a:t>채팅</a:t>
            </a:r>
            <a:r>
              <a:rPr lang="en-US" altLang="ko-KR" dirty="0"/>
              <a:t>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레벨별</a:t>
            </a:r>
            <a:r>
              <a:rPr lang="ko-KR" altLang="en-US" dirty="0"/>
              <a:t> 이미지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마우스바 오른쪽 눌러 정보보기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스크롤바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8709075" y="1059766"/>
            <a:ext cx="341063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&lt;5.</a:t>
            </a:r>
            <a:r>
              <a:rPr lang="ko-KR" altLang="en-US" sz="2500" b="1" dirty="0"/>
              <a:t> 설정</a:t>
            </a:r>
            <a:r>
              <a:rPr lang="en-US" altLang="ko-KR" sz="2500" b="1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알림</a:t>
            </a:r>
            <a:r>
              <a:rPr lang="en-US" altLang="ko-KR" dirty="0"/>
              <a:t>/</a:t>
            </a:r>
            <a:r>
              <a:rPr lang="ko-KR" altLang="en-US" dirty="0"/>
              <a:t>음향</a:t>
            </a:r>
            <a:r>
              <a:rPr lang="en-US" altLang="ko-KR" dirty="0"/>
              <a:t>/</a:t>
            </a:r>
            <a:r>
              <a:rPr lang="ko-KR" altLang="en-US" dirty="0"/>
              <a:t>네트워크</a:t>
            </a:r>
            <a:r>
              <a:rPr lang="en-US" altLang="ko-KR" dirty="0"/>
              <a:t>/SNS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보안</a:t>
            </a:r>
            <a:r>
              <a:rPr lang="en-US" altLang="ko-KR" dirty="0"/>
              <a:t>/</a:t>
            </a:r>
            <a:r>
              <a:rPr lang="ko-KR" altLang="en-US" dirty="0"/>
              <a:t>공지사항</a:t>
            </a:r>
            <a:r>
              <a:rPr lang="en-US" altLang="ko-KR" dirty="0"/>
              <a:t>/</a:t>
            </a:r>
            <a:r>
              <a:rPr lang="ko-KR" altLang="en-US" dirty="0"/>
              <a:t>디스플레이 관련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원하는 기능을 클릭하면 이를 제어할 수 있는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12</a:t>
            </a:r>
            <a:r>
              <a:rPr lang="ko-KR" altLang="en-US" dirty="0"/>
              <a:t>개의 항목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앱 자체의 설정을 제어하기 위한 공간</a:t>
            </a:r>
            <a:endParaRPr lang="en-US" altLang="ko-KR" dirty="0"/>
          </a:p>
        </p:txBody>
      </p:sp>
      <p:pic>
        <p:nvPicPr>
          <p:cNvPr id="19" name="내용 개체 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7" y="1126198"/>
            <a:ext cx="2675206" cy="4458676"/>
          </a:xfr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4" y="1059766"/>
            <a:ext cx="2805731" cy="46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5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668" y="187569"/>
            <a:ext cx="9875520" cy="684628"/>
          </a:xfrm>
        </p:spPr>
        <p:txBody>
          <a:bodyPr>
            <a:normAutofit/>
          </a:bodyPr>
          <a:lstStyle/>
          <a:p>
            <a:r>
              <a:rPr lang="en-US" altLang="ko-KR" sz="2600" b="1" dirty="0"/>
              <a:t>MUSIC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FACTORY </a:t>
            </a:r>
            <a:r>
              <a:rPr lang="ko-KR" altLang="en-US" sz="2600" b="1" dirty="0"/>
              <a:t>기능설계 및 구현</a:t>
            </a:r>
            <a:r>
              <a:rPr lang="en-US" altLang="ko-KR" sz="2600" b="1" dirty="0"/>
              <a:t>-2</a:t>
            </a:r>
            <a:endParaRPr lang="ko-KR" altLang="en-US" sz="2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4273" y="1045698"/>
            <a:ext cx="324025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500" b="1" dirty="0"/>
              <a:t>작곡 </a:t>
            </a:r>
            <a:r>
              <a:rPr lang="ko-KR" altLang="en-US" sz="2500" b="1" dirty="0" err="1"/>
              <a:t>고급자</a:t>
            </a:r>
            <a:r>
              <a:rPr lang="en-US" altLang="ko-KR" sz="2500" b="1" dirty="0"/>
              <a:t>-1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레벨업</a:t>
            </a:r>
            <a:r>
              <a:rPr lang="ko-KR" altLang="en-US" dirty="0"/>
              <a:t> 진행상황 확인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나의 작곡 기록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앱 이용 빈도수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곡 별 진행상황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소스들 이용 빈도수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페이지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더보기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레벨 업 진행상황 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빈도수를 볼 수 있는 그래프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페이지 이동이 가능한 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작곡 기록을 더 볼 수 있는 </a:t>
            </a:r>
            <a:r>
              <a:rPr lang="ko-KR" altLang="en-US" dirty="0" err="1"/>
              <a:t>더보기</a:t>
            </a:r>
            <a:r>
              <a:rPr lang="ko-KR" altLang="en-US" dirty="0"/>
              <a:t> 버튼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86136" y="1059766"/>
            <a:ext cx="324025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500" b="1" dirty="0"/>
              <a:t>작곡 </a:t>
            </a:r>
            <a:r>
              <a:rPr lang="ko-KR" altLang="en-US" sz="2500" b="1" dirty="0" err="1"/>
              <a:t>고급자</a:t>
            </a:r>
            <a:r>
              <a:rPr lang="en-US" altLang="ko-KR" sz="2500" b="1" dirty="0"/>
              <a:t>-2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노래 선택하면 진행중인 작곡 페이지 호환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악보화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곡 다운로드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곡의 공유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제목을 클릭하면 진행중인 작곡 페이지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악보화</a:t>
            </a:r>
            <a:r>
              <a:rPr lang="en-US" altLang="ko-KR" dirty="0"/>
              <a:t>/</a:t>
            </a:r>
            <a:r>
              <a:rPr lang="ko-KR" altLang="en-US" dirty="0"/>
              <a:t>다운로드</a:t>
            </a:r>
            <a:r>
              <a:rPr lang="en-US" altLang="ko-KR" dirty="0"/>
              <a:t>/</a:t>
            </a:r>
            <a:r>
              <a:rPr lang="ko-KR" altLang="en-US" dirty="0"/>
              <a:t>공유 버튼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8" y="1045698"/>
            <a:ext cx="2908495" cy="5000998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87" y="1045698"/>
            <a:ext cx="2908149" cy="50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5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668" y="187569"/>
            <a:ext cx="9875520" cy="684628"/>
          </a:xfrm>
        </p:spPr>
        <p:txBody>
          <a:bodyPr>
            <a:normAutofit/>
          </a:bodyPr>
          <a:lstStyle/>
          <a:p>
            <a:r>
              <a:rPr lang="en-US" altLang="ko-KR" sz="2600" b="1" dirty="0"/>
              <a:t>MUSIC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FACTORY </a:t>
            </a:r>
            <a:r>
              <a:rPr lang="ko-KR" altLang="en-US" sz="2600" b="1" dirty="0"/>
              <a:t>기능설계 및 구현</a:t>
            </a:r>
            <a:r>
              <a:rPr lang="en-US" altLang="ko-KR" sz="2600" b="1" dirty="0"/>
              <a:t>-3</a:t>
            </a:r>
            <a:endParaRPr lang="ko-KR" altLang="en-US" sz="2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22344" y="872197"/>
            <a:ext cx="3240258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500" b="1" dirty="0"/>
              <a:t>작곡 </a:t>
            </a:r>
            <a:r>
              <a:rPr lang="ko-KR" altLang="en-US" sz="2500" b="1" dirty="0" err="1"/>
              <a:t>초급자</a:t>
            </a:r>
            <a:r>
              <a:rPr lang="en-US" altLang="ko-KR" sz="2500" b="1" dirty="0"/>
              <a:t>-1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고급자</a:t>
            </a:r>
            <a:r>
              <a:rPr lang="ko-KR" altLang="en-US" dirty="0"/>
              <a:t> 정보란과 같은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단계별로 작곡을 연습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소단계별로 작곡을 연습하는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취약부분 분석해 보충연습 기능</a:t>
            </a:r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정보란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단계별 아이콘</a:t>
            </a:r>
            <a:r>
              <a:rPr lang="en-US" altLang="ko-KR" dirty="0"/>
              <a:t>(</a:t>
            </a:r>
            <a:r>
              <a:rPr lang="ko-KR" altLang="en-US" dirty="0"/>
              <a:t>클리어하면 체크표시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취약부분 그래프화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보충연습 아이콘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3346" y="862818"/>
            <a:ext cx="324025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500" b="1" dirty="0"/>
              <a:t>작곡 </a:t>
            </a:r>
            <a:r>
              <a:rPr lang="ko-KR" altLang="en-US" sz="2500" b="1" dirty="0" err="1"/>
              <a:t>초급자</a:t>
            </a:r>
            <a:r>
              <a:rPr lang="en-US" altLang="ko-KR" sz="2500" b="1" dirty="0"/>
              <a:t>-2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여러악기들로</a:t>
            </a:r>
            <a:r>
              <a:rPr lang="ko-KR" altLang="en-US" dirty="0"/>
              <a:t> </a:t>
            </a:r>
            <a:r>
              <a:rPr lang="ko-KR" altLang="en-US" dirty="0" err="1"/>
              <a:t>직접작곡을</a:t>
            </a:r>
            <a:r>
              <a:rPr lang="ko-KR" altLang="en-US" dirty="0"/>
              <a:t> 하는 연습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허밍으로 멜로디를 만들고 자동 반주로 곡을 완성하는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여러 악기들의 이미지화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더 많은 악기들로 작곡할 수 있는 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레벨 클리어를 위한 체크 버튼</a:t>
            </a:r>
            <a:endParaRPr lang="en-US" altLang="ko-KR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00" y="729296"/>
            <a:ext cx="2970776" cy="5108087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9296"/>
            <a:ext cx="3083076" cy="55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668" y="187569"/>
            <a:ext cx="9875520" cy="684628"/>
          </a:xfrm>
        </p:spPr>
        <p:txBody>
          <a:bodyPr>
            <a:normAutofit/>
          </a:bodyPr>
          <a:lstStyle/>
          <a:p>
            <a:r>
              <a:rPr lang="en-US" altLang="ko-KR" sz="2600" b="1" dirty="0"/>
              <a:t>MUSIC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FACTORY </a:t>
            </a:r>
            <a:r>
              <a:rPr lang="ko-KR" altLang="en-US" sz="2600" b="1" dirty="0"/>
              <a:t>기능설계 및 구현</a:t>
            </a:r>
            <a:r>
              <a:rPr lang="en-US" altLang="ko-KR" sz="2600" b="1" dirty="0"/>
              <a:t>-6</a:t>
            </a:r>
            <a:endParaRPr lang="ko-KR" altLang="en-US" sz="2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81376" y="1036920"/>
            <a:ext cx="3240258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&lt;6.</a:t>
            </a:r>
            <a:r>
              <a:rPr lang="ko-KR" altLang="en-US" sz="2500" b="1" dirty="0"/>
              <a:t>검색</a:t>
            </a:r>
            <a:r>
              <a:rPr lang="en-US" altLang="ko-KR" sz="2500" b="1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카테고리 별 및 전체 검색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스크롤을 내려 더 많은 검색결과 찾기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검색결과가 나오지 않을 때 알려주는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검색을 취소하는 </a:t>
            </a:r>
            <a:r>
              <a:rPr lang="ko-KR" altLang="en-US" dirty="0" err="1"/>
              <a:t>뒤로가기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 란에 키워드를 검색하면 그에 맞는 검색어가 나오고 동시에 인기 검색어가 나오는 것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검색결과가 나오지 않을 때 팝업 창을 띄움</a:t>
            </a:r>
            <a:endParaRPr lang="en-US" altLang="ko-KR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8" y="1036919"/>
            <a:ext cx="2738708" cy="4564513"/>
          </a:xfr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20" y="956897"/>
            <a:ext cx="2786722" cy="464453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51742" y="1041009"/>
            <a:ext cx="324025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&lt;7.</a:t>
            </a:r>
            <a:r>
              <a:rPr lang="ko-KR" altLang="en-US" sz="2500" b="1" dirty="0"/>
              <a:t>도움말</a:t>
            </a:r>
            <a:r>
              <a:rPr lang="en-US" altLang="ko-KR" sz="2500" b="1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뒤로 가기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자주 묻는 질문란과 답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분야별로 질문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문의 전화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뒤로 가기 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문의전화 버튼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분야별로 아이콘이 있어 관련 화면 전환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대표적질문 클릭버튼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463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3" y="256735"/>
            <a:ext cx="3671338" cy="6218711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99" y="258246"/>
            <a:ext cx="3730320" cy="621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" y="256735"/>
            <a:ext cx="1505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로그인 및 회원가입</a:t>
            </a:r>
            <a:endParaRPr lang="en-US" altLang="ko-KR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0980" y="256735"/>
            <a:ext cx="154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메뉴선택</a:t>
            </a:r>
          </a:p>
        </p:txBody>
      </p:sp>
    </p:spTree>
    <p:extLst>
      <p:ext uri="{BB962C8B-B14F-4D97-AF65-F5344CB8AC3E}">
        <p14:creationId xmlns:p14="http://schemas.microsoft.com/office/powerpoint/2010/main" val="2435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2880" y="256735"/>
            <a:ext cx="2250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작곡 </a:t>
            </a:r>
            <a:r>
              <a:rPr lang="ko-KR" altLang="en-US" sz="2400" b="1" dirty="0" err="1"/>
              <a:t>고급자</a:t>
            </a:r>
            <a:r>
              <a:rPr lang="en-US" altLang="ko-KR" sz="2400" b="1" dirty="0"/>
              <a:t>-1</a:t>
            </a:r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곡 정보란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빈도수분석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레벨 업      진행상황</a:t>
            </a:r>
            <a:endParaRPr lang="en-US" altLang="ko-KR" sz="2400" dirty="0"/>
          </a:p>
          <a:p>
            <a:endParaRPr lang="en-US" altLang="ko-KR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07116" y="256735"/>
            <a:ext cx="4082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작곡 </a:t>
            </a:r>
            <a:r>
              <a:rPr lang="ko-KR" altLang="en-US" sz="2400" b="1" dirty="0" err="1"/>
              <a:t>고급자</a:t>
            </a:r>
            <a:r>
              <a:rPr lang="en-US" altLang="ko-KR" sz="2400" b="1" dirty="0"/>
              <a:t>-2</a:t>
            </a:r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곡 정보란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작곡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악보화</a:t>
            </a:r>
            <a:r>
              <a:rPr lang="en-US" altLang="ko-KR" sz="2400" dirty="0"/>
              <a:t>/</a:t>
            </a:r>
          </a:p>
          <a:p>
            <a:r>
              <a:rPr lang="en-US" altLang="ko-KR" sz="2400" dirty="0"/>
              <a:t>     </a:t>
            </a:r>
            <a:r>
              <a:rPr lang="ko-KR" altLang="en-US" sz="2400" dirty="0"/>
              <a:t>다운로드</a:t>
            </a:r>
            <a:r>
              <a:rPr lang="en-US" altLang="ko-KR" sz="2400" dirty="0"/>
              <a:t>/</a:t>
            </a:r>
          </a:p>
          <a:p>
            <a:r>
              <a:rPr lang="en-US" altLang="ko-KR" sz="2400" dirty="0"/>
              <a:t>     </a:t>
            </a:r>
            <a:r>
              <a:rPr lang="ko-KR" altLang="en-US" sz="2400" dirty="0"/>
              <a:t>공유하기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50" y="221881"/>
            <a:ext cx="3716276" cy="6389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386" y="221882"/>
            <a:ext cx="3716278" cy="63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1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2880" y="256735"/>
            <a:ext cx="2369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작곡 초보자</a:t>
            </a:r>
            <a:r>
              <a:rPr lang="en-US" altLang="ko-KR" sz="2400" b="1" dirty="0"/>
              <a:t>-1</a:t>
            </a:r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단계별 퀘스트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취약점 분석 후       보충 연습</a:t>
            </a:r>
            <a:endParaRPr lang="en-US" altLang="ko-KR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0980" y="256735"/>
            <a:ext cx="2307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작곡 초보자</a:t>
            </a:r>
            <a:r>
              <a:rPr lang="en-US" altLang="ko-KR" sz="2400" b="1" dirty="0"/>
              <a:t>-2</a:t>
            </a:r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악기</a:t>
            </a:r>
            <a:r>
              <a:rPr lang="en-US" altLang="ko-KR" sz="2400" dirty="0"/>
              <a:t>/</a:t>
            </a:r>
            <a:r>
              <a:rPr lang="ko-KR" altLang="en-US" sz="2400" dirty="0"/>
              <a:t>패드</a:t>
            </a:r>
            <a:r>
              <a:rPr lang="en-US" altLang="ko-KR" sz="2400" dirty="0"/>
              <a:t>/</a:t>
            </a:r>
            <a:r>
              <a:rPr lang="ko-KR" altLang="en-US" sz="2400" dirty="0"/>
              <a:t>허밍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으로 작곡연습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허밍으로 멜로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 디 만든 이후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반주를 입힘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더 다양한 악기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로 작곡연습</a:t>
            </a:r>
            <a:endParaRPr lang="en-US" altLang="ko-KR" sz="2400" dirty="0"/>
          </a:p>
        </p:txBody>
      </p:sp>
      <p:pic>
        <p:nvPicPr>
          <p:cNvPr id="8" name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66" y="256735"/>
            <a:ext cx="3712369" cy="6383216"/>
          </a:xfrm>
          <a:prstGeom prst="rect">
            <a:avLst/>
          </a:prstGeom>
        </p:spPr>
      </p:pic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6934" y="256735"/>
            <a:ext cx="3254672" cy="63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altLang="ko-KR" dirty="0"/>
              <a:t>MUSIC FACTORY </a:t>
            </a:r>
            <a:r>
              <a:rPr lang="ko-KR" altLang="en-US" dirty="0"/>
              <a:t>앱에 대한 소개</a:t>
            </a:r>
            <a:endParaRPr lang="en-US" altLang="ko-KR" dirty="0"/>
          </a:p>
          <a:p>
            <a:pPr marL="502920" indent="-457200">
              <a:buAutoNum type="arabicPeriod"/>
            </a:pPr>
            <a:r>
              <a:rPr lang="ko-KR" altLang="en-US" dirty="0"/>
              <a:t>기존 작곡 앱들 조사 및 소개</a:t>
            </a:r>
            <a:endParaRPr lang="en-US" altLang="ko-KR" dirty="0"/>
          </a:p>
          <a:p>
            <a:pPr marL="502920" indent="-457200">
              <a:buAutoNum type="arabicPeriod"/>
            </a:pPr>
            <a:r>
              <a:rPr lang="en-US" altLang="ko-KR" dirty="0"/>
              <a:t>MUSIC FATORY ACTIVITY MAP</a:t>
            </a:r>
          </a:p>
          <a:p>
            <a:pPr marL="502920" indent="-457200">
              <a:buAutoNum type="arabicPeriod"/>
            </a:pPr>
            <a:r>
              <a:rPr lang="en-US" altLang="ko-KR" dirty="0"/>
              <a:t>MUSIC FATORY </a:t>
            </a:r>
            <a:r>
              <a:rPr lang="ko-KR" altLang="en-US" dirty="0"/>
              <a:t>화면설계</a:t>
            </a:r>
            <a:endParaRPr lang="en-US" altLang="ko-KR" dirty="0"/>
          </a:p>
          <a:p>
            <a:pPr marL="502920" indent="-457200">
              <a:buAutoNum type="arabicPeriod"/>
            </a:pPr>
            <a:r>
              <a:rPr lang="en-US" altLang="ko-KR" dirty="0"/>
              <a:t>MUSIC FATORY </a:t>
            </a:r>
            <a:r>
              <a:rPr lang="ko-KR" altLang="en-US" dirty="0"/>
              <a:t>기능설계</a:t>
            </a:r>
            <a:endParaRPr lang="en-US" altLang="ko-KR" dirty="0"/>
          </a:p>
          <a:p>
            <a:pPr marL="502920" indent="-457200">
              <a:buAutoNum type="arabicPeriod"/>
            </a:pPr>
            <a:r>
              <a:rPr lang="ko-KR" altLang="en-US" dirty="0"/>
              <a:t>참고문헌</a:t>
            </a: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955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9430" y="256735"/>
            <a:ext cx="1505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나의 정보</a:t>
            </a:r>
            <a:endParaRPr lang="en-US" altLang="ko-KR" sz="2400" b="1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정보란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알림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공유하기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페이지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 err="1"/>
              <a:t>작곡실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페이지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연결</a:t>
            </a:r>
            <a:endParaRPr lang="en-US" altLang="ko-KR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4195" y="256735"/>
            <a:ext cx="1920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공유하기</a:t>
            </a:r>
            <a:r>
              <a:rPr lang="en-US" altLang="ko-KR" sz="2400" b="1" dirty="0"/>
              <a:t>-1</a:t>
            </a:r>
          </a:p>
          <a:p>
            <a:r>
              <a:rPr lang="en-US" altLang="ko-KR" sz="2400" b="1" dirty="0"/>
              <a:t>-</a:t>
            </a:r>
            <a:r>
              <a:rPr lang="ko-KR" altLang="en-US" sz="2400" b="1" dirty="0"/>
              <a:t>여러 사이트</a:t>
            </a:r>
            <a:endParaRPr lang="en-US" altLang="ko-KR" sz="2400" b="1" dirty="0"/>
          </a:p>
          <a:p>
            <a:r>
              <a:rPr lang="en-US" altLang="ko-KR" sz="2400" b="1" dirty="0"/>
              <a:t>  </a:t>
            </a:r>
            <a:r>
              <a:rPr lang="ko-KR" altLang="en-US" sz="2400" b="1" dirty="0"/>
              <a:t>연결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공유</a:t>
            </a:r>
            <a:endParaRPr lang="en-US" altLang="ko-KR" sz="2400" b="1" dirty="0"/>
          </a:p>
          <a:p>
            <a:r>
              <a:rPr lang="en-US" altLang="ko-KR" sz="2400" b="1" dirty="0"/>
              <a:t>-</a:t>
            </a:r>
            <a:r>
              <a:rPr lang="ko-KR" altLang="en-US" sz="2400" b="1" dirty="0"/>
              <a:t>다른 작곡가</a:t>
            </a:r>
            <a:endParaRPr lang="en-US" altLang="ko-KR" sz="2400" b="1" dirty="0"/>
          </a:p>
          <a:p>
            <a:r>
              <a:rPr lang="en-US" altLang="ko-KR" sz="2400" b="1" dirty="0"/>
              <a:t>  </a:t>
            </a:r>
            <a:r>
              <a:rPr lang="ko-KR" altLang="en-US" sz="2400" b="1" dirty="0"/>
              <a:t>의 곡들</a:t>
            </a:r>
            <a:endParaRPr lang="en-US" altLang="ko-KR" sz="2400" b="1" dirty="0"/>
          </a:p>
          <a:p>
            <a:r>
              <a:rPr lang="en-US" altLang="ko-KR" sz="2400" b="1" dirty="0"/>
              <a:t>  </a:t>
            </a:r>
            <a:r>
              <a:rPr lang="ko-KR" altLang="en-US" sz="2400" b="1" dirty="0"/>
              <a:t>공유하고 </a:t>
            </a:r>
            <a:endParaRPr lang="en-US" altLang="ko-KR" sz="2400" b="1" dirty="0"/>
          </a:p>
          <a:p>
            <a:r>
              <a:rPr lang="en-US" altLang="ko-KR" sz="2400" b="1" dirty="0"/>
              <a:t>  </a:t>
            </a:r>
            <a:r>
              <a:rPr lang="ko-KR" altLang="en-US" sz="2400" b="1" dirty="0"/>
              <a:t>의견 나눌        </a:t>
            </a:r>
            <a:endParaRPr lang="en-US" altLang="ko-KR" sz="2400" b="1" dirty="0"/>
          </a:p>
          <a:p>
            <a:r>
              <a:rPr lang="en-US" altLang="ko-KR" sz="2400" b="1" dirty="0"/>
              <a:t>  </a:t>
            </a:r>
            <a:r>
              <a:rPr lang="ko-KR" altLang="en-US" sz="2400" b="1" dirty="0"/>
              <a:t>수 있음</a:t>
            </a:r>
          </a:p>
        </p:txBody>
      </p:sp>
      <p:pic>
        <p:nvPicPr>
          <p:cNvPr id="8" name="내용 개체 틀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26" y="256735"/>
            <a:ext cx="3804469" cy="6340781"/>
          </a:xfrm>
          <a:prstGeom prst="rect">
            <a:avLst/>
          </a:prstGeom>
        </p:spPr>
      </p:pic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4351" y="256735"/>
            <a:ext cx="3840150" cy="64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2879" y="256735"/>
            <a:ext cx="23697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공유하기</a:t>
            </a:r>
            <a:r>
              <a:rPr lang="en-US" altLang="ko-KR" sz="2400" b="1" dirty="0"/>
              <a:t>-2</a:t>
            </a:r>
          </a:p>
          <a:p>
            <a:r>
              <a:rPr lang="en-US" altLang="ko-KR" sz="2400" dirty="0"/>
              <a:t>-</a:t>
            </a:r>
            <a:r>
              <a:rPr lang="ko-KR" altLang="en-US" sz="2400" dirty="0" err="1"/>
              <a:t>레벨별</a:t>
            </a:r>
            <a:r>
              <a:rPr lang="ko-KR" altLang="en-US" sz="2400" dirty="0"/>
              <a:t> 색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 err="1"/>
              <a:t>레벨별</a:t>
            </a:r>
            <a:r>
              <a:rPr lang="ko-KR" altLang="en-US" sz="2400" dirty="0"/>
              <a:t> 별 개수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좋아요</a:t>
            </a:r>
            <a:r>
              <a:rPr lang="en-US" altLang="ko-KR" sz="2400" dirty="0"/>
              <a:t>/</a:t>
            </a:r>
            <a:r>
              <a:rPr lang="ko-KR" altLang="en-US" sz="2400" dirty="0"/>
              <a:t>채팅</a:t>
            </a:r>
            <a:r>
              <a:rPr lang="en-US" altLang="ko-KR" sz="2400" dirty="0"/>
              <a:t>/</a:t>
            </a:r>
          </a:p>
          <a:p>
            <a:r>
              <a:rPr lang="ko-KR" altLang="en-US" sz="2400" dirty="0"/>
              <a:t>  공유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듣기 기능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작곡가와 곡의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세부내용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내용 개체 틀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75" y="256735"/>
            <a:ext cx="3811042" cy="63517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00199" y="262747"/>
            <a:ext cx="2369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설정</a:t>
            </a:r>
            <a:endParaRPr lang="en-US" altLang="ko-KR" sz="2400" b="1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알림을 비롯한 앱 자체의 설정 제한</a:t>
            </a:r>
            <a:endParaRPr lang="en-US" altLang="ko-KR" sz="24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16039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312792" y="22098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846" y="256735"/>
            <a:ext cx="3783146" cy="63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26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2879" y="256735"/>
            <a:ext cx="2369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검색</a:t>
            </a:r>
            <a:endParaRPr lang="en-US" altLang="ko-KR" sz="2400" b="1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원하는 키워드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나 카테고리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검색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인기 검색어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자동 완성</a:t>
            </a:r>
            <a:endParaRPr lang="en-US" altLang="ko-KR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00199" y="262747"/>
            <a:ext cx="2369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도움말</a:t>
            </a:r>
            <a:endParaRPr lang="en-US" altLang="ko-KR" sz="2400" b="1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자주 묻는 질문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들 대표적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분야별로 문의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문의 전화</a:t>
            </a:r>
            <a:endParaRPr lang="en-US" altLang="ko-KR" sz="24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16039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312792" y="22098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48" y="256734"/>
            <a:ext cx="3783146" cy="6305243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373" y="256734"/>
            <a:ext cx="3783146" cy="63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6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오븐 앱 </a:t>
            </a:r>
            <a:r>
              <a:rPr lang="en-US" altLang="ko-KR" dirty="0">
                <a:hlinkClick r:id="rId2"/>
              </a:rPr>
              <a:t>https://ovenapp.io/project/yKf5f6TMdDhWbey0K6XgjMFwAec27pdl#R1H95</a:t>
            </a:r>
            <a:endParaRPr lang="en-US" altLang="ko-KR" dirty="0"/>
          </a:p>
          <a:p>
            <a:r>
              <a:rPr lang="ko-KR" altLang="en-US" dirty="0"/>
              <a:t>구글 앱스토어</a:t>
            </a:r>
            <a:r>
              <a:rPr lang="en-US" altLang="ko-KR" dirty="0">
                <a:hlinkClick r:id="rId3"/>
              </a:rPr>
              <a:t>https://play.google.com/store/apps/details?id=com.google.android.googlequicksearchbox&amp;hl=ko</a:t>
            </a:r>
            <a:endParaRPr lang="en-US" altLang="ko-KR" dirty="0"/>
          </a:p>
          <a:p>
            <a:r>
              <a:rPr lang="ko-KR" altLang="en-US" dirty="0"/>
              <a:t>구글 이미지</a:t>
            </a:r>
            <a:endParaRPr lang="en-US" altLang="ko-KR" dirty="0"/>
          </a:p>
          <a:p>
            <a:r>
              <a:rPr lang="ko-KR" altLang="en-US" dirty="0"/>
              <a:t>음악 매거진 객석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http://www.gaeksuk.com/atl/view.asp?a_id=1666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16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7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MUSIC</a:t>
            </a:r>
            <a:r>
              <a:rPr lang="ko-KR" altLang="en-US" dirty="0"/>
              <a:t> </a:t>
            </a:r>
            <a:r>
              <a:rPr lang="en-US" altLang="ko-KR" dirty="0"/>
              <a:t>FATORY </a:t>
            </a:r>
            <a:r>
              <a:rPr lang="ko-KR" altLang="en-US" dirty="0"/>
              <a:t>앱에 대한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작곡을 하고 싶지만 전문적인 지식이 없고 많은 시간을 투자할 수 없는 사람들을 위한 작곡 앱</a:t>
            </a:r>
            <a:endParaRPr lang="en-US" altLang="ko-KR" dirty="0"/>
          </a:p>
          <a:p>
            <a:r>
              <a:rPr lang="ko-KR" altLang="en-US" dirty="0"/>
              <a:t>초보자들을 위한 작곡서비스 뿐만 아니라 작곡에 능통한 사람들까지도 사용할 수 있는 작곡 앱</a:t>
            </a:r>
            <a:endParaRPr lang="en-US" altLang="ko-KR" dirty="0"/>
          </a:p>
          <a:p>
            <a:r>
              <a:rPr lang="ko-KR" altLang="en-US" dirty="0"/>
              <a:t>작곡을 하는 사람들끼리 곡을 공유하고 곡을 구매</a:t>
            </a:r>
            <a:r>
              <a:rPr lang="en-US" altLang="ko-KR" dirty="0"/>
              <a:t>, </a:t>
            </a:r>
            <a:r>
              <a:rPr lang="ko-KR" altLang="en-US" dirty="0"/>
              <a:t>판매 할 수 있는 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594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7226" y="-172278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기존 작곡 앱에 대한 조사 및 소개</a:t>
            </a:r>
            <a:r>
              <a:rPr lang="en-US" altLang="ko-KR" sz="2800" dirty="0"/>
              <a:t>-1</a:t>
            </a:r>
            <a:endParaRPr lang="ko-KR" altLang="en-US" sz="2800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273484"/>
              </p:ext>
            </p:extLst>
          </p:nvPr>
        </p:nvGraphicFramePr>
        <p:xfrm>
          <a:off x="253420" y="728113"/>
          <a:ext cx="11688418" cy="594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4">
                  <a:extLst>
                    <a:ext uri="{9D8B030D-6E8A-4147-A177-3AD203B41FA5}">
                      <a16:colId xmlns:a16="http://schemas.microsoft.com/office/drawing/2014/main" val="2463754464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76966577"/>
                    </a:ext>
                  </a:extLst>
                </a:gridCol>
                <a:gridCol w="4200534">
                  <a:extLst>
                    <a:ext uri="{9D8B030D-6E8A-4147-A177-3AD203B41FA5}">
                      <a16:colId xmlns:a16="http://schemas.microsoft.com/office/drawing/2014/main" val="1548851972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2401232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20836969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3794974280"/>
                    </a:ext>
                  </a:extLst>
                </a:gridCol>
                <a:gridCol w="1053444">
                  <a:extLst>
                    <a:ext uri="{9D8B030D-6E8A-4147-A177-3AD203B41FA5}">
                      <a16:colId xmlns:a16="http://schemas.microsoft.com/office/drawing/2014/main" val="1248775448"/>
                    </a:ext>
                  </a:extLst>
                </a:gridCol>
              </a:tblGrid>
              <a:tr h="97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제공 콘텐츠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업데이트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11045"/>
                  </a:ext>
                </a:extLst>
              </a:tr>
              <a:tr h="268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험온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허밍만으로도 나만의 음악을 만들 수 있는 가장 쉬운 작곡 앱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허밍 및 목소리 인식하여 멜로디 미디</a:t>
                      </a:r>
                      <a:r>
                        <a:rPr lang="en-US" altLang="ko-KR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(MIDI)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변환</a:t>
                      </a:r>
                      <a:endParaRPr lang="ko-KR" altLang="en-US" sz="1600" b="1" u="sng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멜로디 음표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악보 변환 및 재생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멜로디에 어울리는 코드 자동 생성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피아노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발라드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R&amp;B,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록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오케스트라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홀리데이 등 장르별 반주 제공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조성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BPM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편집 기능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메트로놈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(metronome)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기능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멜로디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피아노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드럼 등 악기 별 음량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(General MIDI)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기능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이미지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SNS</a:t>
                      </a:r>
                      <a:r>
                        <a:rPr lang="ko-KR" altLang="en-US" sz="1600" dirty="0"/>
                        <a:t>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COOLJAMM Company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27109"/>
                  </a:ext>
                </a:extLst>
              </a:tr>
              <a:tr h="2238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MUSIC MAKER</a:t>
                      </a:r>
                    </a:p>
                    <a:p>
                      <a:pPr latinLnBrk="1"/>
                      <a:r>
                        <a:rPr lang="en-US" altLang="ko-KR" sz="1600" dirty="0"/>
                        <a:t>JAM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음악 창작 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트랩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힙합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덥스텝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록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펑크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드럼 앤 베이스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테크노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하우스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암비엔테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재즈와 영화 음악을 포함한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이상의 뮤직 스타일 패키지 중에서 고를 수 있음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당신만의 사운드를 만들어 보기</a:t>
                      </a:r>
                      <a:r>
                        <a:rPr lang="en-US" altLang="ko-KR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서로 다른 음악 장르의 샘플을 손쉽게 합치기</a:t>
                      </a:r>
                      <a:endParaRPr lang="ko-KR" altLang="en-US" sz="1600" b="1" u="sng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바로 당신이 프로듀서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 믹서 위에서 완벽한 믹스다운으로 라이브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레코딩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이미지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여러 샘플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 - just add music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25053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38" y="2523124"/>
            <a:ext cx="1381858" cy="13818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8" y="4968253"/>
            <a:ext cx="1705415" cy="17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7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7226" y="-172278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기존 작곡 앱에 대한 조사 및 소개</a:t>
            </a:r>
            <a:r>
              <a:rPr lang="en-US" altLang="ko-KR" sz="2800" dirty="0"/>
              <a:t>-2</a:t>
            </a:r>
            <a:endParaRPr lang="ko-KR" altLang="en-US" sz="2800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190154"/>
              </p:ext>
            </p:extLst>
          </p:nvPr>
        </p:nvGraphicFramePr>
        <p:xfrm>
          <a:off x="253420" y="728112"/>
          <a:ext cx="11688418" cy="59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4">
                  <a:extLst>
                    <a:ext uri="{9D8B030D-6E8A-4147-A177-3AD203B41FA5}">
                      <a16:colId xmlns:a16="http://schemas.microsoft.com/office/drawing/2014/main" val="2463754464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76966577"/>
                    </a:ext>
                  </a:extLst>
                </a:gridCol>
                <a:gridCol w="4200534">
                  <a:extLst>
                    <a:ext uri="{9D8B030D-6E8A-4147-A177-3AD203B41FA5}">
                      <a16:colId xmlns:a16="http://schemas.microsoft.com/office/drawing/2014/main" val="1548851972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2401232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20836969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3794974280"/>
                    </a:ext>
                  </a:extLst>
                </a:gridCol>
                <a:gridCol w="1053444">
                  <a:extLst>
                    <a:ext uri="{9D8B030D-6E8A-4147-A177-3AD203B41FA5}">
                      <a16:colId xmlns:a16="http://schemas.microsoft.com/office/drawing/2014/main" val="1248775448"/>
                    </a:ext>
                  </a:extLst>
                </a:gridCol>
              </a:tblGrid>
              <a:tr h="945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제공 콘텐츠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업데이트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11045"/>
                  </a:ext>
                </a:extLst>
              </a:tr>
              <a:tr h="2111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Notate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표기하기가 작성하고 당신이 키보드를 통해 입력 노래를 재생할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수있는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음악 편집기 소프트웨어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음악 표기법 응용 프로그램은 한 번에 음악을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트랙을 편집하고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 전화를 통해 작성한 음악을 재생할 수 있음</a:t>
                      </a:r>
                      <a:endParaRPr lang="ko-KR" altLang="en-US" sz="1600" b="1" u="sng" dirty="0">
                        <a:effectLst/>
                      </a:endParaRPr>
                    </a:p>
                    <a:p>
                      <a:endParaRPr lang="ko-KR" alt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이미지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SNS</a:t>
                      </a:r>
                      <a:r>
                        <a:rPr lang="ko-KR" altLang="en-US" sz="1600" dirty="0"/>
                        <a:t>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27109"/>
                  </a:ext>
                </a:extLst>
              </a:tr>
              <a:tr h="2868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Ringtone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응용 프로그램은 휴대 전화에서 음악 파일에서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벨소리를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사용할 수 있음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벨소리로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트랙을 설정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벨소리를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연락처에 추가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카드에서 음악 편집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음악을 공유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MP3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음악을 병합</a:t>
                      </a:r>
                      <a:endParaRPr lang="ko-KR" altLang="en-US" sz="1600" b="1" u="sng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음악에 대한 설치 정보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카드의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폴더에있는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음악을 추가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트랙 필터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알람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트랙이 필요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사운드 클립 또는 악곡을 녹음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이미지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SNS</a:t>
                      </a:r>
                      <a:r>
                        <a:rPr lang="ko-KR" altLang="en-US" sz="1600" dirty="0"/>
                        <a:t>공유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메모리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사운드 클립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LemonZi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2505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2" y="2084472"/>
            <a:ext cx="1432267" cy="1432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2" y="4417129"/>
            <a:ext cx="1435031" cy="14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2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7226" y="-172278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기존 작곡 앱에 대한 조사 및 소개</a:t>
            </a:r>
            <a:r>
              <a:rPr lang="en-US" altLang="ko-KR" sz="2800" dirty="0"/>
              <a:t>-3</a:t>
            </a:r>
            <a:endParaRPr lang="ko-KR" altLang="en-US" sz="2800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046928"/>
              </p:ext>
            </p:extLst>
          </p:nvPr>
        </p:nvGraphicFramePr>
        <p:xfrm>
          <a:off x="253420" y="728113"/>
          <a:ext cx="11688418" cy="588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4">
                  <a:extLst>
                    <a:ext uri="{9D8B030D-6E8A-4147-A177-3AD203B41FA5}">
                      <a16:colId xmlns:a16="http://schemas.microsoft.com/office/drawing/2014/main" val="2463754464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76966577"/>
                    </a:ext>
                  </a:extLst>
                </a:gridCol>
                <a:gridCol w="4200534">
                  <a:extLst>
                    <a:ext uri="{9D8B030D-6E8A-4147-A177-3AD203B41FA5}">
                      <a16:colId xmlns:a16="http://schemas.microsoft.com/office/drawing/2014/main" val="1548851972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2401232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20836969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3794974280"/>
                    </a:ext>
                  </a:extLst>
                </a:gridCol>
                <a:gridCol w="1053444">
                  <a:extLst>
                    <a:ext uri="{9D8B030D-6E8A-4147-A177-3AD203B41FA5}">
                      <a16:colId xmlns:a16="http://schemas.microsoft.com/office/drawing/2014/main" val="1248775448"/>
                    </a:ext>
                  </a:extLst>
                </a:gridCol>
              </a:tblGrid>
              <a:tr h="1088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제공 콘텐츠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업데이트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11045"/>
                  </a:ext>
                </a:extLst>
              </a:tr>
              <a:tr h="2287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누구나 쉽게 작곡하는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Soul Impact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Soul impact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음성을 허밍방식으로 녹음하면 악보로 변환해주는 기능을 제공해준다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악보 변환 뿐만 아니라 악보편집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장르 및 악기추가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녹음 등의 다양한 기능 이용할 수 있고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기능을 이용하여 누구나 자기의 음성만으로 만들고 싶은 노래를 작곡할 수 있음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음표</a:t>
                      </a:r>
                      <a:r>
                        <a:rPr lang="en-US" altLang="ko-KR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박자 등 전문 음악용어나 작곡 스킬</a:t>
                      </a:r>
                      <a:r>
                        <a:rPr lang="en-US" altLang="ko-KR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악기 연주 등의 능력이 없어도 자기만의 노래를 만들 수 있음</a:t>
                      </a:r>
                      <a:endParaRPr lang="ko-KR" altLang="en-US" sz="1600" b="1" u="sng" dirty="0">
                        <a:effectLst/>
                      </a:endParaRPr>
                    </a:p>
                    <a:p>
                      <a:endParaRPr lang="ko-KR" alt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이미지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SNS</a:t>
                      </a:r>
                      <a:r>
                        <a:rPr lang="ko-KR" altLang="en-US" sz="1600" dirty="0"/>
                        <a:t>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Leadersmind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27109"/>
                  </a:ext>
                </a:extLst>
              </a:tr>
              <a:tr h="2507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 Band 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스튜디오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 Band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스마트 기기에 맞게 일련의 악기 시뮬레이터인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완벽한 피아노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포켓 밴드의 새 이름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키보드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드럼 패드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드럼머쉰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 녹음 트랙 각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분야별로 나뉘어져서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각각의 부분에서 작곡을 하고 있음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Revontulet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Soft Inc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2505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0" y="2577025"/>
            <a:ext cx="1536602" cy="1536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8" y="4818572"/>
            <a:ext cx="1375996" cy="13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6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7226" y="-172278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기존 작곡 앱에 대한 조사 및 소개</a:t>
            </a:r>
            <a:r>
              <a:rPr lang="en-US" altLang="ko-KR" sz="2800" dirty="0"/>
              <a:t>-4</a:t>
            </a:r>
            <a:endParaRPr lang="ko-KR" altLang="en-US" sz="2800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573793"/>
              </p:ext>
            </p:extLst>
          </p:nvPr>
        </p:nvGraphicFramePr>
        <p:xfrm>
          <a:off x="253420" y="728112"/>
          <a:ext cx="11688418" cy="5982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4">
                  <a:extLst>
                    <a:ext uri="{9D8B030D-6E8A-4147-A177-3AD203B41FA5}">
                      <a16:colId xmlns:a16="http://schemas.microsoft.com/office/drawing/2014/main" val="2463754464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76966577"/>
                    </a:ext>
                  </a:extLst>
                </a:gridCol>
                <a:gridCol w="4200534">
                  <a:extLst>
                    <a:ext uri="{9D8B030D-6E8A-4147-A177-3AD203B41FA5}">
                      <a16:colId xmlns:a16="http://schemas.microsoft.com/office/drawing/2014/main" val="1548851972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2401232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20836969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3794974280"/>
                    </a:ext>
                  </a:extLst>
                </a:gridCol>
                <a:gridCol w="1053444">
                  <a:extLst>
                    <a:ext uri="{9D8B030D-6E8A-4147-A177-3AD203B41FA5}">
                      <a16:colId xmlns:a16="http://schemas.microsoft.com/office/drawing/2014/main" val="1248775448"/>
                    </a:ext>
                  </a:extLst>
                </a:gridCol>
              </a:tblGrid>
              <a:tr h="1299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제공 콘텐츠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업데이트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11045"/>
                  </a:ext>
                </a:extLst>
              </a:tr>
              <a:tr h="1688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클래식 음악 작곡가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클래식 음악 작곡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현악기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바람과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타악기을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종합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바이올린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트럼펫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피아노와 기타를 연주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-FX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스튜디오 효과를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동일하게하고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소리를 마스터하기 위해 추가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당신의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믹싱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보드 공휴일을 공유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l"/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이미지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SNS</a:t>
                      </a:r>
                      <a:r>
                        <a:rPr lang="ko-KR" altLang="en-US" sz="1600" dirty="0"/>
                        <a:t>공유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악기소리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Origined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Music Apps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27109"/>
                  </a:ext>
                </a:extLst>
              </a:tr>
              <a:tr h="2994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Music designer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독특한 음악 디자이너 응용 프로그램을 사용하여 빠르고 쉽게 고전 또는 전자 오케스트라 음악을 만드는 앱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소프트웨어는 자동으로 특별한 알고리즘을 사용하여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실시간으로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독특한 구성을 생성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디자이너는 고급 모드를 가지고 있으며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고급 설정을 사용하여</a:t>
                      </a:r>
                      <a:r>
                        <a:rPr lang="en-US" altLang="ko-KR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당신은 당신의 취향과 스타일에 새로운 음악적 구성을 다양 화 할 수 있음</a:t>
                      </a:r>
                      <a:endParaRPr lang="ko-KR" altLang="en-US" sz="1600" b="1" u="sng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이미지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악보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코드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실시간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InSense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2505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0" y="2466854"/>
            <a:ext cx="1332589" cy="13325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20" y="4208406"/>
            <a:ext cx="1747618" cy="17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3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7226" y="-172278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기존 작곡 앱에 대한 조사 및 소개</a:t>
            </a:r>
            <a:r>
              <a:rPr lang="en-US" altLang="ko-KR" sz="2800" dirty="0"/>
              <a:t>-5</a:t>
            </a:r>
            <a:endParaRPr lang="ko-KR" altLang="en-US" sz="2800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714057"/>
              </p:ext>
            </p:extLst>
          </p:nvPr>
        </p:nvGraphicFramePr>
        <p:xfrm>
          <a:off x="253420" y="728112"/>
          <a:ext cx="11688418" cy="600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4">
                  <a:extLst>
                    <a:ext uri="{9D8B030D-6E8A-4147-A177-3AD203B41FA5}">
                      <a16:colId xmlns:a16="http://schemas.microsoft.com/office/drawing/2014/main" val="2463754464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76966577"/>
                    </a:ext>
                  </a:extLst>
                </a:gridCol>
                <a:gridCol w="4200534">
                  <a:extLst>
                    <a:ext uri="{9D8B030D-6E8A-4147-A177-3AD203B41FA5}">
                      <a16:colId xmlns:a16="http://schemas.microsoft.com/office/drawing/2014/main" val="1548851972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2401232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20836969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3794974280"/>
                    </a:ext>
                  </a:extLst>
                </a:gridCol>
                <a:gridCol w="1053444">
                  <a:extLst>
                    <a:ext uri="{9D8B030D-6E8A-4147-A177-3AD203B41FA5}">
                      <a16:colId xmlns:a16="http://schemas.microsoft.com/office/drawing/2014/main" val="1248775448"/>
                    </a:ext>
                  </a:extLst>
                </a:gridCol>
              </a:tblGrid>
              <a:tr h="1299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제공 콘텐츠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업데이트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11045"/>
                  </a:ext>
                </a:extLst>
              </a:tr>
              <a:tr h="1688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</a:rPr>
                        <a:t>Music Garden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작곡한 음악을 다운로드하는 앱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아이디어를 기억하고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무료 음악을 다운로드하고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양식에 글을 쓰는 것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l"/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이미지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메모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다운로드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EymenSoft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27109"/>
                  </a:ext>
                </a:extLst>
              </a:tr>
              <a:tr h="2994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PA# Music Assistant Free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 음악가 작곡가 지망생에서 모든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사람을위한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음악 작곡 도구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- 5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옥타브 키보드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- 6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 기타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오른쪽과 왼쪽 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- 5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문자열베이스 기타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오른쪽과 왼쪽 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 드럼 키트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오른쪽과 왼쪽 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드럼을 전사하는 도구의 포괄적 인 세트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(BASS-)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기타와 키보드 루프</a:t>
                      </a:r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트랙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노래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합창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코다 등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구조를 변경하는 시간 서명 또는 키 서명을 편집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정의 샘플 </a:t>
                      </a:r>
                      <a:endParaRPr lang="en-US" altLang="ko-KR" sz="16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음성 합성 </a:t>
                      </a:r>
                      <a:endParaRPr lang="en-US" altLang="ko-KR" sz="16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라이브러리는 모든 노래를 저장</a:t>
                      </a:r>
                      <a:endParaRPr lang="ko-KR" altLang="en-US" sz="1600" b="1" u="sng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이미지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악보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코드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악기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손별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/>
                        <a:t>샘플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음성합성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BluePike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2505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0" y="2291068"/>
            <a:ext cx="1428132" cy="14281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55" y="4478685"/>
            <a:ext cx="1606941" cy="160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735" y="604910"/>
            <a:ext cx="9875520" cy="196947"/>
          </a:xfrm>
        </p:spPr>
        <p:txBody>
          <a:bodyPr>
            <a:noAutofit/>
          </a:bodyPr>
          <a:lstStyle/>
          <a:p>
            <a:r>
              <a:rPr lang="en-US" altLang="ko-KR" sz="3000" b="1" dirty="0"/>
              <a:t>MUSIC FATORY ACTIVITY MAP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4" name="사각형: 둥근 모서리 3"/>
          <p:cNvSpPr/>
          <p:nvPr/>
        </p:nvSpPr>
        <p:spPr>
          <a:xfrm>
            <a:off x="4797084" y="2931942"/>
            <a:ext cx="2461846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메뉴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2060918" y="5484055"/>
            <a:ext cx="2461846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소비자의 허밍에 반주를 더하고 악보화 하는 작업</a:t>
            </a:r>
            <a:r>
              <a:rPr lang="en-US" altLang="ko-KR" dirty="0"/>
              <a:t>(</a:t>
            </a:r>
            <a:r>
              <a:rPr lang="ko-KR" altLang="en-US" dirty="0"/>
              <a:t>초급</a:t>
            </a:r>
            <a:r>
              <a:rPr lang="en-US" altLang="ko-KR" dirty="0"/>
              <a:t>)</a:t>
            </a:r>
            <a:endParaRPr lang="ko-KR" altLang="en-US" dirty="0">
              <a:effectLst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4797084" y="5484055"/>
            <a:ext cx="2461846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자신이 직접 작곡</a:t>
            </a:r>
            <a:r>
              <a:rPr lang="en-US" altLang="ko-KR" dirty="0"/>
              <a:t>, </a:t>
            </a:r>
            <a:r>
              <a:rPr lang="ko-KR" altLang="en-US" dirty="0"/>
              <a:t>작사</a:t>
            </a:r>
            <a:r>
              <a:rPr lang="en-US" altLang="ko-KR" dirty="0"/>
              <a:t>, </a:t>
            </a:r>
            <a:r>
              <a:rPr lang="ko-KR" altLang="en-US" dirty="0"/>
              <a:t>반주를 생산 할 수 있는 작업</a:t>
            </a:r>
            <a:r>
              <a:rPr lang="en-US" altLang="ko-KR" dirty="0"/>
              <a:t>(</a:t>
            </a:r>
            <a:r>
              <a:rPr lang="ko-KR" altLang="en-US" dirty="0"/>
              <a:t>고급</a:t>
            </a:r>
            <a:r>
              <a:rPr lang="en-US" altLang="ko-KR" dirty="0"/>
              <a:t>)</a:t>
            </a:r>
            <a:endParaRPr lang="ko-KR" altLang="en-US" dirty="0">
              <a:effectLst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7533250" y="5484055"/>
            <a:ext cx="2461846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다른 이용자들의 작업을 서로 공유할 수 있는 창</a:t>
            </a:r>
            <a:endParaRPr lang="ko-KR" altLang="en-US">
              <a:effectLst/>
            </a:endParaRPr>
          </a:p>
        </p:txBody>
      </p:sp>
      <p:cxnSp>
        <p:nvCxnSpPr>
          <p:cNvPr id="9" name="연결선: 구부러짐 8"/>
          <p:cNvCxnSpPr>
            <a:cxnSpLocks/>
          </p:cNvCxnSpPr>
          <p:nvPr/>
        </p:nvCxnSpPr>
        <p:spPr>
          <a:xfrm rot="10800000" flipV="1">
            <a:off x="3179299" y="3655256"/>
            <a:ext cx="1617785" cy="1730326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/>
          <p:cNvCxnSpPr>
            <a:cxnSpLocks/>
          </p:cNvCxnSpPr>
          <p:nvPr/>
        </p:nvCxnSpPr>
        <p:spPr>
          <a:xfrm rot="10800000" flipH="1" flipV="1">
            <a:off x="7258930" y="3655256"/>
            <a:ext cx="1617785" cy="1730326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4" idx="2"/>
          </p:cNvCxnSpPr>
          <p:nvPr/>
        </p:nvCxnSpPr>
        <p:spPr>
          <a:xfrm>
            <a:off x="6028007" y="4029222"/>
            <a:ext cx="0" cy="13563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/>
          <p:cNvSpPr/>
          <p:nvPr/>
        </p:nvSpPr>
        <p:spPr>
          <a:xfrm>
            <a:off x="4797084" y="703383"/>
            <a:ext cx="2461846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20" name="직선 화살표 연결선 19"/>
          <p:cNvCxnSpPr>
            <a:cxnSpLocks/>
            <a:stCxn id="19" idx="2"/>
          </p:cNvCxnSpPr>
          <p:nvPr/>
        </p:nvCxnSpPr>
        <p:spPr>
          <a:xfrm>
            <a:off x="6028007" y="1800663"/>
            <a:ext cx="0" cy="10972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4697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604</TotalTime>
  <Words>1785</Words>
  <Application>Microsoft Office PowerPoint</Application>
  <PresentationFormat>와이드스크린</PresentationFormat>
  <Paragraphs>418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함초롬바탕</vt:lpstr>
      <vt:lpstr>Corbel</vt:lpstr>
      <vt:lpstr>Wingdings</vt:lpstr>
      <vt:lpstr>기본</vt:lpstr>
      <vt:lpstr>Music factory</vt:lpstr>
      <vt:lpstr>목차</vt:lpstr>
      <vt:lpstr>MUSIC FATORY 앱에 대한 소개</vt:lpstr>
      <vt:lpstr>기존 작곡 앱에 대한 조사 및 소개-1</vt:lpstr>
      <vt:lpstr>기존 작곡 앱에 대한 조사 및 소개-2</vt:lpstr>
      <vt:lpstr>기존 작곡 앱에 대한 조사 및 소개-3</vt:lpstr>
      <vt:lpstr>기존 작곡 앱에 대한 조사 및 소개-4</vt:lpstr>
      <vt:lpstr>기존 작곡 앱에 대한 조사 및 소개-5</vt:lpstr>
      <vt:lpstr>MUSIC FATORY ACTIVITY MAP </vt:lpstr>
      <vt:lpstr>MUSIC FATORY  화면설계 </vt:lpstr>
      <vt:lpstr>MUSIC FACTORY 기능설계 및 구현-1</vt:lpstr>
      <vt:lpstr>MUSIC FACTORY 기능설계 및 구현-4</vt:lpstr>
      <vt:lpstr>MUSIC FACTORY 기능설계 및 구현-5</vt:lpstr>
      <vt:lpstr>MUSIC FACTORY 기능설계 및 구현-2</vt:lpstr>
      <vt:lpstr>MUSIC FACTORY 기능설계 및 구현-3</vt:lpstr>
      <vt:lpstr>MUSIC FACTORY 기능설계 및 구현-6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참고문헌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factory</dc:title>
  <dc:creator>임혜원</dc:creator>
  <cp:lastModifiedBy>임혜원</cp:lastModifiedBy>
  <cp:revision>101</cp:revision>
  <dcterms:created xsi:type="dcterms:W3CDTF">2017-04-24T07:35:30Z</dcterms:created>
  <dcterms:modified xsi:type="dcterms:W3CDTF">2017-04-24T17:40:04Z</dcterms:modified>
</cp:coreProperties>
</file>