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954" autoAdjust="0"/>
  </p:normalViewPr>
  <p:slideViewPr>
    <p:cSldViewPr snapToGrid="0">
      <p:cViewPr varScale="1">
        <p:scale>
          <a:sx n="77" d="100"/>
          <a:sy n="77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364DA-207D-44B9-ABDB-F2CEF93E283F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DD9B3-81A8-463E-8065-BF349BA7C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4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EEG</a:t>
            </a:r>
            <a:r>
              <a:rPr lang="ko-KR" altLang="en-US" dirty="0" smtClean="0"/>
              <a:t>는 근육 떨림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 전자기파 등의 </a:t>
            </a:r>
            <a:r>
              <a:rPr lang="ko-KR" altLang="en-US" dirty="0" err="1" smtClean="0"/>
              <a:t>노이즈에</a:t>
            </a:r>
            <a:r>
              <a:rPr lang="ko-KR" altLang="en-US" dirty="0" smtClean="0"/>
              <a:t> 매우 </a:t>
            </a:r>
            <a:r>
              <a:rPr lang="ko-KR" altLang="en-US" dirty="0" err="1" smtClean="0"/>
              <a:t>민감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차폐시설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젤 등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차폐시설 안에서 전극을 부착하고 젤을 바름</a:t>
            </a:r>
            <a:endParaRPr lang="en-US" altLang="ko-KR" dirty="0" smtClean="0"/>
          </a:p>
          <a:p>
            <a:r>
              <a:rPr lang="en-US" altLang="ko-KR" dirty="0" smtClean="0"/>
              <a:t>100mV </a:t>
            </a:r>
            <a:r>
              <a:rPr lang="ko-KR" altLang="en-US" dirty="0" smtClean="0"/>
              <a:t>이내에서 측정한 </a:t>
            </a:r>
            <a:r>
              <a:rPr lang="en-US" altLang="ko-KR" dirty="0" smtClean="0"/>
              <a:t>EEG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신호를 </a:t>
            </a:r>
            <a:r>
              <a:rPr lang="en-US" altLang="ko-KR" baseline="0" dirty="0" smtClean="0"/>
              <a:t>1,000~100,000</a:t>
            </a:r>
            <a:r>
              <a:rPr lang="ko-KR" altLang="en-US" baseline="0" dirty="0" smtClean="0"/>
              <a:t>배 증폭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측정한 뇌파는 </a:t>
            </a:r>
            <a:r>
              <a:rPr lang="ko-KR" altLang="en-US" baseline="0" dirty="0" err="1" smtClean="0"/>
              <a:t>보정되어야하는데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눈을 깜빡일 때 마다 </a:t>
            </a:r>
            <a:r>
              <a:rPr lang="en-US" altLang="ko-KR" baseline="0" dirty="0" smtClean="0"/>
              <a:t>high voltage</a:t>
            </a:r>
            <a:r>
              <a:rPr lang="ko-KR" altLang="en-US" baseline="0" dirty="0" smtClean="0"/>
              <a:t>가 나타나므로 이를 제거한다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외에 머리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목 근육 움직임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이마 근육 움직임 등을 제거하고 </a:t>
            </a:r>
            <a:r>
              <a:rPr lang="ko-KR" altLang="en-US" baseline="0" dirty="0" err="1" smtClean="0"/>
              <a:t>잡파</a:t>
            </a:r>
            <a:r>
              <a:rPr lang="ko-KR" altLang="en-US" baseline="0" dirty="0" smtClean="0"/>
              <a:t> 제거필터를 이용하여 </a:t>
            </a:r>
            <a:r>
              <a:rPr lang="ko-KR" altLang="en-US" baseline="0" dirty="0" err="1" smtClean="0"/>
              <a:t>잡파를</a:t>
            </a:r>
            <a:r>
              <a:rPr lang="ko-KR" altLang="en-US" baseline="0" dirty="0" smtClean="0"/>
              <a:t> 효과적으로 제거한다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신호를 여과할 때에는 일반적인 전기적 신호에 따라 </a:t>
            </a:r>
            <a:r>
              <a:rPr lang="en-US" altLang="ko-KR" dirty="0" smtClean="0"/>
              <a:t>0.1Hz </a:t>
            </a:r>
            <a:r>
              <a:rPr lang="ko-KR" altLang="en-US" dirty="0" smtClean="0"/>
              <a:t>이하이거나 </a:t>
            </a:r>
            <a:r>
              <a:rPr lang="en-US" altLang="ko-KR" dirty="0" smtClean="0"/>
              <a:t>15Hz </a:t>
            </a:r>
            <a:r>
              <a:rPr lang="ko-KR" altLang="en-US" dirty="0" smtClean="0"/>
              <a:t>이상인 신호를 필터로 제외한다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D9B3-81A8-463E-8065-BF349BA7C5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4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전류는 전자들이 이동하면서 전하를 운반하기 때문에 생기는 흐름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로 흐름</a:t>
            </a:r>
            <a:endParaRPr lang="en-US" altLang="ko-KR" dirty="0" smtClean="0"/>
          </a:p>
          <a:p>
            <a:r>
              <a:rPr lang="ko-KR" altLang="en-US" dirty="0" smtClean="0"/>
              <a:t>단위는 암페어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전압은 전류를 흐르게 하는 힘</a:t>
            </a:r>
            <a:endParaRPr lang="en-US" altLang="ko-KR" dirty="0" smtClean="0"/>
          </a:p>
          <a:p>
            <a:r>
              <a:rPr lang="en-US" altLang="ko-KR" dirty="0" smtClean="0"/>
              <a:t>Current</a:t>
            </a:r>
            <a:r>
              <a:rPr lang="en-US" altLang="ko-KR" baseline="0" dirty="0" smtClean="0"/>
              <a:t> = flow, voltage = pressure</a:t>
            </a:r>
          </a:p>
          <a:p>
            <a:r>
              <a:rPr lang="ko-KR" altLang="en-US" baseline="0" dirty="0" smtClean="0"/>
              <a:t>전위가 </a:t>
            </a:r>
            <a:r>
              <a:rPr lang="ko-KR" altLang="en-US" baseline="0" dirty="0" err="1" smtClean="0"/>
              <a:t>높은곳에서</a:t>
            </a:r>
            <a:r>
              <a:rPr lang="ko-KR" altLang="en-US" baseline="0" dirty="0" smtClean="0"/>
              <a:t> 낮은 곳으로 이동</a:t>
            </a:r>
            <a:endParaRPr lang="en-US" altLang="ko-KR" baseline="0" dirty="0" smtClean="0"/>
          </a:p>
          <a:p>
            <a:r>
              <a:rPr lang="ko-KR" altLang="en-US" baseline="0" dirty="0" smtClean="0"/>
              <a:t>단위는 볼트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저항은 전류가 흐르는 것을 막는 작용</a:t>
            </a:r>
            <a:endParaRPr lang="en-US" altLang="ko-KR" baseline="0" dirty="0" smtClean="0"/>
          </a:p>
          <a:p>
            <a:r>
              <a:rPr lang="ko-KR" altLang="en-US" baseline="0" dirty="0" smtClean="0"/>
              <a:t>단위는 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전류가 흐르면 그 주위에 자기장이 형성되며 자기장이 도체를 통과하면 전류가 흐른다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D9B3-81A8-463E-8065-BF349BA7C5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2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r>
              <a:rPr lang="en-US" altLang="ko-KR" baseline="0" dirty="0" smtClean="0"/>
              <a:t> potential</a:t>
            </a:r>
            <a:r>
              <a:rPr lang="ko-KR" altLang="en-US" baseline="0" dirty="0" smtClean="0"/>
              <a:t>은 너무 빨리 변화해서 </a:t>
            </a:r>
            <a:r>
              <a:rPr lang="en-US" altLang="ko-KR" baseline="0" dirty="0" smtClean="0"/>
              <a:t>field potential</a:t>
            </a:r>
            <a:r>
              <a:rPr lang="ko-KR" altLang="en-US" baseline="0" dirty="0" smtClean="0"/>
              <a:t>을 만들지 못한다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EEG</a:t>
            </a:r>
            <a:r>
              <a:rPr lang="ko-KR" altLang="en-US" baseline="0" dirty="0" smtClean="0"/>
              <a:t>에 기록되는 것은 </a:t>
            </a:r>
            <a:r>
              <a:rPr lang="en-US" altLang="ko-KR" baseline="0" dirty="0" smtClean="0"/>
              <a:t>field potential that is caused by postsynaptic potential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D9B3-81A8-463E-8065-BF349BA7C5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7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D9B3-81A8-463E-8065-BF349BA7C5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57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3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9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5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9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8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3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1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3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64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7AB4933-0F59-4137-85E9-3004E308230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98C4013-B71B-4794-B97A-93DEDE1D09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0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EEG &amp; ERP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EEG (Electroencephalogram)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Electrical activity of the brain measured by electrodes on the scalp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Amplify the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Plot the changes in voltage over time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779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5" y="2273901"/>
            <a:ext cx="10661451" cy="29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ERP(Event-related Potential)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Electrical potentials that are related to specific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뇌의 활동에 대한 단서</a:t>
            </a:r>
            <a:endParaRPr lang="en-US" altLang="ko-K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어떤 처리 과정이 실험 조작으로 인해 영향을 받는지 직접적으로 알 수 있음</a:t>
            </a:r>
            <a:endParaRPr lang="en-US" altLang="ko-K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BUT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onset of the stimulus need to be clear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38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Electrical Concepts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Current(</a:t>
            </a:r>
            <a:r>
              <a:rPr lang="ko-KR" altLang="en-US" sz="3200" dirty="0" smtClean="0"/>
              <a:t>전류</a:t>
            </a:r>
            <a:r>
              <a:rPr lang="en-US" altLang="ko-KR" sz="3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Voltage(</a:t>
            </a:r>
            <a:r>
              <a:rPr lang="ko-KR" altLang="en-US" sz="3200" dirty="0" smtClean="0"/>
              <a:t>전압</a:t>
            </a:r>
            <a:r>
              <a:rPr lang="en-US" altLang="ko-KR" sz="3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Resistance(</a:t>
            </a:r>
            <a:r>
              <a:rPr lang="ko-KR" altLang="en-US" sz="3200" dirty="0" smtClean="0"/>
              <a:t>저항</a:t>
            </a:r>
            <a:r>
              <a:rPr lang="en-US" altLang="ko-KR" sz="3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Electricity and Magnetism(</a:t>
            </a:r>
            <a:r>
              <a:rPr lang="ko-KR" altLang="en-US" sz="3200" dirty="0" smtClean="0"/>
              <a:t>전기와 자기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71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Origins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2011680"/>
            <a:ext cx="6556901" cy="3766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Electrical Activities in Neurons : Action potential &amp; Postsynaptic potential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EEG records postsynaptic potential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557" y="1134584"/>
            <a:ext cx="4368257" cy="51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Dipole &amp; Inverse Problem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577" y="1834467"/>
            <a:ext cx="6961248" cy="44786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2835"/>
          <a:stretch/>
        </p:blipFill>
        <p:spPr>
          <a:xfrm>
            <a:off x="7709639" y="250519"/>
            <a:ext cx="3864409" cy="61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5115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메트로폴리탄</Template>
  <TotalTime>46</TotalTime>
  <Words>268</Words>
  <Application>Microsoft Office PowerPoint</Application>
  <PresentationFormat>와이드스크린</PresentationFormat>
  <Paragraphs>46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 Light</vt:lpstr>
      <vt:lpstr>Wingdings</vt:lpstr>
      <vt:lpstr>메트로폴리탄</vt:lpstr>
      <vt:lpstr>EEG &amp; ERP</vt:lpstr>
      <vt:lpstr>EEG (Electroencephalogram)</vt:lpstr>
      <vt:lpstr>EEG</vt:lpstr>
      <vt:lpstr>ERP(Event-related Potential) </vt:lpstr>
      <vt:lpstr>Basic Electrical Concepts </vt:lpstr>
      <vt:lpstr>Neural Origins </vt:lpstr>
      <vt:lpstr>Dipole &amp; Inverse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&amp; ERP</dc:title>
  <dc:creator>clararhee7@gmail.com</dc:creator>
  <cp:lastModifiedBy>clararhee7@gmail.com</cp:lastModifiedBy>
  <cp:revision>6</cp:revision>
  <dcterms:created xsi:type="dcterms:W3CDTF">2019-07-08T08:52:36Z</dcterms:created>
  <dcterms:modified xsi:type="dcterms:W3CDTF">2019-07-09T04:38:33Z</dcterms:modified>
</cp:coreProperties>
</file>