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404"/>
  </p:normalViewPr>
  <p:slideViewPr>
    <p:cSldViewPr snapToGrid="0" snapToObjects="1">
      <p:cViewPr varScale="1">
        <p:scale>
          <a:sx n="46" d="100"/>
          <a:sy n="46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7ECD4-9000-7148-88F6-BDD73B301789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1F39B-FAD6-1D47-A482-488B2A06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strategy</a:t>
            </a:r>
            <a:r>
              <a:rPr lang="ko-KR" altLang="en-US" dirty="0"/>
              <a:t>는 </a:t>
            </a:r>
            <a:r>
              <a:rPr lang="ko-KR" altLang="en-US" dirty="0" err="1"/>
              <a:t>한개</a:t>
            </a:r>
            <a:r>
              <a:rPr lang="ko-KR" altLang="en-US" dirty="0"/>
              <a:t> 혹은 두개의 컴포넌트에 </a:t>
            </a:r>
            <a:r>
              <a:rPr lang="ko-KR" altLang="en-US" dirty="0" err="1"/>
              <a:t>집중하는것</a:t>
            </a:r>
            <a:r>
              <a:rPr lang="en-US" altLang="ko-KR" dirty="0"/>
              <a:t>.</a:t>
            </a:r>
          </a:p>
          <a:p>
            <a:r>
              <a:rPr lang="en-US" dirty="0" err="1"/>
              <a:t>Donchin</a:t>
            </a:r>
            <a:r>
              <a:rPr lang="ko-KR" altLang="en-US" dirty="0"/>
              <a:t>은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a source of controlled, observable variability</a:t>
            </a:r>
            <a:r>
              <a:rPr lang="ko-KR" altLang="en-US" dirty="0" err="1"/>
              <a:t>라고</a:t>
            </a:r>
            <a:r>
              <a:rPr lang="ko-KR" altLang="en-US" dirty="0"/>
              <a:t> 하였고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luck</a:t>
            </a:r>
            <a:r>
              <a:rPr lang="ko-KR" altLang="en-US" dirty="0"/>
              <a:t>은 </a:t>
            </a:r>
            <a:r>
              <a:rPr lang="en-US" altLang="ko-KR" dirty="0" err="1"/>
              <a:t>sth</a:t>
            </a:r>
            <a:r>
              <a:rPr lang="en-US" altLang="ko-KR" dirty="0"/>
              <a:t> that is generated in a given neuroanatomical module when a specific computational operation is performed</a:t>
            </a:r>
            <a:r>
              <a:rPr lang="ko-KR" altLang="en-US" dirty="0" err="1"/>
              <a:t>라고</a:t>
            </a:r>
            <a:r>
              <a:rPr lang="ko-KR" altLang="en-US" dirty="0"/>
              <a:t> 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실험을 잘 디자인한다면 한개의 </a:t>
            </a:r>
            <a:r>
              <a:rPr lang="en-US" altLang="ko-KR" dirty="0"/>
              <a:t>neuroanatomical module</a:t>
            </a:r>
            <a:r>
              <a:rPr lang="ko-KR" altLang="en-US" dirty="0"/>
              <a:t>에서 관찰되는 한개의 </a:t>
            </a:r>
            <a:r>
              <a:rPr lang="en-US" altLang="ko-KR" dirty="0"/>
              <a:t>computational operation</a:t>
            </a:r>
            <a:r>
              <a:rPr lang="ko-KR" altLang="en-US" dirty="0"/>
              <a:t>을 찾아낼 수 있음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ko-KR" altLang="en-US" dirty="0"/>
              <a:t>가장 복잡하고 해석하기 힘들고 </a:t>
            </a:r>
            <a:r>
              <a:rPr lang="en-US" altLang="ko-KR" dirty="0"/>
              <a:t>downright ugly result</a:t>
            </a:r>
            <a:r>
              <a:rPr lang="ko-KR" altLang="en-US" dirty="0"/>
              <a:t>는 전에 사용했던 </a:t>
            </a:r>
            <a:r>
              <a:rPr lang="en-US" altLang="ko-KR" dirty="0"/>
              <a:t>behavioral </a:t>
            </a:r>
            <a:r>
              <a:rPr lang="en-US" altLang="ko-KR" dirty="0" err="1"/>
              <a:t>paraidgm</a:t>
            </a:r>
            <a:r>
              <a:rPr lang="ko-KR" altLang="en-US" dirty="0"/>
              <a:t>을 가져다가 </a:t>
            </a:r>
            <a:r>
              <a:rPr lang="en-US" altLang="ko-KR" dirty="0"/>
              <a:t>EEG</a:t>
            </a:r>
            <a:r>
              <a:rPr lang="ko-KR" altLang="en-US" dirty="0" err="1"/>
              <a:t>를</a:t>
            </a:r>
            <a:r>
              <a:rPr lang="ko-KR" altLang="en-US" dirty="0"/>
              <a:t> 측정하며 진행하는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“fishing expedition”</a:t>
            </a:r>
            <a:r>
              <a:rPr lang="ko-KR" altLang="en-US" dirty="0"/>
              <a:t>은 아무도 </a:t>
            </a:r>
            <a:r>
              <a:rPr lang="en-US" altLang="ko-KR" dirty="0"/>
              <a:t>ERP</a:t>
            </a:r>
            <a:r>
              <a:rPr lang="ko-KR" altLang="en-US" dirty="0" err="1"/>
              <a:t>를</a:t>
            </a:r>
            <a:r>
              <a:rPr lang="ko-KR" altLang="en-US" dirty="0"/>
              <a:t> 측정하지않았던 실험을 진행하려고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ko-KR" altLang="en-US" dirty="0" err="1"/>
              <a:t>유용적일수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실험을 진행하면 </a:t>
            </a:r>
            <a:r>
              <a:rPr lang="en-US" altLang="ko-KR" dirty="0"/>
              <a:t>condition</a:t>
            </a:r>
            <a:r>
              <a:rPr lang="ko-KR" altLang="en-US" dirty="0"/>
              <a:t>에 따라 </a:t>
            </a:r>
            <a:r>
              <a:rPr lang="en-US" altLang="ko-KR" dirty="0"/>
              <a:t>component</a:t>
            </a:r>
            <a:r>
              <a:rPr lang="ko-KR" altLang="en-US" dirty="0"/>
              <a:t>들이 </a:t>
            </a:r>
            <a:r>
              <a:rPr lang="ko-KR" altLang="en-US" dirty="0" err="1"/>
              <a:t>다른것을</a:t>
            </a:r>
            <a:r>
              <a:rPr lang="ko-KR" altLang="en-US" dirty="0"/>
              <a:t> 볼 수 있을 것이고 이런 결과에서는 </a:t>
            </a:r>
            <a:r>
              <a:rPr lang="en-US" altLang="ko-KR" dirty="0"/>
              <a:t>strong conclusion</a:t>
            </a:r>
            <a:r>
              <a:rPr lang="ko-KR" altLang="en-US" dirty="0"/>
              <a:t>을 도출하기가 힘들다</a:t>
            </a:r>
            <a:r>
              <a:rPr lang="en-US" altLang="ko-KR" dirty="0"/>
              <a:t>.</a:t>
            </a:r>
          </a:p>
          <a:p>
            <a:r>
              <a:rPr lang="en-US" dirty="0"/>
              <a:t>But </a:t>
            </a:r>
            <a:r>
              <a:rPr lang="ko-KR" altLang="en-US" dirty="0"/>
              <a:t>이런 실험은 좀더 </a:t>
            </a:r>
            <a:r>
              <a:rPr lang="en-US" altLang="ko-KR" dirty="0"/>
              <a:t>focused</a:t>
            </a:r>
            <a:r>
              <a:rPr lang="ko-KR" altLang="en-US" dirty="0"/>
              <a:t>되어있는 실험에 대한 아이디어를 얻기에 좋을 수 있다</a:t>
            </a:r>
            <a:r>
              <a:rPr lang="en-US" altLang="ko-KR" dirty="0"/>
              <a:t>. </a:t>
            </a:r>
            <a:r>
              <a:rPr lang="ko-KR" altLang="en-US" dirty="0"/>
              <a:t>따라서 이러한 실험은 파일럿이나 </a:t>
            </a:r>
            <a:r>
              <a:rPr lang="en-US" altLang="ko-KR" dirty="0"/>
              <a:t>multi-study experiment</a:t>
            </a:r>
            <a:r>
              <a:rPr lang="ko-KR" altLang="en-US" dirty="0"/>
              <a:t>에서 </a:t>
            </a:r>
            <a:r>
              <a:rPr lang="en-US" altLang="ko-KR" dirty="0"/>
              <a:t>study1</a:t>
            </a:r>
            <a:r>
              <a:rPr lang="ko-KR" altLang="en-US" dirty="0" err="1"/>
              <a:t>으로</a:t>
            </a:r>
            <a:r>
              <a:rPr lang="ko-KR" altLang="en-US" dirty="0"/>
              <a:t> 쓰일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 err="1"/>
              <a:t>어떨땐</a:t>
            </a:r>
            <a:r>
              <a:rPr lang="ko-KR" altLang="en-US" dirty="0"/>
              <a:t> </a:t>
            </a:r>
            <a:r>
              <a:rPr lang="en-US" altLang="ko-KR" dirty="0"/>
              <a:t>factorial experimental design</a:t>
            </a:r>
            <a:r>
              <a:rPr lang="ko-KR" altLang="en-US" dirty="0"/>
              <a:t>이 쓰이기도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</a:t>
            </a:r>
            <a:r>
              <a:rPr lang="en-US" altLang="ko-KR" dirty="0"/>
              <a:t>factor</a:t>
            </a:r>
            <a:r>
              <a:rPr lang="ko-KR" altLang="en-US" dirty="0"/>
              <a:t>가 한개의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isolate</a:t>
            </a:r>
            <a:r>
              <a:rPr lang="ko-KR" altLang="en-US" dirty="0"/>
              <a:t>하고 다른 </a:t>
            </a:r>
            <a:r>
              <a:rPr lang="en-US" altLang="ko-KR" dirty="0"/>
              <a:t>factor</a:t>
            </a:r>
            <a:r>
              <a:rPr lang="ko-KR" altLang="en-US" dirty="0"/>
              <a:t>가 다른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isolate</a:t>
            </a:r>
            <a:r>
              <a:rPr lang="ko-KR" altLang="en-US" dirty="0"/>
              <a:t>하는 방식으로 쓰임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04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가능하면 </a:t>
            </a:r>
            <a:r>
              <a:rPr lang="en-US" altLang="ko-KR" dirty="0"/>
              <a:t>P3</a:t>
            </a:r>
            <a:r>
              <a:rPr lang="ko-KR" altLang="en-US" dirty="0"/>
              <a:t>나 </a:t>
            </a:r>
            <a:r>
              <a:rPr lang="en-US" altLang="ko-KR" dirty="0"/>
              <a:t>N400</a:t>
            </a:r>
            <a:r>
              <a:rPr lang="ko-KR" altLang="en-US" dirty="0"/>
              <a:t>같은 큰 컴포넌트에 집중하는 것이 유용하다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컴포넌트가 크면 관찰된 </a:t>
            </a:r>
            <a:r>
              <a:rPr lang="en-US" altLang="ko-KR" dirty="0"/>
              <a:t>ERP waveform</a:t>
            </a:r>
            <a:r>
              <a:rPr lang="ko-KR" altLang="en-US" dirty="0"/>
              <a:t>을 </a:t>
            </a:r>
            <a:r>
              <a:rPr lang="en-US" altLang="ko-KR" dirty="0"/>
              <a:t>dominate</a:t>
            </a:r>
            <a:r>
              <a:rPr lang="ko-KR" altLang="en-US" dirty="0"/>
              <a:t>해서 다른 컴포넌트에 의해 영향을 덜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내가 </a:t>
            </a:r>
            <a:r>
              <a:rPr lang="ko-KR" altLang="en-US" dirty="0" err="1"/>
              <a:t>보고자하는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에 따라서 작은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봐야할때가</a:t>
            </a:r>
            <a:r>
              <a:rPr lang="ko-KR" altLang="en-US" dirty="0"/>
              <a:t> 있기때문에 항상 큰 컴포넌트에 </a:t>
            </a:r>
            <a:r>
              <a:rPr lang="ko-KR" altLang="en-US" dirty="0" err="1"/>
              <a:t>집중할수는</a:t>
            </a:r>
            <a:r>
              <a:rPr lang="ko-KR" altLang="en-US" dirty="0"/>
              <a:t> 없음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P3</a:t>
            </a:r>
            <a:r>
              <a:rPr lang="ko-KR" altLang="en-US" dirty="0"/>
              <a:t>나 </a:t>
            </a:r>
            <a:r>
              <a:rPr lang="en-US" altLang="ko-KR" dirty="0"/>
              <a:t>N400</a:t>
            </a:r>
            <a:r>
              <a:rPr lang="ko-KR" altLang="en-US" dirty="0"/>
              <a:t>을 이용해서 질문을 대답할 수 있는 </a:t>
            </a:r>
            <a:r>
              <a:rPr lang="en-US" altLang="ko-KR" dirty="0"/>
              <a:t>clever and nonobvious way</a:t>
            </a:r>
            <a:r>
              <a:rPr lang="ko-KR" altLang="en-US" dirty="0" err="1"/>
              <a:t>를</a:t>
            </a:r>
            <a:r>
              <a:rPr lang="ko-KR" altLang="en-US" dirty="0"/>
              <a:t> 찾을 수도 있음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8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29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FC50-4EEF-9A4B-9D0B-AB194C88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BD629-706F-BC47-AD1C-2C3E8CB19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FCBB-1E4F-0546-A88E-F5635DF9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CAB3-DA90-3942-BEE6-75220574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403E-4B50-8E4B-8143-C103010D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50E0-AC78-CE49-8AA1-6B740572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D888D-DE53-AD46-9FEF-41FD5888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9155-A572-AE42-8D46-748BF380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EAB6A-4D56-E643-88EF-19C058F5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28AC-966F-2A43-9E27-4653ED0F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A451C-6FFC-C247-9C5C-5BDBEFF77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1905D-DF3F-7C4D-AEB8-E91A92CF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18913-C9D7-2B40-87FD-9B228D8C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7F44-D1D6-C747-A752-EBCE009E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625A-436D-E844-BFAD-7FE1ECE8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A58E-2687-1C48-B74D-11A8F1F9B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B50D3-5E57-F549-A98A-29904A7B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8431-DE46-444D-96EC-CF765E4D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5B12-A6F0-A448-9952-EBBCABC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40C2-8073-B44B-9BFB-080F72D9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5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D0A-CC14-8440-A2A4-B89BA43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5FC3-64DE-1A4E-B4D4-C5F564D1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3ABA-8F40-0C4C-89D7-E945902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9FDD3-B034-1F4F-B7B2-6F7247B1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4C77-E743-B04E-B314-A2A326BF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4CC4-FC55-564E-A6CA-FD62B7F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05DC-14B6-F646-BD6E-ACEBDEBD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0127-75FA-4645-8282-A47F171A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44B3-0BDD-C344-9173-DA0452C6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2784-7353-2A47-B250-CBB0B6D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4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6BCF-FE5E-D24A-97CA-05BF659A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095E-F3EC-154B-8F93-AB3E5D41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E2936-23A0-464A-A400-652F3966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D3A1A-B116-3C4C-8EF8-CE16A6AE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01AAA-B1D7-7546-A999-D6884982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29B7E-EC5E-FE4F-BCEF-9CC2163F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8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DB4-EE76-C84F-85AF-106595F3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3342-FF93-BF4E-ACB0-B867F748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A28E3-7551-7942-8800-8A37B999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D2E40-06E0-9C47-AA5C-583C384B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4ACB3-4E1C-ED4F-ACBC-462273DB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B318F-07BB-0546-93B6-93DBCDC4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1FB3E-162C-2146-A876-55BB13C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DE230-638F-B842-B788-71B6E3AA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0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5D86-AE73-584E-B24A-52BA68F8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41D7D-862F-9E4D-9706-E456E8E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FBF6A-8ABB-6746-BCA2-CB533F5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42DB-E714-6E4B-B497-CB2BE26B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9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D0890-5A0E-A746-9D41-2BAFB59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20C4F-C328-6945-82B5-FAEAAD52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03470-2345-FF42-826F-7EEFC82F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56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F18C-BDA9-7B4D-B55F-FD4EEFC0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3ABC-1E6D-8549-8C88-9E1C352D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8ECEF-A15A-FD4B-BED9-92D858C0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2726-C8D5-634B-80AB-4A12EAEC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4A5C-A1CE-3E41-BDC7-ACE15C9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FF56-D609-8F4D-A913-5246FE3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7D82-69BE-A649-B076-C406632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D9B4-0692-7A49-822B-D5E257DD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8F1C-DF41-4B4D-BB90-498FC2C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64D7-3136-7C41-9611-7B2FE344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9BF8-F377-064B-820A-AC899C24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5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6170-627D-9B4F-A0FF-0D3B1C2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EEE0F-CC5B-2B43-AE8F-38D1F86A2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8CAFF-306D-5E41-8DA9-FDA5C981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9D9A4-4D52-BC41-A1B9-DD77611D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3947-1A9E-8B44-8241-05534D8B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5166-E2CE-224F-85A6-FD3F8C98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3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885C-6672-4346-939E-B78E664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DA7F-E3F9-0746-9D9C-894C6A8D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247C-0D18-884E-A6AA-E44CDD82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63AC-83E4-E345-A2F5-5466716A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8A58-6F7E-254C-AC82-8F12EE1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52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04600-2702-B64B-A23E-30949BCD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D1792-67D8-C948-B036-DFB451B4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1FBA-7E8E-CC4E-A282-E7FAD4E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90E03-D0EC-3D40-B3A9-7510EF6E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B185-EA1C-1046-A6AD-C6046CA5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304F-8C73-A84F-865A-C888519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F821-760D-FC4D-93D7-5B805CFB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EAFF-DF32-7F43-9329-1BC78D8F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FD25-A8F6-B344-B057-A98F143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D76D-FF71-C047-8BD4-AC88AC35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CDD8-1B17-EA4D-999D-63CFE4BC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3321-7A29-6440-929D-4BAE7AD9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CE09-F6F8-8D4C-992C-678C552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E3EBA-38E5-1E49-ADC4-BD01B6B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3EDD-B073-CB46-8A8A-0D2DF0B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BF19-DD5C-C241-9EA9-827165E5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1DEE-7209-FC42-8B94-128579D5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4C63-F2EC-2E45-8E8E-E9BFD2C2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77A27-D001-AD46-8AD3-E77EC211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378E9-CC81-3D46-9F27-22744230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8D6CC-15E1-F743-B611-6D3FCB529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19EB2-E504-C44A-9217-F173817E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2175D-D819-DE43-BAF7-35343A26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768E3-165E-B24C-99DF-68C9CD97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F154-553A-0842-8250-69AE1DDF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5EA88-A194-DD49-A98F-8D484452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AF7F1-D547-8F45-AA47-D2678421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52784-B347-6644-8F8F-84283F3A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E871A-A696-F348-A454-199841AF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43BFF-5695-1840-B967-344E168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1D920-6578-2E41-AB23-EA922CF7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BE22-B236-AE4F-8400-6B1B75FE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497D-98E0-8E43-B0BA-2824A636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74419-D43F-F749-914E-19003678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24C88-3969-704A-AB0A-83FF135A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78B35-3A0C-D44F-91B2-E9D6E825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176-C462-9549-8A63-1466FEDD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1B2-77B9-D24D-A7BB-1DB757AC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C1055-3E84-974A-A49B-CF7BB0EC2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9FBE-0E42-564D-B8F9-F83B35B3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E18D6-2584-8F4B-80CA-7DBAFFB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CC42-CB75-0043-8EDD-10D2DDA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03906-BF11-344A-AC80-0E1F13E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C754E-B02C-9B4C-959E-59C9483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77D5-7E6A-4F44-905B-76571FC9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9DDC-967C-E84E-99B5-460849E52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B730-EB83-3245-BABD-215035390107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7B65-1A43-4648-95EC-02B6735B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5166-EAD8-CC4D-B9D4-6005A85E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260AB-78F3-304F-A530-43B29E6E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4323-7D0A-FD43-938B-3C3D08B9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2BF6-F3E9-BD46-A1A6-3F29B5D3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7/21/19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89D9-E288-A349-A83A-9171F5E9B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39B7-04F6-7B42-A633-26040D06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4EBBCEE-B339-2844-9D7E-458B2CBC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Clara Rhee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C9878-CAD8-4243-BDC9-739F1A6E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Chapter 4: The Design of ERP Experiments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5427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E1C16-F123-834E-B55E-86A3508F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Strategies for Avoiding Ambiguities in Interpreting ERP Components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45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1: Focus on a Single Component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624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only one or perhaps two ERP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omponents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trying to keep all other components from varying across conditions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Operational Definition: ”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 source of controlled, observable variability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”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Donchin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, Ritter, &amp; McCallum, 1978)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Conceptual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nition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 ”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Generated in a given neuroanatomical module when a specific computational operation is performed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”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(Luck)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Precise manipulation that cause only a single computational operation in a single neuroanatomical module to vary across conditions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“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Fishing expedition”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Factorial experimental design</a:t>
            </a:r>
            <a:endParaRPr lang="en-US" sz="240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: Focus on Large Components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2201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possible, it is helpful to study large components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Relatively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insensitive to distortions from the other components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4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: Hijack Useful Components from Other Domains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557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ERP component that is not obviously related to the topic of the experiment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Examples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Language-related N400 to examine the role of attention in perceptual vs.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postperceptual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processing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N400 to determine the stage of processing at which a specific visual making operates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LRP used to address the nature of perception without awareness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81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437</Words>
  <Application>Microsoft Macintosh PowerPoint</Application>
  <PresentationFormat>Widescreen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Chapter 4: The Design of ERP Experiments Part 1</vt:lpstr>
      <vt:lpstr>Strategies for Avoiding Ambiguities in Interpreting ERP Components</vt:lpstr>
      <vt:lpstr>Strategy 1: Focus on a Single Component</vt:lpstr>
      <vt:lpstr>Strategy 2: Focus on Large Components</vt:lpstr>
      <vt:lpstr>Strategy 3: Hijack Useful Components from Other Domains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The Design of ERP Experiments Part 1</dc:title>
  <dc:creator>Chang, Yoon S</dc:creator>
  <cp:lastModifiedBy>Chang, Yoon S</cp:lastModifiedBy>
  <cp:revision>8</cp:revision>
  <dcterms:created xsi:type="dcterms:W3CDTF">2019-07-21T11:47:38Z</dcterms:created>
  <dcterms:modified xsi:type="dcterms:W3CDTF">2019-07-21T12:26:05Z</dcterms:modified>
</cp:coreProperties>
</file>