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9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oogle.com/search?q=romeo+and+juliet+originally+published&amp;stick=H4sIAAAAAAAAAOPgE-LQz9U3MEsrLtKSz0620k_Kz8_WLy_KLClJzYsvzy_KtiooTcrJLM5ITQEA-lzRVS0AAAA&amp;sa=X&amp;ved=0ahUKEwiatdzK4OTaAhVo4IMKHZl-BZ0Q6BMImwIoAD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Dating Textual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Beau, Clara, Sunny</a:t>
            </a:r>
          </a:p>
        </p:txBody>
      </p:sp>
    </p:spTree>
    <p:extLst>
      <p:ext uri="{BB962C8B-B14F-4D97-AF65-F5344CB8AC3E}">
        <p14:creationId xmlns:p14="http://schemas.microsoft.com/office/powerpoint/2010/main" val="25491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we hope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2133599"/>
            <a:ext cx="7477125" cy="4824413"/>
          </a:xfrm>
        </p:spPr>
        <p:txBody>
          <a:bodyPr>
            <a:normAutofit/>
          </a:bodyPr>
          <a:lstStyle/>
          <a:p>
            <a:r>
              <a:rPr lang="en-US" dirty="0"/>
              <a:t>Given a short text in English, predict the year (or the decade in which) it was written.</a:t>
            </a:r>
          </a:p>
          <a:p>
            <a:r>
              <a:rPr lang="en-US" dirty="0"/>
              <a:t>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hlinkClick r:id="rId2"/>
              </a:rPr>
              <a:t>Originally published</a:t>
            </a:r>
            <a:r>
              <a:rPr lang="en-US" b="1" dirty="0"/>
              <a:t>: </a:t>
            </a:r>
            <a:r>
              <a:rPr lang="en-US" dirty="0"/>
              <a:t>1597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0F36-0DFD-354E-917F-54D50D13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62" y="3134528"/>
            <a:ext cx="1827552" cy="2822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3FEF3-8D64-CA46-AB5F-ADC352FC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00" y="3134528"/>
            <a:ext cx="2466097" cy="28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for solving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set: 1000+ fiction books (retrieved from the corpora </a:t>
            </a:r>
            <a:r>
              <a:rPr lang="en-US" u="sng" dirty="0" err="1">
                <a:solidFill>
                  <a:srgbClr val="3366FF"/>
                </a:solidFill>
              </a:rPr>
              <a:t>gutenberg.org</a:t>
            </a:r>
            <a:r>
              <a:rPr lang="en-US" dirty="0"/>
              <a:t>)</a:t>
            </a:r>
          </a:p>
          <a:p>
            <a:r>
              <a:rPr lang="en-US" dirty="0"/>
              <a:t>For each text in our data set, we look for the following features:</a:t>
            </a:r>
          </a:p>
          <a:p>
            <a:pPr lvl="2"/>
            <a:r>
              <a:rPr lang="en-US" dirty="0"/>
              <a:t>Distribution of word frequency</a:t>
            </a:r>
          </a:p>
          <a:p>
            <a:pPr lvl="2"/>
            <a:r>
              <a:rPr lang="en-US" dirty="0"/>
              <a:t>Specific words are used </a:t>
            </a:r>
          </a:p>
          <a:p>
            <a:pPr lvl="2"/>
            <a:r>
              <a:rPr lang="en-US" dirty="0"/>
              <a:t>Specific phrases</a:t>
            </a:r>
          </a:p>
          <a:p>
            <a:pPr lvl="2"/>
            <a:r>
              <a:rPr lang="en-US" dirty="0"/>
              <a:t>Sentence length</a:t>
            </a:r>
          </a:p>
          <a:p>
            <a:pPr lvl="2"/>
            <a:r>
              <a:rPr lang="en-US" dirty="0"/>
              <a:t>Use of punctuation</a:t>
            </a:r>
          </a:p>
        </p:txBody>
      </p:sp>
    </p:spTree>
    <p:extLst>
      <p:ext uri="{BB962C8B-B14F-4D97-AF65-F5344CB8AC3E}">
        <p14:creationId xmlns:p14="http://schemas.microsoft.com/office/powerpoint/2010/main" val="355840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04653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Free online book rescues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gutenberg.org</a:t>
            </a:r>
            <a:r>
              <a:rPr lang="en-US" dirty="0">
                <a:solidFill>
                  <a:schemeClr val="tx1"/>
                </a:solidFill>
              </a:rPr>
              <a:t> (over 50,000 books)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Publication dates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Goodreads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Word frequencies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n-grams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currently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with publication dates from </a:t>
            </a:r>
            <a:r>
              <a:rPr lang="en-US" dirty="0" err="1">
                <a:solidFill>
                  <a:schemeClr val="tx1"/>
                </a:solidFill>
              </a:rPr>
              <a:t>gutenberg.org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Simple tokenization of text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nltk.tokenize</a:t>
            </a:r>
            <a:r>
              <a:rPr lang="en-US" dirty="0">
                <a:solidFill>
                  <a:schemeClr val="tx1"/>
                </a:solidFill>
              </a:rPr>
              <a:t> import </a:t>
            </a:r>
            <a:r>
              <a:rPr lang="en-US" dirty="0" err="1">
                <a:solidFill>
                  <a:schemeClr val="tx1"/>
                </a:solidFill>
              </a:rPr>
              <a:t>TweetTokenizer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49723-25D1-C04A-B039-856BE95F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78" y="2715857"/>
            <a:ext cx="5435600" cy="1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619-3FF3-5B4B-8CD1-4C83C3A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Next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223E-CDF3-174F-81AA-B9EA811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7225"/>
          </a:xfrm>
        </p:spPr>
        <p:txBody>
          <a:bodyPr>
            <a:normAutofit/>
          </a:bodyPr>
          <a:lstStyle/>
          <a:p>
            <a:r>
              <a:rPr lang="en-US" dirty="0"/>
              <a:t>Correctly parse the </a:t>
            </a:r>
            <a:r>
              <a:rPr lang="en-US" dirty="0">
                <a:solidFill>
                  <a:schemeClr val="tx1"/>
                </a:solidFill>
              </a:rPr>
              <a:t>Gutenberg catalog to match with the scraped Good read book titles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Read book titles: 1,250 books</a:t>
            </a:r>
          </a:p>
          <a:p>
            <a:pPr lvl="1"/>
            <a:r>
              <a:rPr lang="en-US" dirty="0"/>
              <a:t>Gutenberg Catalog: over 50,000 books</a:t>
            </a:r>
          </a:p>
          <a:p>
            <a:pPr lvl="1"/>
            <a:r>
              <a:rPr lang="en-US" dirty="0"/>
              <a:t>Merged titles: 530 books</a:t>
            </a:r>
          </a:p>
          <a:p>
            <a:pPr lvl="1"/>
            <a:endParaRPr lang="en-US" dirty="0"/>
          </a:p>
          <a:p>
            <a:r>
              <a:rPr lang="en-US" dirty="0"/>
              <a:t>Identify which </a:t>
            </a:r>
            <a:r>
              <a:rPr lang="en-US" dirty="0">
                <a:solidFill>
                  <a:schemeClr val="tx1"/>
                </a:solidFill>
              </a:rPr>
              <a:t>Gutenberg books in current merge is in English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F9A0-10F7-D049-BEAB-F5D64F8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57" y="5284787"/>
            <a:ext cx="5346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619-3FF3-5B4B-8CD1-4C83C3A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Next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223E-CDF3-174F-81AA-B9EA811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7225"/>
          </a:xfrm>
        </p:spPr>
        <p:txBody>
          <a:bodyPr>
            <a:normAutofit/>
          </a:bodyPr>
          <a:lstStyle/>
          <a:p>
            <a:r>
              <a:rPr lang="en-US" dirty="0"/>
              <a:t>Correctly parse the </a:t>
            </a:r>
            <a:r>
              <a:rPr lang="en-US" dirty="0">
                <a:solidFill>
                  <a:schemeClr val="tx1"/>
                </a:solidFill>
              </a:rPr>
              <a:t>Gutenberg catalog to match with the scraped Good read book titles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Read book titles: 1,250 books</a:t>
            </a:r>
          </a:p>
          <a:p>
            <a:pPr lvl="1"/>
            <a:r>
              <a:rPr lang="en-US" dirty="0"/>
              <a:t>Gutenberg Catalog: over 50,000 books</a:t>
            </a:r>
          </a:p>
          <a:p>
            <a:pPr lvl="1"/>
            <a:r>
              <a:rPr lang="en-US" dirty="0"/>
              <a:t>Merged titles: 530 books</a:t>
            </a:r>
          </a:p>
          <a:p>
            <a:r>
              <a:rPr lang="en-US" dirty="0"/>
              <a:t>Identify which </a:t>
            </a:r>
            <a:r>
              <a:rPr lang="en-US" dirty="0">
                <a:solidFill>
                  <a:schemeClr val="tx1"/>
                </a:solidFill>
              </a:rPr>
              <a:t>Gutenberg books in current merge is in English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Identity what need to parse: sentence structure, phrases, noise,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F9A0-10F7-D049-BEAB-F5D64F8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57" y="4527550"/>
            <a:ext cx="5346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Distribution of books in terms of time period of publishing year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00" y="2400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06539"/>
            <a:ext cx="5893858" cy="5105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15300" y="463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frequency of the 50 most common words in ‘Pride and Prejudice’</a:t>
            </a:r>
          </a:p>
        </p:txBody>
      </p:sp>
      <p:pic>
        <p:nvPicPr>
          <p:cNvPr id="4" name="Picture 3" descr="plot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/>
          <a:stretch/>
        </p:blipFill>
        <p:spPr>
          <a:xfrm>
            <a:off x="1662112" y="1389063"/>
            <a:ext cx="6363601" cy="56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38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{6C066891-B2CD-3846-85FE-5A7C76912646}tf10001069</Template>
  <TotalTime>54</TotalTime>
  <Words>264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Dating Textual Documents</vt:lpstr>
      <vt:lpstr>The prediction we hope to make</vt:lpstr>
      <vt:lpstr>The plan for solving the problem</vt:lpstr>
      <vt:lpstr>Data sources</vt:lpstr>
      <vt:lpstr>Data cleaning:  currently done?</vt:lpstr>
      <vt:lpstr>Data cleaning:  Next goal</vt:lpstr>
      <vt:lpstr>Data cleaning:  Next goal</vt:lpstr>
      <vt:lpstr>Distribution of books in terms of time period of publishing year</vt:lpstr>
      <vt:lpstr>The frequency of the 50 most common words in ‘Pride and Prejudice’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Dating Textual Documents</dc:title>
  <dc:creator>Clara Richter</dc:creator>
  <cp:lastModifiedBy>Sunny Chiu (S)</cp:lastModifiedBy>
  <cp:revision>6</cp:revision>
  <dcterms:created xsi:type="dcterms:W3CDTF">2018-05-01T14:11:43Z</dcterms:created>
  <dcterms:modified xsi:type="dcterms:W3CDTF">2018-05-01T15:10:38Z</dcterms:modified>
</cp:coreProperties>
</file>