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8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1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591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19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6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3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0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3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A326-3828-5644-A2F2-E8A1C578465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0271E0-EBC6-8E4E-A53E-1D4CAE33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1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oogle.com/search?q=romeo+and+juliet+originally+published&amp;stick=H4sIAAAAAAAAAOPgE-LQz9U3MEsrLtKSz0620k_Kz8_WLy_KLClJzYsvzy_KtiooTcrJLM5ITQEA-lzRVS0AAAA&amp;sa=X&amp;ved=0ahUKEwiatdzK4OTaAhVo4IMKHZl-BZ0Q6BMImwIoADA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Dating Textual Documents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Beau, Clara, Sunny</a:t>
            </a:r>
          </a:p>
        </p:txBody>
      </p:sp>
    </p:spTree>
    <p:extLst>
      <p:ext uri="{BB962C8B-B14F-4D97-AF65-F5344CB8AC3E}">
        <p14:creationId xmlns:p14="http://schemas.microsoft.com/office/powerpoint/2010/main" val="254914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prediction we hope to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2133599"/>
            <a:ext cx="7477125" cy="4824413"/>
          </a:xfrm>
        </p:spPr>
        <p:txBody>
          <a:bodyPr>
            <a:normAutofit/>
          </a:bodyPr>
          <a:lstStyle/>
          <a:p>
            <a:r>
              <a:rPr lang="en-US" dirty="0"/>
              <a:t>Given a short text in English</a:t>
            </a:r>
            <a:r>
              <a:rPr lang="en-US"/>
              <a:t>, classify </a:t>
            </a:r>
            <a:r>
              <a:rPr lang="en-US" dirty="0"/>
              <a:t>the year (or the decade in which) it was written.</a:t>
            </a:r>
          </a:p>
          <a:p>
            <a:r>
              <a:rPr lang="en-US" dirty="0"/>
              <a:t>Classification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>
                <a:hlinkClick r:id="rId2"/>
              </a:rPr>
              <a:t>Originally published</a:t>
            </a:r>
            <a:r>
              <a:rPr lang="en-US" b="1" dirty="0"/>
              <a:t>: </a:t>
            </a:r>
            <a:r>
              <a:rPr lang="en-US" dirty="0"/>
              <a:t>1597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F0F36-0DFD-354E-917F-54D50D138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762" y="3134528"/>
            <a:ext cx="1827552" cy="2822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E3FEF3-8D64-CA46-AB5F-ADC352FCB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800" y="3134528"/>
            <a:ext cx="2466097" cy="282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8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 for solving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data set: 1000+ fiction books (retrieved from the corpora </a:t>
            </a:r>
            <a:r>
              <a:rPr lang="en-US" u="sng" dirty="0" err="1">
                <a:solidFill>
                  <a:srgbClr val="3366FF"/>
                </a:solidFill>
              </a:rPr>
              <a:t>gutenberg.org</a:t>
            </a:r>
            <a:r>
              <a:rPr lang="en-US" dirty="0"/>
              <a:t>)</a:t>
            </a:r>
          </a:p>
          <a:p>
            <a:r>
              <a:rPr lang="en-US" dirty="0"/>
              <a:t>For each text in our data set, we look for the following features:</a:t>
            </a:r>
          </a:p>
          <a:p>
            <a:pPr lvl="2"/>
            <a:r>
              <a:rPr lang="en-US" dirty="0"/>
              <a:t>Distribution of word frequency</a:t>
            </a:r>
          </a:p>
          <a:p>
            <a:pPr lvl="2"/>
            <a:r>
              <a:rPr lang="en-US" dirty="0"/>
              <a:t>Specific words are used </a:t>
            </a:r>
          </a:p>
          <a:p>
            <a:pPr lvl="2"/>
            <a:r>
              <a:rPr lang="en-US" dirty="0"/>
              <a:t>Specific phrases</a:t>
            </a:r>
          </a:p>
          <a:p>
            <a:pPr lvl="2"/>
            <a:r>
              <a:rPr lang="en-US" dirty="0"/>
              <a:t>Sentence length</a:t>
            </a:r>
          </a:p>
          <a:p>
            <a:pPr lvl="2"/>
            <a:r>
              <a:rPr lang="en-US" dirty="0"/>
              <a:t>Use of punctuation</a:t>
            </a:r>
          </a:p>
        </p:txBody>
      </p:sp>
    </p:spTree>
    <p:extLst>
      <p:ext uri="{BB962C8B-B14F-4D97-AF65-F5344CB8AC3E}">
        <p14:creationId xmlns:p14="http://schemas.microsoft.com/office/powerpoint/2010/main" val="355840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04653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Free online book rescues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gutenberg.org</a:t>
            </a:r>
            <a:r>
              <a:rPr lang="en-US" dirty="0">
                <a:solidFill>
                  <a:schemeClr val="tx1"/>
                </a:solidFill>
              </a:rPr>
              <a:t> (over 50,000 books)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Publication dates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Goodreads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Word frequencies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Google n-grams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4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br>
              <a:rPr lang="en-US" dirty="0"/>
            </a:br>
            <a:r>
              <a:rPr lang="en-US" dirty="0"/>
              <a:t>currently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Scraping with publication dates from </a:t>
            </a:r>
            <a:r>
              <a:rPr lang="en-US" dirty="0" err="1">
                <a:solidFill>
                  <a:schemeClr val="tx1"/>
                </a:solidFill>
              </a:rPr>
              <a:t>gutenberg.org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Simple tokenization of text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err="1">
                <a:solidFill>
                  <a:schemeClr val="tx1"/>
                </a:solidFill>
              </a:rPr>
              <a:t>nltk.tokenize</a:t>
            </a:r>
            <a:r>
              <a:rPr lang="en-US" dirty="0">
                <a:solidFill>
                  <a:schemeClr val="tx1"/>
                </a:solidFill>
              </a:rPr>
              <a:t> import </a:t>
            </a:r>
            <a:r>
              <a:rPr lang="en-US" dirty="0" err="1">
                <a:solidFill>
                  <a:schemeClr val="tx1"/>
                </a:solidFill>
              </a:rPr>
              <a:t>TweetTokenizer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49723-25D1-C04A-B039-856BE95FF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78" y="2715857"/>
            <a:ext cx="5435600" cy="130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9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8619-3FF3-5B4B-8CD1-4C83C3A1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br>
              <a:rPr lang="en-US" dirty="0"/>
            </a:br>
            <a:r>
              <a:rPr lang="en-US" dirty="0"/>
              <a:t>Next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5223E-CDF3-174F-81AA-B9EA811F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467225"/>
          </a:xfrm>
        </p:spPr>
        <p:txBody>
          <a:bodyPr>
            <a:normAutofit/>
          </a:bodyPr>
          <a:lstStyle/>
          <a:p>
            <a:r>
              <a:rPr lang="en-US" dirty="0"/>
              <a:t>Correctly parse the </a:t>
            </a:r>
            <a:r>
              <a:rPr lang="en-US" dirty="0">
                <a:solidFill>
                  <a:schemeClr val="tx1"/>
                </a:solidFill>
              </a:rPr>
              <a:t>Gutenberg catalog to match with the scraped Good read book titles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Good Read book titles: 1,250 books</a:t>
            </a:r>
          </a:p>
          <a:p>
            <a:pPr lvl="1"/>
            <a:r>
              <a:rPr lang="en-US" dirty="0"/>
              <a:t>Gutenberg Catalog: over 50,000 books</a:t>
            </a:r>
          </a:p>
          <a:p>
            <a:pPr lvl="1"/>
            <a:r>
              <a:rPr lang="en-US" dirty="0"/>
              <a:t>Merged titles: 530 books</a:t>
            </a:r>
          </a:p>
          <a:p>
            <a:pPr lvl="1"/>
            <a:endParaRPr lang="en-US" dirty="0"/>
          </a:p>
          <a:p>
            <a:r>
              <a:rPr lang="en-US" dirty="0"/>
              <a:t>Identify which </a:t>
            </a:r>
            <a:r>
              <a:rPr lang="en-US" dirty="0">
                <a:solidFill>
                  <a:schemeClr val="tx1"/>
                </a:solidFill>
              </a:rPr>
              <a:t>Gutenberg books in current merge is in English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6F9A0-10F7-D049-BEAB-F5D64F86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57" y="5284787"/>
            <a:ext cx="53467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8619-3FF3-5B4B-8CD1-4C83C3A1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br>
              <a:rPr lang="en-US" dirty="0"/>
            </a:br>
            <a:r>
              <a:rPr lang="en-US" dirty="0"/>
              <a:t>Next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5223E-CDF3-174F-81AA-B9EA811F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467225"/>
          </a:xfrm>
        </p:spPr>
        <p:txBody>
          <a:bodyPr>
            <a:normAutofit/>
          </a:bodyPr>
          <a:lstStyle/>
          <a:p>
            <a:r>
              <a:rPr lang="en-US" dirty="0"/>
              <a:t>Correctly parse the </a:t>
            </a:r>
            <a:r>
              <a:rPr lang="en-US" dirty="0">
                <a:solidFill>
                  <a:schemeClr val="tx1"/>
                </a:solidFill>
              </a:rPr>
              <a:t>Gutenberg catalog to match with the scraped Good read book titles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Good Read book titles: 1,250 books</a:t>
            </a:r>
          </a:p>
          <a:p>
            <a:pPr lvl="1"/>
            <a:r>
              <a:rPr lang="en-US" dirty="0"/>
              <a:t>Gutenberg Catalog: over 50,000 books</a:t>
            </a:r>
          </a:p>
          <a:p>
            <a:pPr lvl="1"/>
            <a:r>
              <a:rPr lang="en-US" dirty="0"/>
              <a:t>Merged titles: 530 books</a:t>
            </a:r>
          </a:p>
          <a:p>
            <a:r>
              <a:rPr lang="en-US" dirty="0"/>
              <a:t>Identify which </a:t>
            </a:r>
            <a:r>
              <a:rPr lang="en-US" dirty="0">
                <a:solidFill>
                  <a:schemeClr val="tx1"/>
                </a:solidFill>
              </a:rPr>
              <a:t>Gutenberg books in current merge is in English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Identity what need to parse: sentence structure, phrases, noise,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6F9A0-10F7-D049-BEAB-F5D64F86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57" y="4527550"/>
            <a:ext cx="53467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9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Distribution of books in terms of time period of publishing year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25000" y="2400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plo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506539"/>
            <a:ext cx="5893858" cy="5105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15300" y="463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3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frequency of the 50 most common words in ‘Pride and Prejudice’</a:t>
            </a:r>
          </a:p>
        </p:txBody>
      </p:sp>
      <p:pic>
        <p:nvPicPr>
          <p:cNvPr id="4" name="Picture 3" descr="plot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/>
          <a:stretch/>
        </p:blipFill>
        <p:spPr>
          <a:xfrm>
            <a:off x="1662112" y="1389063"/>
            <a:ext cx="6363601" cy="565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438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{6C066891-B2CD-3846-85FE-5A7C76912646}tf10001069</Template>
  <TotalTime>160</TotalTime>
  <Words>264</Words>
  <Application>Microsoft Macintosh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Dating Textual Documents</vt:lpstr>
      <vt:lpstr>The prediction we hope to make</vt:lpstr>
      <vt:lpstr>The plan for solving the problem</vt:lpstr>
      <vt:lpstr>Data sources</vt:lpstr>
      <vt:lpstr>Data cleaning:  currently done?</vt:lpstr>
      <vt:lpstr>Data cleaning:  Next goal</vt:lpstr>
      <vt:lpstr>Data cleaning:  Next goal</vt:lpstr>
      <vt:lpstr>Distribution of books in terms of time period of publishing year</vt:lpstr>
      <vt:lpstr>The frequency of the 50 most common words in ‘Pride and Prejudice’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Dating Textual Documents</dc:title>
  <dc:creator>Clara Richter</dc:creator>
  <cp:lastModifiedBy>Sunny Chiu (S)</cp:lastModifiedBy>
  <cp:revision>7</cp:revision>
  <dcterms:created xsi:type="dcterms:W3CDTF">2018-05-01T14:11:43Z</dcterms:created>
  <dcterms:modified xsi:type="dcterms:W3CDTF">2018-05-01T16:57:00Z</dcterms:modified>
</cp:coreProperties>
</file>