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59" d="100"/>
          <a:sy n="59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14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0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98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9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A6C0-2985-674F-A776-FDD20FED0EA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A5268A-5B64-404B-8B5E-54A173425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F28C-6F93-3B4F-89B3-25A9461FC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latin typeface="Comic Sans MS" panose="030F0902030302020204" pitchFamily="66" charset="0"/>
              </a:rPr>
              <a:t>TETRIS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47D16-F971-D912-0000-4013DCA4A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Comic Sans MS" panose="030F0902030302020204" pitchFamily="66" charset="0"/>
              </a:rPr>
              <a:t>Now with 100% more worms…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8CE2731B-A06D-3701-8157-5CA12B50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954354" y="1079816"/>
            <a:ext cx="2624667" cy="1751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6F168-7A16-F1E3-F0DE-6CD1AB60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829549" y="3589866"/>
            <a:ext cx="3936046" cy="26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B1BE-5D6E-ACEB-94B7-EB4B0EA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902030302020204" pitchFamily="66" charset="0"/>
              </a:rPr>
              <a:t>Have you ever been playing Tetris and thought to yourself…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993FE6F-F273-8266-E60E-192AB356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08" y="1890713"/>
            <a:ext cx="2373457" cy="4351338"/>
          </a:xfrm>
        </p:spPr>
      </p:pic>
      <p:pic>
        <p:nvPicPr>
          <p:cNvPr id="7" name="Picture 6" descr="A person with the hand on the chin&#10;&#10;Description automatically generated with medium confidence">
            <a:extLst>
              <a:ext uri="{FF2B5EF4-FFF2-40B4-BE49-F238E27FC236}">
                <a16:creationId xmlns:a16="http://schemas.microsoft.com/office/drawing/2014/main" id="{E4476063-EC45-CC6A-37F4-F56DC74262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35"/>
          <a:stretch/>
        </p:blipFill>
        <p:spPr>
          <a:xfrm>
            <a:off x="4624507" y="2643187"/>
            <a:ext cx="4606382" cy="4214813"/>
          </a:xfrm>
          <a:prstGeom prst="rect">
            <a:avLst/>
          </a:prstGeom>
        </p:spPr>
      </p:pic>
      <p:sp>
        <p:nvSpPr>
          <p:cNvPr id="8" name="Cloud Callout 7">
            <a:extLst>
              <a:ext uri="{FF2B5EF4-FFF2-40B4-BE49-F238E27FC236}">
                <a16:creationId xmlns:a16="http://schemas.microsoft.com/office/drawing/2014/main" id="{0DD3D85B-BBF6-AA4E-D321-90BEBA996FF6}"/>
              </a:ext>
            </a:extLst>
          </p:cNvPr>
          <p:cNvSpPr/>
          <p:nvPr/>
        </p:nvSpPr>
        <p:spPr>
          <a:xfrm>
            <a:off x="6470498" y="1367554"/>
            <a:ext cx="3466521" cy="189192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mic Sans MS" panose="030F0902030302020204" pitchFamily="66" charset="0"/>
              </a:rPr>
              <a:t>Where are all the worms?!</a:t>
            </a:r>
          </a:p>
        </p:txBody>
      </p:sp>
    </p:spTree>
    <p:extLst>
      <p:ext uri="{BB962C8B-B14F-4D97-AF65-F5344CB8AC3E}">
        <p14:creationId xmlns:p14="http://schemas.microsoft.com/office/powerpoint/2010/main" val="413360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logo&#10;&#10;Description automatically generated">
            <a:extLst>
              <a:ext uri="{FF2B5EF4-FFF2-40B4-BE49-F238E27FC236}">
                <a16:creationId xmlns:a16="http://schemas.microsoft.com/office/drawing/2014/main" id="{52BAEAED-F56C-4B5A-86A8-E696DEF6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0" y="2269760"/>
            <a:ext cx="1997075" cy="414338"/>
          </a:xfrm>
          <a:prstGeom prst="rect">
            <a:avLst/>
          </a:prstGeom>
        </p:spPr>
      </p:pic>
      <p:pic>
        <p:nvPicPr>
          <p:cNvPr id="10" name="Picture 9" descr="A picture containing qr code&#10;&#10;Description automatically generated">
            <a:extLst>
              <a:ext uri="{FF2B5EF4-FFF2-40B4-BE49-F238E27FC236}">
                <a16:creationId xmlns:a16="http://schemas.microsoft.com/office/drawing/2014/main" id="{1D02459B-D702-D818-11DB-A63EE3122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323" y="223317"/>
            <a:ext cx="1997075" cy="1997075"/>
          </a:xfrm>
          <a:prstGeom prst="rect">
            <a:avLst/>
          </a:prstGeom>
        </p:spPr>
      </p:pic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842E8C31-CDE0-721D-3A60-E7FC3AFA5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60" y="1647825"/>
            <a:ext cx="1860550" cy="120650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D90F509B-872F-96FE-DDFB-95165516F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288" y="3061558"/>
            <a:ext cx="1860550" cy="1206500"/>
          </a:xfrm>
          <a:prstGeom prst="rect">
            <a:avLst/>
          </a:prstGeom>
        </p:spPr>
      </p:pic>
      <p:pic>
        <p:nvPicPr>
          <p:cNvPr id="30" name="Picture 29" descr="A picture containing chart&#10;&#10;Description automatically generated">
            <a:extLst>
              <a:ext uri="{FF2B5EF4-FFF2-40B4-BE49-F238E27FC236}">
                <a16:creationId xmlns:a16="http://schemas.microsoft.com/office/drawing/2014/main" id="{01995CC4-449B-88E9-462D-A7BFA63BB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58" y="3724332"/>
            <a:ext cx="3919538" cy="2568575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extLst>
              <a:ext uri="{FF2B5EF4-FFF2-40B4-BE49-F238E27FC236}">
                <a16:creationId xmlns:a16="http://schemas.microsoft.com/office/drawing/2014/main" id="{AEF50A45-A632-BE1A-3983-33C981E5FC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852" y="315118"/>
            <a:ext cx="2319338" cy="1503363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4E41D97-A2B9-EA9B-869E-EF524F21F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399" y="2145879"/>
            <a:ext cx="2319338" cy="3540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D6E2-BB56-44D0-78B1-440ADEB0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Look no further!!</a:t>
            </a:r>
          </a:p>
        </p:txBody>
      </p:sp>
    </p:spTree>
    <p:extLst>
      <p:ext uri="{BB962C8B-B14F-4D97-AF65-F5344CB8AC3E}">
        <p14:creationId xmlns:p14="http://schemas.microsoft.com/office/powerpoint/2010/main" val="249705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4F0E-0F12-BE2C-DCC3-A58CC852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journey…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020CC8F3-1DC7-B11F-36C3-95CE88DA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159" y="5633710"/>
            <a:ext cx="9623404" cy="41722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Accidental Worm turned into worm idea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799D3DC7-BF05-838F-92D9-90A69A2E8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3" y="878055"/>
            <a:ext cx="9218527" cy="230463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53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F552-D905-0248-D9C8-481BFC9C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6E46-937C-AF55-5FB1-11E0CB9B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r>
              <a:rPr lang="en-US" sz="2400"/>
              <a:t>Functional Tetris</a:t>
            </a:r>
          </a:p>
          <a:p>
            <a:r>
              <a:rPr lang="en-US" sz="2400"/>
              <a:t>Charming aesthetic</a:t>
            </a:r>
          </a:p>
          <a:p>
            <a:r>
              <a:rPr lang="en-US" sz="2400"/>
              <a:t>Worms</a:t>
            </a:r>
          </a:p>
          <a:p>
            <a:r>
              <a:rPr lang="en-US" sz="2400"/>
              <a:t>More Worms</a:t>
            </a:r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B4333194-5009-10AD-A63A-F59F03A5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333" y="2058327"/>
            <a:ext cx="2560931" cy="25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999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47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Trebuchet MS</vt:lpstr>
      <vt:lpstr>Wingdings 3</vt:lpstr>
      <vt:lpstr>Facet</vt:lpstr>
      <vt:lpstr>TETRIS</vt:lpstr>
      <vt:lpstr>Have you ever been playing Tetris and thought to yourself…</vt:lpstr>
      <vt:lpstr>Look no further!!</vt:lpstr>
      <vt:lpstr>Our journey…</vt:lpstr>
      <vt:lpstr>The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</dc:title>
  <dc:creator>CLARA RINGROSE (2001824)</dc:creator>
  <cp:lastModifiedBy>ANDREW LAWRIE (2210414)</cp:lastModifiedBy>
  <cp:revision>10</cp:revision>
  <dcterms:created xsi:type="dcterms:W3CDTF">2023-02-25T23:21:43Z</dcterms:created>
  <dcterms:modified xsi:type="dcterms:W3CDTF">2023-02-26T11:37:32Z</dcterms:modified>
</cp:coreProperties>
</file>