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0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5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A6C0-2985-674F-A776-FDD20FED0EA8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5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F28C-6F93-3B4F-89B3-25A9461FC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TETRIS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47D16-F971-D912-0000-4013DCA4A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Now with 100% more worms…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8CE2731B-A06D-3701-8157-5CA12B50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475892" y="3529012"/>
            <a:ext cx="3601357" cy="2400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B6F168-7A16-F1E3-F0DE-6CD1AB60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13809" y="424695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B1BE-5D6E-ACEB-94B7-EB4B0EA5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Have you ever been playing Tetris and thought to yourself…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993FE6F-F273-8266-E60E-192AB356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08" y="1890713"/>
            <a:ext cx="2373457" cy="4351338"/>
          </a:xfrm>
        </p:spPr>
      </p:pic>
      <p:pic>
        <p:nvPicPr>
          <p:cNvPr id="7" name="Picture 6" descr="A person with the hand on the chin&#10;&#10;Description automatically generated with medium confidence">
            <a:extLst>
              <a:ext uri="{FF2B5EF4-FFF2-40B4-BE49-F238E27FC236}">
                <a16:creationId xmlns:a16="http://schemas.microsoft.com/office/drawing/2014/main" id="{E4476063-EC45-CC6A-37F4-F56DC7426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5"/>
          <a:stretch/>
        </p:blipFill>
        <p:spPr>
          <a:xfrm>
            <a:off x="4624507" y="2643187"/>
            <a:ext cx="4606382" cy="4214813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0DD3D85B-BBF6-AA4E-D321-90BEBA996FF6}"/>
              </a:ext>
            </a:extLst>
          </p:cNvPr>
          <p:cNvSpPr/>
          <p:nvPr/>
        </p:nvSpPr>
        <p:spPr>
          <a:xfrm>
            <a:off x="6470498" y="1027906"/>
            <a:ext cx="4543425" cy="223157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Where are all the worms?!</a:t>
            </a:r>
          </a:p>
        </p:txBody>
      </p:sp>
    </p:spTree>
    <p:extLst>
      <p:ext uri="{BB962C8B-B14F-4D97-AF65-F5344CB8AC3E}">
        <p14:creationId xmlns:p14="http://schemas.microsoft.com/office/powerpoint/2010/main" val="413360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D6E2-BB56-44D0-78B1-440ADEB0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Look no further!!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42E8C31-CDE0-721D-3A60-E7FC3AFA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513" y="365125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4F0E-0F12-BE2C-DCC3-A58CC852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Our journey…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799D3DC7-BF05-838F-92D9-90A69A2E8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488" y="551656"/>
            <a:ext cx="3810000" cy="952500"/>
          </a:xfrm>
        </p:spPr>
      </p:pic>
    </p:spTree>
    <p:extLst>
      <p:ext uri="{BB962C8B-B14F-4D97-AF65-F5344CB8AC3E}">
        <p14:creationId xmlns:p14="http://schemas.microsoft.com/office/powerpoint/2010/main" val="72653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F552-D905-0248-D9C8-481BFC9C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6E46-937C-AF55-5FB1-11E0CB9B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Tetris</a:t>
            </a:r>
          </a:p>
          <a:p>
            <a:r>
              <a:rPr lang="en-US" dirty="0"/>
              <a:t>Scoring system?</a:t>
            </a:r>
          </a:p>
          <a:p>
            <a:r>
              <a:rPr lang="en-US" dirty="0"/>
              <a:t>Charming aesthetic</a:t>
            </a:r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B4333194-5009-10AD-A63A-F59F03A5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925" y="45085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9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422</TotalTime>
  <Words>41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TETRIS</vt:lpstr>
      <vt:lpstr>Have you ever been playing Tetris and thought to yourself…</vt:lpstr>
      <vt:lpstr>Look no further!!</vt:lpstr>
      <vt:lpstr>Our journey…</vt:lpstr>
      <vt:lpstr>The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CLARA RINGROSE (2001824)</dc:creator>
  <cp:lastModifiedBy>CLARA RINGROSE (2001824)</cp:lastModifiedBy>
  <cp:revision>6</cp:revision>
  <dcterms:created xsi:type="dcterms:W3CDTF">2023-02-25T23:21:43Z</dcterms:created>
  <dcterms:modified xsi:type="dcterms:W3CDTF">2023-02-26T10:06:31Z</dcterms:modified>
</cp:coreProperties>
</file>