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7987-25FC-06FF-EE49-60E203602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17599-6F0F-986B-0FB2-543D1D749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4E3B-9168-0F48-18A5-CFDED95A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84367-1A3F-A598-3BB8-5D77D34A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D8248-5174-2695-A24F-1FDF32CB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7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8EE0-ADB2-B0E6-A828-6043D8D3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40EFF-8977-0D7D-CCD6-814451E9C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F86CB-5821-3D0D-C91E-BFA4A5CB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B0C1-AB21-68A9-4890-F16635C2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02FCE-E544-BC24-C146-42343412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2552C-CFBC-84E9-BE76-A5DB57968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7CB9E-7FCF-31AA-E459-A8929B0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D47DC-8B10-DCBA-EE15-B734E79E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CC656-E856-3133-5B35-A77AC992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595FF-B055-B355-ABFE-7867B96A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097E-E9A8-A959-3098-8700880A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B67C-F053-4F29-9D94-E4AE8D438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8CDD-35E5-3E4B-6317-3B4CA98A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00ACB-53A1-666F-CE2A-7ED214BB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C5C45-A813-9208-184A-E217B25C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9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0A20-DEA9-2B7F-E426-4474468B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B7748-478E-C791-3D01-3E076A9FA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C841-F509-3811-99DF-FEC9EF70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820D3-7325-B906-164A-7BB1191D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A2B6-364F-45E3-C5B6-6FB45FF3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3BFA-058C-F65A-CF13-3A8F1FCF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D5A8-94B3-B273-065D-3078FA14B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E064D-011D-351E-5B99-87D0CD053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2625B-0887-DD0C-37D4-291050EF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9024A-1612-D9B7-D459-71B21761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52EA4-9710-4376-6527-929FCCDF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8E36-841C-753A-37A0-8EF307E4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FF4D0-D662-ADB9-5853-52BF93267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C8A06-D9EC-D7E9-E430-6ED038A05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43B26-0598-80FD-924E-821E0165A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6641B-18EB-90DF-3AA5-D332FE75F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D578A-0C5A-B8C4-95CF-4D6B2988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79A3-52E4-187A-7578-F5B3AA70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07AF9-388D-CA2B-BAF1-C28C3BE9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2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F767-2350-3C9C-5ACD-C5B997B4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E8B23-B937-CB46-BBB5-BC5F3989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59856-2629-9516-D4B3-761085F6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37CA3-7F2D-8306-FFF2-E166AF82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93F14-6A88-EF82-4B91-77E17B80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A0B5C-1B7A-F9F6-46C0-0CAD174B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91F57-E75D-9EEA-70C4-1C0775CD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3366-1442-CA65-0710-AB93FCFE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C3C4-7548-203C-E324-720504F3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13400-EA95-31B2-FF7D-7336792A7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D6556-337C-2B17-046E-D2EAE7A6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C06B5-B6F2-392A-C1FE-21A1536F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B4272-A477-D1B6-6E25-AA961655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067D-97DC-C476-39A3-E0DF70C9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435A5-3793-0FFB-5FA5-3EE716A5A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62659-A571-7306-0ADF-B1EEFFB59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CC0F0-7979-960C-FE88-8A66186E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56B4C-2823-570F-FC69-D13B6128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113F6-AB8B-0448-D5BA-AFCBB6DE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7549E-8764-1D74-DE61-DED33213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6DA1A-37A1-31C7-F83B-C4DAB864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0E02-B913-B9AA-701C-852E8EEAA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A6C0-2985-674F-A776-FDD20FED0EA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FEAC-BBC7-BB76-F299-0FD366CAB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B378-20D1-D7D4-6B2A-004832A45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F28C-6F93-3B4F-89B3-25A9461FC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Tetris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47D16-F971-D912-0000-4013DCA4A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Now with 100% more worms…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8DA3A-46AD-2B65-BD4A-9A6CCDD5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27" y="4030064"/>
            <a:ext cx="3601357" cy="2455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ABAE0-2464-CA3A-E91F-DA634215F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1324" y="918353"/>
            <a:ext cx="3194475" cy="21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B1BE-5D6E-ACEB-94B7-EB4B0EA5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Have you ever been playing Tetris and thought to yourself…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993FE6F-F273-8266-E60E-192AB356D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908" y="1890713"/>
            <a:ext cx="2373457" cy="4351338"/>
          </a:xfrm>
        </p:spPr>
      </p:pic>
      <p:pic>
        <p:nvPicPr>
          <p:cNvPr id="7" name="Picture 6" descr="A person with the hand on the chin&#10;&#10;Description automatically generated with medium confidence">
            <a:extLst>
              <a:ext uri="{FF2B5EF4-FFF2-40B4-BE49-F238E27FC236}">
                <a16:creationId xmlns:a16="http://schemas.microsoft.com/office/drawing/2014/main" id="{E4476063-EC45-CC6A-37F4-F56DC7426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35"/>
          <a:stretch/>
        </p:blipFill>
        <p:spPr>
          <a:xfrm>
            <a:off x="4624507" y="2643187"/>
            <a:ext cx="4606382" cy="4214813"/>
          </a:xfrm>
          <a:prstGeom prst="rect">
            <a:avLst/>
          </a:prstGeom>
        </p:spPr>
      </p:pic>
      <p:sp>
        <p:nvSpPr>
          <p:cNvPr id="8" name="Cloud Callout 7">
            <a:extLst>
              <a:ext uri="{FF2B5EF4-FFF2-40B4-BE49-F238E27FC236}">
                <a16:creationId xmlns:a16="http://schemas.microsoft.com/office/drawing/2014/main" id="{0DD3D85B-BBF6-AA4E-D321-90BEBA996FF6}"/>
              </a:ext>
            </a:extLst>
          </p:cNvPr>
          <p:cNvSpPr/>
          <p:nvPr/>
        </p:nvSpPr>
        <p:spPr>
          <a:xfrm>
            <a:off x="6470498" y="1027906"/>
            <a:ext cx="4543425" cy="223157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Where are all the worms?!</a:t>
            </a:r>
          </a:p>
        </p:txBody>
      </p:sp>
    </p:spTree>
    <p:extLst>
      <p:ext uri="{BB962C8B-B14F-4D97-AF65-F5344CB8AC3E}">
        <p14:creationId xmlns:p14="http://schemas.microsoft.com/office/powerpoint/2010/main" val="413360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D6E2-BB56-44D0-78B1-440ADEB0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Look no further!!</a:t>
            </a:r>
          </a:p>
        </p:txBody>
      </p:sp>
    </p:spTree>
    <p:extLst>
      <p:ext uri="{BB962C8B-B14F-4D97-AF65-F5344CB8AC3E}">
        <p14:creationId xmlns:p14="http://schemas.microsoft.com/office/powerpoint/2010/main" val="249705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Tetris</vt:lpstr>
      <vt:lpstr>Have you ever been playing Tetris and thought to yourself…</vt:lpstr>
      <vt:lpstr>Look no further!!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CLARA RINGROSE (2001824)</dc:creator>
  <cp:lastModifiedBy>CLARA RINGROSE (2001824)</cp:lastModifiedBy>
  <cp:revision>3</cp:revision>
  <dcterms:created xsi:type="dcterms:W3CDTF">2023-02-25T23:21:43Z</dcterms:created>
  <dcterms:modified xsi:type="dcterms:W3CDTF">2023-02-25T23:27:32Z</dcterms:modified>
</cp:coreProperties>
</file>