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0" r:id="rId6"/>
    <p:sldId id="259" r:id="rId7"/>
    <p:sldId id="281" r:id="rId8"/>
    <p:sldId id="265" r:id="rId9"/>
    <p:sldId id="266" r:id="rId10"/>
    <p:sldId id="282" r:id="rId11"/>
    <p:sldId id="283" r:id="rId12"/>
    <p:sldId id="270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62" autoAdjust="0"/>
    <p:restoredTop sz="86408" autoAdjust="0"/>
  </p:normalViewPr>
  <p:slideViewPr>
    <p:cSldViewPr snapToGrid="0">
      <p:cViewPr varScale="1">
        <p:scale>
          <a:sx n="71" d="100"/>
          <a:sy n="71" d="100"/>
        </p:scale>
        <p:origin x="648" y="58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84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6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1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4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47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rog head in a pond&#10;&#10;Description automatically generated">
            <a:extLst>
              <a:ext uri="{FF2B5EF4-FFF2-40B4-BE49-F238E27FC236}">
                <a16:creationId xmlns:a16="http://schemas.microsoft.com/office/drawing/2014/main" id="{684610BA-0100-CE62-4D5E-46929D8C90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6" r="11571"/>
          <a:stretch/>
        </p:blipFill>
        <p:spPr>
          <a:xfrm>
            <a:off x="-5882" y="-69850"/>
            <a:ext cx="7535333" cy="6997700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70" y="3025970"/>
            <a:ext cx="6389027" cy="560179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Mcpuddock</a:t>
            </a:r>
            <a:r>
              <a:rPr lang="en-US" dirty="0">
                <a:solidFill>
                  <a:schemeClr val="tx1"/>
                </a:solidFill>
              </a:rPr>
              <a:t> development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/>
          <a:lstStyle/>
          <a:p>
            <a:r>
              <a:rPr lang="en-US" dirty="0"/>
              <a:t>Oleg</a:t>
            </a:r>
          </a:p>
          <a:p>
            <a:r>
              <a:rPr lang="en-US" dirty="0"/>
              <a:t>Jake</a:t>
            </a:r>
          </a:p>
          <a:p>
            <a:r>
              <a:rPr lang="en-US" dirty="0"/>
              <a:t>Luca</a:t>
            </a:r>
          </a:p>
          <a:p>
            <a:r>
              <a:rPr lang="en-US" dirty="0"/>
              <a:t>Clara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9606920-6D8A-4305-AB8A-83B7F939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/>
          <a:p>
            <a:r>
              <a:rPr lang="en-US" dirty="0" err="1"/>
              <a:t>McPuddock</a:t>
            </a:r>
            <a:r>
              <a:rPr lang="en-US" dirty="0"/>
              <a:t> Development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7C60074-2066-4765-88F0-BC4B57CC1F9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6" y="5355583"/>
            <a:ext cx="5059175" cy="577153"/>
          </a:xfrm>
        </p:spPr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clararingrose</a:t>
            </a:r>
            <a:r>
              <a:rPr lang="en-US" dirty="0"/>
              <a:t>/rguhack2024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024E6B4-6182-4098-B9C0-B254AD6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Placeholder 4" descr="A frog statue in water&#10;&#10;Description automatically generated">
            <a:extLst>
              <a:ext uri="{FF2B5EF4-FFF2-40B4-BE49-F238E27FC236}">
                <a16:creationId xmlns:a16="http://schemas.microsoft.com/office/drawing/2014/main" id="{0315B1B8-0FC9-DFFF-9413-E902F215D4F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1475" r="11475"/>
          <a:stretch>
            <a:fillRect/>
          </a:stretch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69C53-44E5-74B7-11B8-CCFA18AED9BD}"/>
              </a:ext>
            </a:extLst>
          </p:cNvPr>
          <p:cNvSpPr txBox="1"/>
          <p:nvPr/>
        </p:nvSpPr>
        <p:spPr>
          <a:xfrm>
            <a:off x="4547779" y="2235288"/>
            <a:ext cx="7495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 website with an intuitive and fun design to help navigate Aberdeen’s Duthie Park</a:t>
            </a:r>
          </a:p>
        </p:txBody>
      </p:sp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74" y="836948"/>
            <a:ext cx="4500737" cy="2095501"/>
          </a:xfrm>
        </p:spPr>
        <p:txBody>
          <a:bodyPr>
            <a:normAutofit fontScale="90000"/>
          </a:bodyPr>
          <a:lstStyle/>
          <a:p>
            <a:r>
              <a:rPr lang="en-US" dirty="0"/>
              <a:t>The Current Duthie Park website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836B19-C03B-B1BD-B618-017FA1912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305"/>
          <a:stretch/>
        </p:blipFill>
        <p:spPr>
          <a:xfrm>
            <a:off x="6381497" y="259452"/>
            <a:ext cx="5468473" cy="291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05D2AE-F3C6-57C0-DAB1-1068B8803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680" y="3925551"/>
            <a:ext cx="5418290" cy="2377646"/>
          </a:xfrm>
          <a:prstGeom prst="rect">
            <a:avLst/>
          </a:prstGeom>
        </p:spPr>
      </p:pic>
      <p:pic>
        <p:nvPicPr>
          <p:cNvPr id="1026" name="Picture 2" descr="Sad boy sitting in the park Stock Photo - Alamy">
            <a:extLst>
              <a:ext uri="{FF2B5EF4-FFF2-40B4-BE49-F238E27FC236}">
                <a16:creationId xmlns:a16="http://schemas.microsoft.com/office/drawing/2014/main" id="{379CD189-FEF1-4F2C-8356-2171604F6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62"/>
          <a:stretch/>
        </p:blipFill>
        <p:spPr bwMode="auto">
          <a:xfrm>
            <a:off x="906755" y="3402814"/>
            <a:ext cx="4415356" cy="29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512E14-4E15-531B-C405-A06C67497DC3}"/>
              </a:ext>
            </a:extLst>
          </p:cNvPr>
          <p:cNvSpPr/>
          <p:nvPr/>
        </p:nvSpPr>
        <p:spPr>
          <a:xfrm>
            <a:off x="821374" y="6356350"/>
            <a:ext cx="1817654" cy="365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Aims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Functionality</a:t>
            </a:r>
          </a:p>
        </p:txBody>
      </p:sp>
      <p:pic>
        <p:nvPicPr>
          <p:cNvPr id="12" name="Content Placeholder 11" descr="Gears with solid fill">
            <a:extLst>
              <a:ext uri="{FF2B5EF4-FFF2-40B4-BE49-F238E27FC236}">
                <a16:creationId xmlns:a16="http://schemas.microsoft.com/office/drawing/2014/main" id="{2FA21078-F175-C3DE-D00C-EFF2FA7AE9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1694" y="4430712"/>
            <a:ext cx="914400" cy="9144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75217-33C3-5595-FCBC-06AE31E30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Interactivity</a:t>
            </a:r>
          </a:p>
        </p:txBody>
      </p:sp>
      <p:pic>
        <p:nvPicPr>
          <p:cNvPr id="10" name="Content Placeholder 9" descr="Pinch Zoom In with solid fill">
            <a:extLst>
              <a:ext uri="{FF2B5EF4-FFF2-40B4-BE49-F238E27FC236}">
                <a16:creationId xmlns:a16="http://schemas.microsoft.com/office/drawing/2014/main" id="{D71058D0-1FC5-FA8F-0724-2B6979B592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4430712"/>
            <a:ext cx="914400" cy="9144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CB9ACF-BE1A-2C04-2F83-6CC4A67F6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sz="2800" dirty="0"/>
              <a:t>security</a:t>
            </a:r>
          </a:p>
        </p:txBody>
      </p:sp>
      <p:pic>
        <p:nvPicPr>
          <p:cNvPr id="14" name="Content Placeholder 13" descr="Shield Tick with solid fill">
            <a:extLst>
              <a:ext uri="{FF2B5EF4-FFF2-40B4-BE49-F238E27FC236}">
                <a16:creationId xmlns:a16="http://schemas.microsoft.com/office/drawing/2014/main" id="{8D083EAD-E3E8-3085-F19F-AF79B53908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5906" y="4430712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35AAC-3B55-CDCB-C726-7D6399493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/>
              <a:t>Wireframing</a:t>
            </a:r>
          </a:p>
        </p:txBody>
      </p:sp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E21DB4F-A459-F9AA-3443-EEDF862244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96678" y="3594100"/>
            <a:ext cx="1164431" cy="2587625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6CC2D-2097-F473-3FA4-4397A6D10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/>
              <a:t>Designing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0F2C49-773E-64A1-460D-2AEB4912CF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14488" y="2587752"/>
            <a:ext cx="3903056" cy="892048"/>
          </a:xfrm>
        </p:spPr>
        <p:txBody>
          <a:bodyPr/>
          <a:lstStyle/>
          <a:p>
            <a:r>
              <a:rPr lang="en-GB" dirty="0"/>
              <a:t>Cross- compatibility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Content Placeholder 9" descr="A screenshot of a phone&#10;&#10;Description automatically generated">
            <a:extLst>
              <a:ext uri="{FF2B5EF4-FFF2-40B4-BE49-F238E27FC236}">
                <a16:creationId xmlns:a16="http://schemas.microsoft.com/office/drawing/2014/main" id="{674A02B0-A2B5-C48E-3124-237F7896EB2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513784" y="3594100"/>
            <a:ext cx="1164431" cy="2587625"/>
          </a:xfrm>
          <a:prstGeom prst="rect">
            <a:avLst/>
          </a:prstGeom>
        </p:spPr>
      </p:pic>
      <p:pic>
        <p:nvPicPr>
          <p:cNvPr id="12" name="Content Placeholder 11" descr="A screenshot of a website&#10;&#10;Description automatically generated">
            <a:extLst>
              <a:ext uri="{FF2B5EF4-FFF2-40B4-BE49-F238E27FC236}">
                <a16:creationId xmlns:a16="http://schemas.microsoft.com/office/drawing/2014/main" id="{02AF2CAC-00DD-700E-C223-4B9809A348B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/>
          <a:stretch>
            <a:fillRect/>
          </a:stretch>
        </p:blipFill>
        <p:spPr>
          <a:xfrm>
            <a:off x="8496815" y="3594100"/>
            <a:ext cx="2232582" cy="25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7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lang="en-US" dirty="0"/>
              <a:t>Interactive Maps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/>
          <a:lstStyle/>
          <a:p>
            <a:r>
              <a:rPr lang="en-US" dirty="0"/>
              <a:t>map markers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Implemented Open Street Map API</a:t>
            </a:r>
          </a:p>
          <a:p>
            <a:endParaRPr lang="en-US" dirty="0"/>
          </a:p>
          <a:p>
            <a:r>
              <a:rPr lang="en-US" dirty="0"/>
              <a:t>Click on the markers to view information about each location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/>
          <a:lstStyle/>
          <a:p>
            <a:r>
              <a:rPr lang="en-US" dirty="0"/>
              <a:t>Augmented Reality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/>
          <a:p>
            <a:r>
              <a:rPr lang="en-US" dirty="0"/>
              <a:t>Use the camera function to view the world in AR</a:t>
            </a:r>
          </a:p>
          <a:p>
            <a:endParaRPr lang="en-US" dirty="0"/>
          </a:p>
          <a:p>
            <a:r>
              <a:rPr lang="en-US" dirty="0"/>
              <a:t>See if you can find the hidden objects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CC302B43-8755-4B25-A036-68EFC879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lang="en-US" dirty="0"/>
              <a:t>Website redesign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9052153-84CE-4C4C-9422-F437CC027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/>
          <a:lstStyle/>
          <a:p>
            <a:r>
              <a:rPr lang="en-US" dirty="0"/>
              <a:t>Html /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Add content including text, maps, and images to the website</a:t>
            </a:r>
          </a:p>
          <a:p>
            <a:r>
              <a:rPr lang="en-US" dirty="0"/>
              <a:t>Website styled to match the visuals of the Aberdeen council</a:t>
            </a:r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9D6D54-1465-4F38-AF0C-D1D9C4B69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/>
          <a:lstStyle/>
          <a:p>
            <a:r>
              <a:rPr lang="en-US" dirty="0" err="1"/>
              <a:t>ejs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/>
          <a:p>
            <a:r>
              <a:rPr lang="en-US" dirty="0"/>
              <a:t>Used to structure and re-use code blocks for fast prototyping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E3A0DE-C4AF-4CF7-8543-12273A6106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E650F12-7519-49DD-8FF1-548919AFB26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/>
          <a:p>
            <a:r>
              <a:rPr lang="en-US" dirty="0"/>
              <a:t>Use of external libraries to add additional data including temperature, calendars and interactive maps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87DE1BC5-FD94-4773-8370-432A38DB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D11DDC7-D8F8-3A50-E9F3-F5CEB1DFF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37" y="547887"/>
            <a:ext cx="2648286" cy="124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144A-905D-0831-33B1-69B30968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Weather &amp; Travel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EC83E72-E199-E460-8049-238151329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forecasts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D003DFC-212D-9C3D-2F78-82FF9F2B4E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View the weather forecast up to a week ahead to plan when you go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5FF2F3-3F77-2623-84F0-88B16D7FA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Bus Routes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9A0F6AD-E89A-43D2-A3F8-23D87B80E4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Plan your route beforehand by viewing the available buses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2175DE-F1B3-22BF-4CC0-E4DDDC38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6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87FB-A88F-F015-C3A2-0F55C317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09FFB-0737-7752-2E02-A0496A715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39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EFAE7A4-BFF2-4F94-9264-0C5D1205E8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/>
          <a:lstStyle/>
          <a:p>
            <a:r>
              <a:rPr lang="en-US" dirty="0"/>
              <a:t>This new redesign implements html, </a:t>
            </a:r>
            <a:r>
              <a:rPr lang="en-US" dirty="0" err="1"/>
              <a:t>css</a:t>
            </a:r>
            <a:r>
              <a:rPr lang="en-US" dirty="0"/>
              <a:t>, and </a:t>
            </a:r>
            <a:r>
              <a:rPr lang="en-US" dirty="0" err="1"/>
              <a:t>ejs</a:t>
            </a:r>
            <a:r>
              <a:rPr lang="en-US" dirty="0"/>
              <a:t> to create a modern layout that </a:t>
            </a:r>
            <a:r>
              <a:rPr lang="en-GB" dirty="0"/>
              <a:t>utilises</a:t>
            </a:r>
            <a:r>
              <a:rPr lang="en-US" dirty="0"/>
              <a:t> interactive maps, captchas, AR, and calendars to seamlessly plan a day out to Duthie park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D17B265-A7E6-3997-A29F-31008AC3BC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5100" r="25100"/>
          <a:stretch/>
        </p:blipFill>
        <p:spPr/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06549D9-5736-9640-F0BB-2304FC86E7D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8902" r="8902"/>
          <a:stretch/>
        </p:blipFill>
        <p:spPr/>
      </p:pic>
      <p:pic>
        <p:nvPicPr>
          <p:cNvPr id="1026" name="Picture 2" descr="Buster: Captcha Solver for Humans extension - Opera add-ons">
            <a:extLst>
              <a:ext uri="{FF2B5EF4-FFF2-40B4-BE49-F238E27FC236}">
                <a16:creationId xmlns:a16="http://schemas.microsoft.com/office/drawing/2014/main" id="{A1C23E99-47B9-1ABF-EECC-84240A2C3BD5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8" r="2121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4E1C116-0894-5E1C-C9A1-0A460ADE9CD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l="7464" r="7464"/>
          <a:stretch/>
        </p:blipFill>
        <p:spPr/>
      </p:pic>
    </p:spTree>
    <p:extLst>
      <p:ext uri="{BB962C8B-B14F-4D97-AF65-F5344CB8AC3E}">
        <p14:creationId xmlns:p14="http://schemas.microsoft.com/office/powerpoint/2010/main" val="183626559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85BFFF-2B6E-4D20-8938-61E36B8CFE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DA60BD-0042-4722-B671-D551884D1E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069F72-2015-4FB6-9588-A49CB14BDC1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_JuxtaposeVTI</Template>
  <TotalTime>0</TotalTime>
  <Words>218</Words>
  <Application>Microsoft Office PowerPoint</Application>
  <PresentationFormat>Widescreen</PresentationFormat>
  <Paragraphs>56</Paragraphs>
  <Slides>10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Mcpuddock development</vt:lpstr>
      <vt:lpstr>The Current Duthie Park website</vt:lpstr>
      <vt:lpstr>Our Aims</vt:lpstr>
      <vt:lpstr>prototyping</vt:lpstr>
      <vt:lpstr>Interactive Maps</vt:lpstr>
      <vt:lpstr>Website redesign </vt:lpstr>
      <vt:lpstr>Weather &amp; Travel</vt:lpstr>
      <vt:lpstr>Demonstration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2021-04-27T10:31:44Z</dcterms:created>
  <dcterms:modified xsi:type="dcterms:W3CDTF">2024-02-25T11:22:20Z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