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0" r:id="rId4"/>
  </p:sldMasterIdLst>
  <p:notesMasterIdLst>
    <p:notesMasterId r:id="rId14"/>
  </p:notesMasterIdLst>
  <p:handoutMasterIdLst>
    <p:handoutMasterId r:id="rId15"/>
  </p:handoutMasterIdLst>
  <p:sldIdLst>
    <p:sldId id="256" r:id="rId5"/>
    <p:sldId id="279" r:id="rId6"/>
    <p:sldId id="280" r:id="rId7"/>
    <p:sldId id="259" r:id="rId8"/>
    <p:sldId id="281" r:id="rId9"/>
    <p:sldId id="265" r:id="rId10"/>
    <p:sldId id="266" r:id="rId11"/>
    <p:sldId id="270"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8" userDrawn="1">
          <p15:clr>
            <a:srgbClr val="A4A3A4"/>
          </p15:clr>
        </p15:guide>
        <p15:guide id="2" pos="7080" userDrawn="1">
          <p15:clr>
            <a:srgbClr val="A4A3A4"/>
          </p15:clr>
        </p15:guide>
        <p15:guide id="3" pos="51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62" autoAdjust="0"/>
    <p:restoredTop sz="86408" autoAdjust="0"/>
  </p:normalViewPr>
  <p:slideViewPr>
    <p:cSldViewPr snapToGrid="0">
      <p:cViewPr varScale="1">
        <p:scale>
          <a:sx n="71" d="100"/>
          <a:sy n="71" d="100"/>
        </p:scale>
        <p:origin x="648" y="58"/>
      </p:cViewPr>
      <p:guideLst>
        <p:guide orient="horz" pos="1848"/>
        <p:guide pos="7080"/>
        <p:guide pos="5112"/>
      </p:guideLst>
    </p:cSldViewPr>
  </p:slideViewPr>
  <p:outlineViewPr>
    <p:cViewPr>
      <p:scale>
        <a:sx n="33" d="100"/>
        <a:sy n="33" d="100"/>
      </p:scale>
      <p:origin x="0" y="-4819"/>
    </p:cViewPr>
  </p:outlineViewPr>
  <p:notesTextViewPr>
    <p:cViewPr>
      <p:scale>
        <a:sx n="1" d="1"/>
        <a:sy n="1" d="1"/>
      </p:scale>
      <p:origin x="0" y="0"/>
    </p:cViewPr>
  </p:notesTextViewPr>
  <p:sorterViewPr>
    <p:cViewPr>
      <p:scale>
        <a:sx n="90" d="100"/>
        <a:sy n="90" d="100"/>
      </p:scale>
      <p:origin x="0" y="0"/>
    </p:cViewPr>
  </p:sorterViewPr>
  <p:notesViewPr>
    <p:cSldViewPr snapToGrid="0">
      <p:cViewPr varScale="1">
        <p:scale>
          <a:sx n="65" d="100"/>
          <a:sy n="65" d="100"/>
        </p:scale>
        <p:origin x="845"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AE3C0-C0E9-40F8-963A-C710B0868C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DB19749-4C26-46F6-A13E-4F2E91EC14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B2F5F-49ED-40E3-A1A5-941FF8279870}" type="datetimeFigureOut">
              <a:rPr lang="en-US" smtClean="0"/>
              <a:t>2/24/2024</a:t>
            </a:fld>
            <a:endParaRPr lang="en-US" dirty="0"/>
          </a:p>
        </p:txBody>
      </p:sp>
      <p:sp>
        <p:nvSpPr>
          <p:cNvPr id="4" name="Footer Placeholder 3">
            <a:extLst>
              <a:ext uri="{FF2B5EF4-FFF2-40B4-BE49-F238E27FC236}">
                <a16:creationId xmlns:a16="http://schemas.microsoft.com/office/drawing/2014/main" id="{49826E5B-3572-4EEA-91A0-FE0838ED61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81D8116-DB0F-4C4A-85AD-5331C0D78B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DB74FA-BCF5-412C-B474-5CA730E53DF5}" type="slidenum">
              <a:rPr lang="en-US" smtClean="0"/>
              <a:t>‹#›</a:t>
            </a:fld>
            <a:endParaRPr lang="en-US" dirty="0"/>
          </a:p>
        </p:txBody>
      </p:sp>
    </p:spTree>
    <p:extLst>
      <p:ext uri="{BB962C8B-B14F-4D97-AF65-F5344CB8AC3E}">
        <p14:creationId xmlns:p14="http://schemas.microsoft.com/office/powerpoint/2010/main" val="1425645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C1060-699B-414A-8D16-7630F8BDD05E}" type="datetimeFigureOut">
              <a:rPr lang="en-US" smtClean="0"/>
              <a:t>2/24/2024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DF348-2A86-4531-BD4E-BD8C0BBDAD47}" type="slidenum">
              <a:rPr lang="en-US" smtClean="0"/>
              <a:t>‹#›</a:t>
            </a:fld>
            <a:endParaRPr lang="en-US" dirty="0"/>
          </a:p>
        </p:txBody>
      </p:sp>
    </p:spTree>
    <p:extLst>
      <p:ext uri="{BB962C8B-B14F-4D97-AF65-F5344CB8AC3E}">
        <p14:creationId xmlns:p14="http://schemas.microsoft.com/office/powerpoint/2010/main" val="227887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ADF348-2A86-4531-BD4E-BD8C0BBDAD47}" type="slidenum">
              <a:rPr lang="en-US" smtClean="0"/>
              <a:t>1</a:t>
            </a:fld>
            <a:endParaRPr lang="en-US" dirty="0"/>
          </a:p>
        </p:txBody>
      </p:sp>
    </p:spTree>
    <p:extLst>
      <p:ext uri="{BB962C8B-B14F-4D97-AF65-F5344CB8AC3E}">
        <p14:creationId xmlns:p14="http://schemas.microsoft.com/office/powerpoint/2010/main" val="146726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3</a:t>
            </a:fld>
            <a:endParaRPr lang="en-US" dirty="0"/>
          </a:p>
        </p:txBody>
      </p:sp>
    </p:spTree>
    <p:extLst>
      <p:ext uri="{BB962C8B-B14F-4D97-AF65-F5344CB8AC3E}">
        <p14:creationId xmlns:p14="http://schemas.microsoft.com/office/powerpoint/2010/main" val="1461130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5</a:t>
            </a:fld>
            <a:endParaRPr lang="en-US" dirty="0"/>
          </a:p>
        </p:txBody>
      </p:sp>
    </p:spTree>
    <p:extLst>
      <p:ext uri="{BB962C8B-B14F-4D97-AF65-F5344CB8AC3E}">
        <p14:creationId xmlns:p14="http://schemas.microsoft.com/office/powerpoint/2010/main" val="1340543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8</a:t>
            </a:fld>
            <a:endParaRPr lang="en-US" dirty="0"/>
          </a:p>
        </p:txBody>
      </p:sp>
    </p:spTree>
    <p:extLst>
      <p:ext uri="{BB962C8B-B14F-4D97-AF65-F5344CB8AC3E}">
        <p14:creationId xmlns:p14="http://schemas.microsoft.com/office/powerpoint/2010/main" val="3075147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9</a:t>
            </a:fld>
            <a:endParaRPr lang="en-US" dirty="0"/>
          </a:p>
        </p:txBody>
      </p:sp>
    </p:spTree>
    <p:extLst>
      <p:ext uri="{BB962C8B-B14F-4D97-AF65-F5344CB8AC3E}">
        <p14:creationId xmlns:p14="http://schemas.microsoft.com/office/powerpoint/2010/main" val="26442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947BE1-D586-49AE-B2E6-EE426AA239B3}"/>
              </a:ext>
              <a:ext uri="{C183D7F6-B498-43B3-948B-1728B52AA6E4}">
                <adec:decorative xmlns:adec="http://schemas.microsoft.com/office/drawing/2017/decorative" val="1"/>
              </a:ext>
            </a:extLst>
          </p:cNvPr>
          <p:cNvSpPr/>
          <p:nvPr userDrawn="1"/>
        </p:nvSpPr>
        <p:spPr>
          <a:xfrm>
            <a:off x="0" y="0"/>
            <a:ext cx="7532914"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4C316E-D918-422D-AC5F-D93C59AB674F}"/>
              </a:ext>
            </a:extLst>
          </p:cNvPr>
          <p:cNvSpPr>
            <a:spLocks noGrp="1"/>
          </p:cNvSpPr>
          <p:nvPr>
            <p:ph type="title" hasCustomPrompt="1"/>
          </p:nvPr>
        </p:nvSpPr>
        <p:spPr>
          <a:xfrm>
            <a:off x="640078" y="627016"/>
            <a:ext cx="6389027" cy="5601790"/>
          </a:xfrm>
        </p:spPr>
        <p:txBody>
          <a:bodyPr>
            <a:noAutofit/>
          </a:bodyPr>
          <a:lstStyle>
            <a:lvl1pPr algn="r">
              <a:lnSpc>
                <a:spcPct val="101000"/>
              </a:lnSpc>
              <a:spcBef>
                <a:spcPts val="700"/>
              </a:spcBef>
              <a:spcAft>
                <a:spcPts val="700"/>
              </a:spcAft>
              <a:defRPr sz="8000" baseline="0"/>
            </a:lvl1pPr>
          </a:lstStyle>
          <a:p>
            <a:r>
              <a:rPr lang="en-US" dirty="0"/>
              <a:t>Click to edit Master TEXT style</a:t>
            </a:r>
          </a:p>
        </p:txBody>
      </p:sp>
      <p:sp>
        <p:nvSpPr>
          <p:cNvPr id="12" name="Text Placeholder 11">
            <a:extLst>
              <a:ext uri="{FF2B5EF4-FFF2-40B4-BE49-F238E27FC236}">
                <a16:creationId xmlns:a16="http://schemas.microsoft.com/office/drawing/2014/main" id="{4B4012DC-9879-489B-B525-C474C5DD299D}"/>
              </a:ext>
            </a:extLst>
          </p:cNvPr>
          <p:cNvSpPr>
            <a:spLocks noGrp="1"/>
          </p:cNvSpPr>
          <p:nvPr>
            <p:ph type="body" sz="quarter" idx="11"/>
          </p:nvPr>
        </p:nvSpPr>
        <p:spPr>
          <a:xfrm>
            <a:off x="8029797" y="627016"/>
            <a:ext cx="3199034" cy="5590903"/>
          </a:xfrm>
        </p:spPr>
        <p:txBody>
          <a:bodyPr anchor="ctr">
            <a:normAutofit/>
          </a:bodyPr>
          <a:lstStyle>
            <a:lvl1pPr>
              <a:defRPr lang="en-US" sz="2600" kern="1200" spc="50" baseline="0" dirty="0" smtClean="0">
                <a:solidFill>
                  <a:schemeClr val="tx1"/>
                </a:solidFill>
                <a:latin typeface="+mn-lt"/>
                <a:ea typeface="+mn-ea"/>
                <a:cs typeface="Calibri"/>
              </a:defRPr>
            </a:lvl1pPr>
            <a:lvl2pPr marL="0" indent="0">
              <a:buNone/>
              <a:defRPr/>
            </a:lvl2pPr>
          </a:lstStyle>
          <a:p>
            <a:pPr lvl="0"/>
            <a:r>
              <a:rPr lang="en-US" dirty="0"/>
              <a:t>Click to edit Master text styles</a:t>
            </a:r>
          </a:p>
        </p:txBody>
      </p:sp>
    </p:spTree>
    <p:extLst>
      <p:ext uri="{BB962C8B-B14F-4D97-AF65-F5344CB8AC3E}">
        <p14:creationId xmlns:p14="http://schemas.microsoft.com/office/powerpoint/2010/main" val="231405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DF7571-A130-4054-9513-4BDAC9AE5360}"/>
              </a:ext>
            </a:extLst>
          </p:cNvPr>
          <p:cNvSpPr>
            <a:spLocks noGrp="1"/>
          </p:cNvSpPr>
          <p:nvPr>
            <p:ph type="title"/>
          </p:nvPr>
        </p:nvSpPr>
        <p:spPr>
          <a:xfrm>
            <a:off x="771830" y="635000"/>
            <a:ext cx="5171770" cy="2039374"/>
          </a:xfrm>
        </p:spPr>
        <p:txBody>
          <a:bodyPr anchor="b">
            <a:noAutofit/>
          </a:bodyPr>
          <a:lstStyle>
            <a:lvl1pPr>
              <a:lnSpc>
                <a:spcPct val="101000"/>
              </a:lnSpc>
              <a:spcBef>
                <a:spcPts val="700"/>
              </a:spcBef>
              <a:spcAft>
                <a:spcPts val="700"/>
              </a:spcAft>
              <a:defRPr sz="6600" baseline="0"/>
            </a:lvl1pPr>
          </a:lstStyle>
          <a:p>
            <a:r>
              <a:rPr lang="en-US" dirty="0"/>
              <a:t>Click to edit</a:t>
            </a:r>
          </a:p>
        </p:txBody>
      </p:sp>
      <p:sp>
        <p:nvSpPr>
          <p:cNvPr id="8" name="Text Placeholder 7">
            <a:extLst>
              <a:ext uri="{FF2B5EF4-FFF2-40B4-BE49-F238E27FC236}">
                <a16:creationId xmlns:a16="http://schemas.microsoft.com/office/drawing/2014/main" id="{DCA27FA5-F6EE-4784-AC43-76381FC2CD94}"/>
              </a:ext>
            </a:extLst>
          </p:cNvPr>
          <p:cNvSpPr>
            <a:spLocks noGrp="1"/>
          </p:cNvSpPr>
          <p:nvPr>
            <p:ph type="body" sz="quarter" idx="18"/>
          </p:nvPr>
        </p:nvSpPr>
        <p:spPr>
          <a:xfrm>
            <a:off x="761998" y="2911475"/>
            <a:ext cx="4500563" cy="3311525"/>
          </a:xfrm>
        </p:spPr>
        <p:txBody>
          <a:bodyPr>
            <a:normAutofit/>
          </a:bodyPr>
          <a:lstStyle>
            <a:lvl1pPr>
              <a:defRPr lang="en-US" sz="2200" kern="1200" spc="50" baseline="0" dirty="0" smtClean="0">
                <a:solidFill>
                  <a:schemeClr val="bg1"/>
                </a:solidFill>
                <a:latin typeface="+mn-lt"/>
                <a:ea typeface="+mn-ea"/>
                <a:cs typeface="+mn-cs"/>
              </a:defRPr>
            </a:lvl1pPr>
          </a:lstStyle>
          <a:p>
            <a:pPr lvl="0"/>
            <a:r>
              <a:rPr lang="en-US" dirty="0"/>
              <a:t>Click to edit Master text styles</a:t>
            </a:r>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4" name="Picture Placeholder 13">
            <a:extLst>
              <a:ext uri="{FF2B5EF4-FFF2-40B4-BE49-F238E27FC236}">
                <a16:creationId xmlns:a16="http://schemas.microsoft.com/office/drawing/2014/main" id="{7094F8F4-63E4-4A00-8F98-09219DA987A3}"/>
              </a:ext>
            </a:extLst>
          </p:cNvPr>
          <p:cNvSpPr>
            <a:spLocks noGrp="1"/>
          </p:cNvSpPr>
          <p:nvPr>
            <p:ph type="pic" sz="quarter" idx="13"/>
          </p:nvPr>
        </p:nvSpPr>
        <p:spPr>
          <a:xfrm>
            <a:off x="6742113" y="639763"/>
            <a:ext cx="2198687" cy="2546350"/>
          </a:xfrm>
        </p:spPr>
        <p:txBody>
          <a:bodyPr/>
          <a:lstStyle/>
          <a:p>
            <a:endParaRPr lang="en-US" dirty="0"/>
          </a:p>
        </p:txBody>
      </p:sp>
      <p:sp>
        <p:nvSpPr>
          <p:cNvPr id="16" name="Picture Placeholder 15">
            <a:extLst>
              <a:ext uri="{FF2B5EF4-FFF2-40B4-BE49-F238E27FC236}">
                <a16:creationId xmlns:a16="http://schemas.microsoft.com/office/drawing/2014/main" id="{B34D9F00-72E9-433A-9427-8DA07653B252}"/>
              </a:ext>
            </a:extLst>
          </p:cNvPr>
          <p:cNvSpPr>
            <a:spLocks noGrp="1"/>
          </p:cNvSpPr>
          <p:nvPr>
            <p:ph type="pic" sz="quarter" idx="14"/>
          </p:nvPr>
        </p:nvSpPr>
        <p:spPr>
          <a:xfrm>
            <a:off x="9337675" y="638175"/>
            <a:ext cx="2198688" cy="2546350"/>
          </a:xfrm>
        </p:spPr>
        <p:txBody>
          <a:bodyPr/>
          <a:lstStyle/>
          <a:p>
            <a:endParaRPr lang="en-US" dirty="0"/>
          </a:p>
        </p:txBody>
      </p:sp>
      <p:sp>
        <p:nvSpPr>
          <p:cNvPr id="18" name="Picture Placeholder 17">
            <a:extLst>
              <a:ext uri="{FF2B5EF4-FFF2-40B4-BE49-F238E27FC236}">
                <a16:creationId xmlns:a16="http://schemas.microsoft.com/office/drawing/2014/main" id="{1AD0C148-B6DB-4D32-B139-403A6AEC3DDF}"/>
              </a:ext>
            </a:extLst>
          </p:cNvPr>
          <p:cNvSpPr>
            <a:spLocks noGrp="1"/>
          </p:cNvSpPr>
          <p:nvPr>
            <p:ph type="pic" sz="quarter" idx="15"/>
          </p:nvPr>
        </p:nvSpPr>
        <p:spPr>
          <a:xfrm>
            <a:off x="6742113" y="3668713"/>
            <a:ext cx="2198687" cy="2554287"/>
          </a:xfrm>
        </p:spPr>
        <p:txBody>
          <a:bodyPr/>
          <a:lstStyle/>
          <a:p>
            <a:endParaRPr lang="en-US" dirty="0"/>
          </a:p>
        </p:txBody>
      </p:sp>
      <p:sp>
        <p:nvSpPr>
          <p:cNvPr id="20" name="Picture Placeholder 19">
            <a:extLst>
              <a:ext uri="{FF2B5EF4-FFF2-40B4-BE49-F238E27FC236}">
                <a16:creationId xmlns:a16="http://schemas.microsoft.com/office/drawing/2014/main" id="{D9D424B8-9E08-469D-88C8-019306CA382E}"/>
              </a:ext>
            </a:extLst>
          </p:cNvPr>
          <p:cNvSpPr>
            <a:spLocks noGrp="1"/>
          </p:cNvSpPr>
          <p:nvPr>
            <p:ph type="pic" sz="quarter" idx="16"/>
          </p:nvPr>
        </p:nvSpPr>
        <p:spPr>
          <a:xfrm>
            <a:off x="9337675" y="3668713"/>
            <a:ext cx="2198688" cy="2546350"/>
          </a:xfrm>
        </p:spPr>
        <p:txBody>
          <a:bodyPr/>
          <a:lstStyle/>
          <a:p>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05492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3990108" y="1225106"/>
            <a:ext cx="8201891" cy="39518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66A3D1-C594-4520-A142-F0D3F59C5F3E}"/>
              </a:ext>
            </a:extLst>
          </p:cNvPr>
          <p:cNvSpPr>
            <a:spLocks noGrp="1"/>
          </p:cNvSpPr>
          <p:nvPr>
            <p:ph type="title"/>
          </p:nvPr>
        </p:nvSpPr>
        <p:spPr>
          <a:xfrm>
            <a:off x="4555193" y="3036762"/>
            <a:ext cx="7136064" cy="1700784"/>
          </a:xfrm>
        </p:spPr>
        <p:txBody>
          <a:bodyPr/>
          <a:lstStyle>
            <a:lvl1pPr>
              <a:lnSpc>
                <a:spcPct val="101000"/>
              </a:lnSpc>
              <a:spcBef>
                <a:spcPts val="700"/>
              </a:spcBef>
              <a:spcAft>
                <a:spcPts val="700"/>
              </a:spcAft>
              <a:defRPr baseline="0"/>
            </a:lvl1pPr>
          </a:lstStyle>
          <a:p>
            <a:r>
              <a:rPr lang="en-US" dirty="0"/>
              <a:t>Click to edit</a:t>
            </a:r>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12804" y="1225484"/>
            <a:ext cx="4059934" cy="3951807"/>
          </a:xfrm>
        </p:spPr>
        <p:txBody>
          <a:bodyPr/>
          <a:lstStyle/>
          <a:p>
            <a:endParaRPr lang="en-US" dirty="0"/>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p:nvPr>
        </p:nvSpPr>
        <p:spPr>
          <a:xfrm>
            <a:off x="4547779"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13" name="Content Placeholder 2">
            <a:extLst>
              <a:ext uri="{FF2B5EF4-FFF2-40B4-BE49-F238E27FC236}">
                <a16:creationId xmlns:a16="http://schemas.microsoft.com/office/drawing/2014/main" id="{C16F6145-A1AE-4CDA-AE26-E8FDEFAAB395}"/>
              </a:ext>
            </a:extLst>
          </p:cNvPr>
          <p:cNvSpPr>
            <a:spLocks noGrp="1"/>
          </p:cNvSpPr>
          <p:nvPr>
            <p:ph idx="16"/>
          </p:nvPr>
        </p:nvSpPr>
        <p:spPr>
          <a:xfrm>
            <a:off x="6984437"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15" name="Content Placeholder 2">
            <a:extLst>
              <a:ext uri="{FF2B5EF4-FFF2-40B4-BE49-F238E27FC236}">
                <a16:creationId xmlns:a16="http://schemas.microsoft.com/office/drawing/2014/main" id="{3FDD02FA-6843-4E54-ACDC-AFEAFB4EFAA9}"/>
              </a:ext>
            </a:extLst>
          </p:cNvPr>
          <p:cNvSpPr>
            <a:spLocks noGrp="1"/>
          </p:cNvSpPr>
          <p:nvPr>
            <p:ph idx="17"/>
          </p:nvPr>
        </p:nvSpPr>
        <p:spPr>
          <a:xfrm>
            <a:off x="9421095"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0" y="6356350"/>
            <a:ext cx="3405051"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5824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0" y="2264985"/>
            <a:ext cx="5297764" cy="39521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93472D-332A-4010-9FEA-8E1E9AE7E18F}"/>
              </a:ext>
            </a:extLst>
          </p:cNvPr>
          <p:cNvSpPr>
            <a:spLocks noGrp="1"/>
          </p:cNvSpPr>
          <p:nvPr>
            <p:ph type="title" hasCustomPrompt="1"/>
          </p:nvPr>
        </p:nvSpPr>
        <p:spPr>
          <a:xfrm>
            <a:off x="966213" y="336958"/>
            <a:ext cx="10616187" cy="1700784"/>
          </a:xfrm>
        </p:spPr>
        <p:txBody>
          <a:bodyPr/>
          <a:lstStyle>
            <a:lvl1pPr>
              <a:lnSpc>
                <a:spcPct val="101000"/>
              </a:lnSpc>
              <a:spcBef>
                <a:spcPts val="700"/>
              </a:spcBef>
              <a:spcAft>
                <a:spcPts val="700"/>
              </a:spcAft>
              <a:defRPr baseline="0">
                <a:solidFill>
                  <a:schemeClr val="tx1"/>
                </a:solidFill>
              </a:defRPr>
            </a:lvl1pPr>
          </a:lstStyle>
          <a:p>
            <a:r>
              <a:rPr lang="en-US" dirty="0"/>
              <a:t>Click to edit Master TEXT</a:t>
            </a:r>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hasCustomPrompt="1"/>
          </p:nvPr>
        </p:nvSpPr>
        <p:spPr>
          <a:xfrm>
            <a:off x="960120" y="2587752"/>
            <a:ext cx="3694176" cy="3258102"/>
          </a:xfrm>
        </p:spPr>
        <p:txBody>
          <a:bodyPr>
            <a:normAutofit/>
          </a:bodyPr>
          <a:lstStyle>
            <a:lvl1pPr>
              <a:defRPr>
                <a:solidFill>
                  <a:schemeClr val="bg1"/>
                </a:solidFill>
              </a:defRPr>
            </a:lvl1pPr>
          </a:lstStyle>
          <a:p>
            <a:r>
              <a:rPr lang="en-US" dirty="0">
                <a:cs typeface="Calibri"/>
              </a:rPr>
              <a:t>Click to edit master text style</a:t>
            </a:r>
          </a:p>
          <a:p>
            <a:endParaRPr lang="en-US" dirty="0">
              <a:cs typeface="Calibri"/>
            </a:endParaRPr>
          </a:p>
        </p:txBody>
      </p:sp>
      <p:sp>
        <p:nvSpPr>
          <p:cNvPr id="14" name="Picture Placeholder 13">
            <a:extLst>
              <a:ext uri="{FF2B5EF4-FFF2-40B4-BE49-F238E27FC236}">
                <a16:creationId xmlns:a16="http://schemas.microsoft.com/office/drawing/2014/main" id="{69D1BED5-2D39-40ED-92F5-CF06BE8A759C}"/>
              </a:ext>
            </a:extLst>
          </p:cNvPr>
          <p:cNvSpPr>
            <a:spLocks noGrp="1"/>
          </p:cNvSpPr>
          <p:nvPr>
            <p:ph type="pic" sz="quarter" idx="14"/>
          </p:nvPr>
        </p:nvSpPr>
        <p:spPr>
          <a:xfrm>
            <a:off x="5297764" y="2265363"/>
            <a:ext cx="3479524" cy="3951287"/>
          </a:xfrm>
        </p:spPr>
        <p:txBody>
          <a:bodyPr/>
          <a:lstStyle/>
          <a:p>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8777288" y="2265363"/>
            <a:ext cx="3414712" cy="3951287"/>
          </a:xfrm>
        </p:spPr>
        <p:txBody>
          <a:bodyPr/>
          <a:lstStyle/>
          <a:p>
            <a:endParaRPr lang="en-US" dirty="0"/>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1" y="6356350"/>
            <a:ext cx="3353262"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73590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960438" y="317499"/>
            <a:ext cx="4500737" cy="2095501"/>
          </a:xfrm>
        </p:spPr>
        <p:txBody>
          <a:bodyPr>
            <a:noAutofit/>
          </a:bodyPr>
          <a:lstStyle>
            <a:lvl1pPr>
              <a:defRPr sz="5400"/>
            </a:lvl1pPr>
          </a:lstStyle>
          <a:p>
            <a:r>
              <a:rPr lang="en-US" sz="5400" dirty="0"/>
              <a:t>Click to edit master text style</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960438" y="2587625"/>
            <a:ext cx="4500737" cy="3594100"/>
          </a:xfrm>
        </p:spPr>
        <p:txBody>
          <a:bodyPr anchor="ctr">
            <a:normAutofit/>
          </a:bodyPr>
          <a:lstStyle>
            <a:lvl1pPr>
              <a:defRPr sz="2000">
                <a:solidFill>
                  <a:schemeClr val="bg1"/>
                </a:solidFill>
              </a:defRPr>
            </a:lvl1pPr>
          </a:lstStyle>
          <a:p>
            <a:r>
              <a:rPr lang="en-US" sz="2000" dirty="0">
                <a:solidFill>
                  <a:schemeClr val="bg1"/>
                </a:solidFill>
                <a:cs typeface="Calibri"/>
              </a:rPr>
              <a:t>Click to edit master text style</a:t>
            </a:r>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6094474" y="0"/>
            <a:ext cx="3046351" cy="3428363"/>
          </a:xfrm>
        </p:spPr>
        <p:txBody>
          <a:bodyPr/>
          <a:lstStyle/>
          <a:p>
            <a:endParaRPr lang="en-US" dirty="0"/>
          </a:p>
        </p:txBody>
      </p:sp>
      <p:sp>
        <p:nvSpPr>
          <p:cNvPr id="8" name="Picture Placeholder 7">
            <a:extLst>
              <a:ext uri="{FF2B5EF4-FFF2-40B4-BE49-F238E27FC236}">
                <a16:creationId xmlns:a16="http://schemas.microsoft.com/office/drawing/2014/main" id="{6B54A389-080E-45CE-8275-215B7C9B589D}"/>
              </a:ext>
            </a:extLst>
          </p:cNvPr>
          <p:cNvSpPr>
            <a:spLocks noGrp="1"/>
          </p:cNvSpPr>
          <p:nvPr>
            <p:ph type="pic" sz="quarter" idx="14"/>
          </p:nvPr>
        </p:nvSpPr>
        <p:spPr>
          <a:xfrm>
            <a:off x="9148763" y="0"/>
            <a:ext cx="3048000" cy="3429000"/>
          </a:xfrm>
        </p:spPr>
        <p:txBody>
          <a:bodyPr/>
          <a:lstStyle/>
          <a:p>
            <a:endParaRPr lang="en-US" dirty="0"/>
          </a:p>
        </p:txBody>
      </p:sp>
      <p:sp>
        <p:nvSpPr>
          <p:cNvPr id="26" name="Picture Placeholder 25">
            <a:extLst>
              <a:ext uri="{FF2B5EF4-FFF2-40B4-BE49-F238E27FC236}">
                <a16:creationId xmlns:a16="http://schemas.microsoft.com/office/drawing/2014/main" id="{F5006F58-5D95-4392-9D32-BE333EA5493B}"/>
              </a:ext>
            </a:extLst>
          </p:cNvPr>
          <p:cNvSpPr>
            <a:spLocks noGrp="1"/>
          </p:cNvSpPr>
          <p:nvPr>
            <p:ph type="pic" sz="quarter" idx="15"/>
          </p:nvPr>
        </p:nvSpPr>
        <p:spPr>
          <a:xfrm>
            <a:off x="6102350" y="3429000"/>
            <a:ext cx="6076950" cy="3429000"/>
          </a:xfrm>
        </p:spPr>
        <p:txBody>
          <a:bodyPr/>
          <a:lstStyle/>
          <a:p>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65173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 uri="{C183D7F6-B498-43B3-948B-1728B52AA6E4}">
                <adec:decorative xmlns:adec="http://schemas.microsoft.com/office/drawing/2017/decorative" val="1"/>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384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a:xfrm>
            <a:off x="960120" y="6356350"/>
            <a:ext cx="3236976"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238828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5355771" y="1004205"/>
            <a:ext cx="6096000" cy="3725183"/>
          </a:xfrm>
        </p:spPr>
        <p:txBody>
          <a:bodyPr>
            <a:noAutofit/>
          </a:bodyPr>
          <a:lstStyle>
            <a:lvl1pPr>
              <a:defRPr sz="6000"/>
            </a:lvl1pPr>
          </a:lstStyle>
          <a:p>
            <a:r>
              <a:rPr lang="en-US" sz="5400" dirty="0"/>
              <a:t>Click to edit master text style</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0" y="0"/>
            <a:ext cx="4657345" cy="6858000"/>
          </a:xfrm>
        </p:spPr>
        <p:txBody>
          <a:bodyPr/>
          <a:lstStyle/>
          <a:p>
            <a:endParaRPr lang="en-US" dirty="0"/>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5355771" y="4865914"/>
            <a:ext cx="6096000" cy="532038"/>
          </a:xfrm>
        </p:spPr>
        <p:txBody>
          <a:bodyPr anchor="ctr">
            <a:normAutofit/>
          </a:bodyPr>
          <a:lstStyle>
            <a:lvl1pPr>
              <a:defRPr sz="2800">
                <a:solidFill>
                  <a:schemeClr val="bg1"/>
                </a:solidFill>
              </a:defRPr>
            </a:lvl1pPr>
          </a:lstStyle>
          <a:p>
            <a:r>
              <a:rPr lang="en-US" sz="2000" dirty="0">
                <a:solidFill>
                  <a:schemeClr val="bg1"/>
                </a:solidFill>
                <a:cs typeface="Calibri"/>
              </a:rPr>
              <a:t>Click to edit master text style</a:t>
            </a:r>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lgn="r">
              <a:defRPr>
                <a:solidFill>
                  <a:schemeClr val="bg1"/>
                </a:solidFill>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lvl1pPr algn="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34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23" name="Picture Placeholder 22">
            <a:extLst>
              <a:ext uri="{FF2B5EF4-FFF2-40B4-BE49-F238E27FC236}">
                <a16:creationId xmlns:a16="http://schemas.microsoft.com/office/drawing/2014/main" id="{91DF4D9E-FD4F-4244-ACD6-44EC4C0494F0}"/>
              </a:ext>
            </a:extLst>
          </p:cNvPr>
          <p:cNvSpPr>
            <a:spLocks noGrp="1"/>
          </p:cNvSpPr>
          <p:nvPr>
            <p:ph type="pic" sz="quarter" idx="13"/>
          </p:nvPr>
        </p:nvSpPr>
        <p:spPr>
          <a:xfrm>
            <a:off x="1066800" y="3048000"/>
            <a:ext cx="1790700" cy="1790700"/>
          </a:xfrm>
        </p:spPr>
        <p:txBody>
          <a:bodyPr/>
          <a:lstStyle/>
          <a:p>
            <a:endParaRPr lang="en-US" dirty="0"/>
          </a:p>
        </p:txBody>
      </p:sp>
      <p:sp>
        <p:nvSpPr>
          <p:cNvPr id="24" name="Picture Placeholder 22">
            <a:extLst>
              <a:ext uri="{FF2B5EF4-FFF2-40B4-BE49-F238E27FC236}">
                <a16:creationId xmlns:a16="http://schemas.microsoft.com/office/drawing/2014/main" id="{44F5B526-8975-4F7C-B558-830FCEE06861}"/>
              </a:ext>
            </a:extLst>
          </p:cNvPr>
          <p:cNvSpPr>
            <a:spLocks noGrp="1"/>
          </p:cNvSpPr>
          <p:nvPr>
            <p:ph type="pic" sz="quarter" idx="14"/>
          </p:nvPr>
        </p:nvSpPr>
        <p:spPr>
          <a:xfrm>
            <a:off x="3821762" y="3048000"/>
            <a:ext cx="1790700" cy="1790700"/>
          </a:xfrm>
        </p:spPr>
        <p:txBody>
          <a:bodyPr/>
          <a:lstStyle/>
          <a:p>
            <a:endParaRPr lang="en-US" dirty="0"/>
          </a:p>
        </p:txBody>
      </p:sp>
      <p:sp>
        <p:nvSpPr>
          <p:cNvPr id="25" name="Picture Placeholder 22">
            <a:extLst>
              <a:ext uri="{FF2B5EF4-FFF2-40B4-BE49-F238E27FC236}">
                <a16:creationId xmlns:a16="http://schemas.microsoft.com/office/drawing/2014/main" id="{ED20DBB5-D24E-40D6-AFFB-428692A51AD3}"/>
              </a:ext>
            </a:extLst>
          </p:cNvPr>
          <p:cNvSpPr>
            <a:spLocks noGrp="1"/>
          </p:cNvSpPr>
          <p:nvPr>
            <p:ph type="pic" sz="quarter" idx="15"/>
          </p:nvPr>
        </p:nvSpPr>
        <p:spPr>
          <a:xfrm>
            <a:off x="6576021" y="3048000"/>
            <a:ext cx="1790700" cy="1790700"/>
          </a:xfrm>
        </p:spPr>
        <p:txBody>
          <a:bodyPr/>
          <a:lstStyle/>
          <a:p>
            <a:endParaRPr lang="en-US" dirty="0"/>
          </a:p>
        </p:txBody>
      </p:sp>
      <p:sp>
        <p:nvSpPr>
          <p:cNvPr id="26" name="Picture Placeholder 22">
            <a:extLst>
              <a:ext uri="{FF2B5EF4-FFF2-40B4-BE49-F238E27FC236}">
                <a16:creationId xmlns:a16="http://schemas.microsoft.com/office/drawing/2014/main" id="{F6F7262C-3E29-4219-AF83-B7A71B97A136}"/>
              </a:ext>
            </a:extLst>
          </p:cNvPr>
          <p:cNvSpPr>
            <a:spLocks noGrp="1"/>
          </p:cNvSpPr>
          <p:nvPr>
            <p:ph type="pic" sz="quarter" idx="16"/>
          </p:nvPr>
        </p:nvSpPr>
        <p:spPr>
          <a:xfrm>
            <a:off x="9334500" y="3048000"/>
            <a:ext cx="1790700" cy="1790700"/>
          </a:xfrm>
        </p:spPr>
        <p:txBody>
          <a:bodyPr/>
          <a:lstStyle/>
          <a:p>
            <a:endParaRPr lang="en-US" dirty="0"/>
          </a:p>
        </p:txBody>
      </p:sp>
      <p:sp>
        <p:nvSpPr>
          <p:cNvPr id="28" name="Text Placeholder 27">
            <a:extLst>
              <a:ext uri="{FF2B5EF4-FFF2-40B4-BE49-F238E27FC236}">
                <a16:creationId xmlns:a16="http://schemas.microsoft.com/office/drawing/2014/main" id="{53861F78-BD42-4F29-8487-1641CFD0391D}"/>
              </a:ext>
            </a:extLst>
          </p:cNvPr>
          <p:cNvSpPr>
            <a:spLocks noGrp="1"/>
          </p:cNvSpPr>
          <p:nvPr>
            <p:ph type="body" sz="quarter" idx="17"/>
          </p:nvPr>
        </p:nvSpPr>
        <p:spPr>
          <a:xfrm>
            <a:off x="10668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29" name="Text Placeholder 27">
            <a:extLst>
              <a:ext uri="{FF2B5EF4-FFF2-40B4-BE49-F238E27FC236}">
                <a16:creationId xmlns:a16="http://schemas.microsoft.com/office/drawing/2014/main" id="{FFAB1F8B-1CEE-4068-86DE-561A12A04187}"/>
              </a:ext>
            </a:extLst>
          </p:cNvPr>
          <p:cNvSpPr>
            <a:spLocks noGrp="1"/>
          </p:cNvSpPr>
          <p:nvPr>
            <p:ph type="body" sz="quarter" idx="18"/>
          </p:nvPr>
        </p:nvSpPr>
        <p:spPr>
          <a:xfrm>
            <a:off x="10668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0" name="Text Placeholder 27">
            <a:extLst>
              <a:ext uri="{FF2B5EF4-FFF2-40B4-BE49-F238E27FC236}">
                <a16:creationId xmlns:a16="http://schemas.microsoft.com/office/drawing/2014/main" id="{D5AE44CD-B78E-4EE2-B0F2-E0D436C2BA15}"/>
              </a:ext>
            </a:extLst>
          </p:cNvPr>
          <p:cNvSpPr>
            <a:spLocks noGrp="1"/>
          </p:cNvSpPr>
          <p:nvPr>
            <p:ph type="body" sz="quarter" idx="19"/>
          </p:nvPr>
        </p:nvSpPr>
        <p:spPr>
          <a:xfrm>
            <a:off x="3821762"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1" name="Text Placeholder 27">
            <a:extLst>
              <a:ext uri="{FF2B5EF4-FFF2-40B4-BE49-F238E27FC236}">
                <a16:creationId xmlns:a16="http://schemas.microsoft.com/office/drawing/2014/main" id="{3C4FE2DB-091F-4F7A-B6B6-9A6F22AC0B5A}"/>
              </a:ext>
            </a:extLst>
          </p:cNvPr>
          <p:cNvSpPr>
            <a:spLocks noGrp="1"/>
          </p:cNvSpPr>
          <p:nvPr>
            <p:ph type="body" sz="quarter" idx="20"/>
          </p:nvPr>
        </p:nvSpPr>
        <p:spPr>
          <a:xfrm>
            <a:off x="3821762"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2" name="Text Placeholder 27">
            <a:extLst>
              <a:ext uri="{FF2B5EF4-FFF2-40B4-BE49-F238E27FC236}">
                <a16:creationId xmlns:a16="http://schemas.microsoft.com/office/drawing/2014/main" id="{3A3F9D5D-A5CF-482B-A14C-E5BFADB76F7A}"/>
              </a:ext>
            </a:extLst>
          </p:cNvPr>
          <p:cNvSpPr>
            <a:spLocks noGrp="1"/>
          </p:cNvSpPr>
          <p:nvPr>
            <p:ph type="body" sz="quarter" idx="21"/>
          </p:nvPr>
        </p:nvSpPr>
        <p:spPr>
          <a:xfrm>
            <a:off x="6576021"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3" name="Text Placeholder 27">
            <a:extLst>
              <a:ext uri="{FF2B5EF4-FFF2-40B4-BE49-F238E27FC236}">
                <a16:creationId xmlns:a16="http://schemas.microsoft.com/office/drawing/2014/main" id="{A4F265B4-1FBB-4396-A938-862D45713AEB}"/>
              </a:ext>
            </a:extLst>
          </p:cNvPr>
          <p:cNvSpPr>
            <a:spLocks noGrp="1"/>
          </p:cNvSpPr>
          <p:nvPr>
            <p:ph type="body" sz="quarter" idx="22"/>
          </p:nvPr>
        </p:nvSpPr>
        <p:spPr>
          <a:xfrm>
            <a:off x="6576021"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4" name="Text Placeholder 27">
            <a:extLst>
              <a:ext uri="{FF2B5EF4-FFF2-40B4-BE49-F238E27FC236}">
                <a16:creationId xmlns:a16="http://schemas.microsoft.com/office/drawing/2014/main" id="{AC1BA7DC-98B0-4261-8F1E-8101FB5D480E}"/>
              </a:ext>
            </a:extLst>
          </p:cNvPr>
          <p:cNvSpPr>
            <a:spLocks noGrp="1"/>
          </p:cNvSpPr>
          <p:nvPr>
            <p:ph type="body" sz="quarter" idx="23"/>
          </p:nvPr>
        </p:nvSpPr>
        <p:spPr>
          <a:xfrm>
            <a:off x="93345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5" name="Text Placeholder 27">
            <a:extLst>
              <a:ext uri="{FF2B5EF4-FFF2-40B4-BE49-F238E27FC236}">
                <a16:creationId xmlns:a16="http://schemas.microsoft.com/office/drawing/2014/main" id="{2E4EF69E-34E2-46FF-A0FA-3F136396D3EF}"/>
              </a:ext>
            </a:extLst>
          </p:cNvPr>
          <p:cNvSpPr>
            <a:spLocks noGrp="1"/>
          </p:cNvSpPr>
          <p:nvPr>
            <p:ph type="body" sz="quarter" idx="24"/>
          </p:nvPr>
        </p:nvSpPr>
        <p:spPr>
          <a:xfrm>
            <a:off x="93345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76468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593407"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52302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4477512"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4477512"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14" name="Text Placeholder 4">
            <a:extLst>
              <a:ext uri="{FF2B5EF4-FFF2-40B4-BE49-F238E27FC236}">
                <a16:creationId xmlns:a16="http://schemas.microsoft.com/office/drawing/2014/main" id="{9054C03E-8FD4-4345-A971-0A2CCF5C4AA3}"/>
              </a:ext>
            </a:extLst>
          </p:cNvPr>
          <p:cNvSpPr>
            <a:spLocks noGrp="1"/>
          </p:cNvSpPr>
          <p:nvPr>
            <p:ph type="body" sz="quarter" idx="13"/>
          </p:nvPr>
        </p:nvSpPr>
        <p:spPr>
          <a:xfrm>
            <a:off x="7994903"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5" name="Content Placeholder 5">
            <a:extLst>
              <a:ext uri="{FF2B5EF4-FFF2-40B4-BE49-F238E27FC236}">
                <a16:creationId xmlns:a16="http://schemas.microsoft.com/office/drawing/2014/main" id="{56D09A0C-509F-447E-AFB1-5531727D7DFF}"/>
              </a:ext>
            </a:extLst>
          </p:cNvPr>
          <p:cNvSpPr>
            <a:spLocks noGrp="1"/>
          </p:cNvSpPr>
          <p:nvPr>
            <p:ph sz="quarter" idx="14"/>
          </p:nvPr>
        </p:nvSpPr>
        <p:spPr>
          <a:xfrm>
            <a:off x="7994903"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9404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22917933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3" r:id="rId4"/>
    <p:sldLayoutId id="2147483672" r:id="rId5"/>
    <p:sldLayoutId id="2147483686" r:id="rId6"/>
    <p:sldLayoutId id="2147483687" r:id="rId7"/>
    <p:sldLayoutId id="2147483675" r:id="rId8"/>
    <p:sldLayoutId id="2147483688" r:id="rId9"/>
    <p:sldLayoutId id="2147483682" r:id="rId10"/>
    <p:sldLayoutId id="2147483689" r:id="rId11"/>
  </p:sldLayoutIdLst>
  <p:hf hdr="0" dt="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frog head in a pond&#10;&#10;Description automatically generated">
            <a:extLst>
              <a:ext uri="{FF2B5EF4-FFF2-40B4-BE49-F238E27FC236}">
                <a16:creationId xmlns:a16="http://schemas.microsoft.com/office/drawing/2014/main" id="{684610BA-0100-CE62-4D5E-46929D8C907F}"/>
              </a:ext>
            </a:extLst>
          </p:cNvPr>
          <p:cNvPicPr>
            <a:picLocks noChangeAspect="1"/>
          </p:cNvPicPr>
          <p:nvPr/>
        </p:nvPicPr>
        <p:blipFill rotWithShape="1">
          <a:blip r:embed="rId3"/>
          <a:srcRect l="7666" r="11571"/>
          <a:stretch/>
        </p:blipFill>
        <p:spPr>
          <a:xfrm>
            <a:off x="-5882" y="-69850"/>
            <a:ext cx="7535333" cy="6997700"/>
          </a:xfrm>
          <a:prstGeom prst="rect">
            <a:avLst/>
          </a:prstGeom>
        </p:spPr>
      </p:pic>
      <p:sp>
        <p:nvSpPr>
          <p:cNvPr id="13" name="Title 12">
            <a:extLst>
              <a:ext uri="{FF2B5EF4-FFF2-40B4-BE49-F238E27FC236}">
                <a16:creationId xmlns:a16="http://schemas.microsoft.com/office/drawing/2014/main" id="{E8C4EFE6-2069-473C-9C7D-664E02AC6481}"/>
              </a:ext>
            </a:extLst>
          </p:cNvPr>
          <p:cNvSpPr>
            <a:spLocks noGrp="1"/>
          </p:cNvSpPr>
          <p:nvPr>
            <p:ph type="title"/>
          </p:nvPr>
        </p:nvSpPr>
        <p:spPr>
          <a:xfrm>
            <a:off x="349622" y="3025970"/>
            <a:ext cx="6389027" cy="5601790"/>
          </a:xfrm>
        </p:spPr>
        <p:txBody>
          <a:bodyPr/>
          <a:lstStyle/>
          <a:p>
            <a:pPr algn="ctr"/>
            <a:r>
              <a:rPr lang="en-US" dirty="0" err="1">
                <a:solidFill>
                  <a:schemeClr val="tx1"/>
                </a:solidFill>
              </a:rPr>
              <a:t>Mcpuddock</a:t>
            </a:r>
            <a:r>
              <a:rPr lang="en-US" dirty="0">
                <a:solidFill>
                  <a:schemeClr val="tx1"/>
                </a:solidFill>
              </a:rPr>
              <a:t> development</a:t>
            </a:r>
          </a:p>
        </p:txBody>
      </p:sp>
      <p:sp>
        <p:nvSpPr>
          <p:cNvPr id="9" name="Text Placeholder 8">
            <a:extLst>
              <a:ext uri="{FF2B5EF4-FFF2-40B4-BE49-F238E27FC236}">
                <a16:creationId xmlns:a16="http://schemas.microsoft.com/office/drawing/2014/main" id="{0A309D09-2937-4053-9CD6-3131EABB071E}"/>
              </a:ext>
            </a:extLst>
          </p:cNvPr>
          <p:cNvSpPr>
            <a:spLocks noGrp="1"/>
          </p:cNvSpPr>
          <p:nvPr>
            <p:ph type="body" sz="quarter" idx="11"/>
          </p:nvPr>
        </p:nvSpPr>
        <p:spPr>
          <a:xfrm>
            <a:off x="8029797" y="627016"/>
            <a:ext cx="3199034" cy="5590903"/>
          </a:xfrm>
        </p:spPr>
        <p:txBody>
          <a:bodyPr/>
          <a:lstStyle/>
          <a:p>
            <a:r>
              <a:rPr lang="en-US" dirty="0"/>
              <a:t>Oleg</a:t>
            </a:r>
          </a:p>
          <a:p>
            <a:r>
              <a:rPr lang="en-US" dirty="0"/>
              <a:t>Jake</a:t>
            </a:r>
          </a:p>
          <a:p>
            <a:r>
              <a:rPr lang="en-US" dirty="0"/>
              <a:t>Luca</a:t>
            </a:r>
          </a:p>
          <a:p>
            <a:r>
              <a:rPr lang="en-US" dirty="0"/>
              <a:t>Clara</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742A82AB-F005-49A7-9C16-0AF17C1E992A}"/>
              </a:ext>
            </a:extLst>
          </p:cNvPr>
          <p:cNvSpPr>
            <a:spLocks noGrp="1"/>
          </p:cNvSpPr>
          <p:nvPr>
            <p:ph type="title"/>
          </p:nvPr>
        </p:nvSpPr>
        <p:spPr>
          <a:xfrm>
            <a:off x="966213" y="336958"/>
            <a:ext cx="10616187" cy="1700784"/>
          </a:xfrm>
        </p:spPr>
        <p:txBody>
          <a:bodyPr/>
          <a:lstStyle/>
          <a:p>
            <a:r>
              <a:rPr lang="en-US" dirty="0"/>
              <a:t>AGENDA</a:t>
            </a:r>
          </a:p>
        </p:txBody>
      </p:sp>
      <p:sp>
        <p:nvSpPr>
          <p:cNvPr id="29" name="Content Placeholder 28">
            <a:extLst>
              <a:ext uri="{FF2B5EF4-FFF2-40B4-BE49-F238E27FC236}">
                <a16:creationId xmlns:a16="http://schemas.microsoft.com/office/drawing/2014/main" id="{72142BC0-18E5-42CE-A02F-AC348DDCE465}"/>
              </a:ext>
            </a:extLst>
          </p:cNvPr>
          <p:cNvSpPr>
            <a:spLocks noGrp="1"/>
          </p:cNvSpPr>
          <p:nvPr>
            <p:ph idx="1"/>
          </p:nvPr>
        </p:nvSpPr>
        <p:spPr>
          <a:xfrm>
            <a:off x="960120" y="2587752"/>
            <a:ext cx="4052944" cy="3258102"/>
          </a:xfrm>
        </p:spPr>
        <p:txBody>
          <a:bodyPr anchor="ctr"/>
          <a:lstStyle/>
          <a:p>
            <a:r>
              <a:rPr lang="en-US" dirty="0"/>
              <a:t>Duthie park website</a:t>
            </a:r>
          </a:p>
          <a:p>
            <a:r>
              <a:rPr lang="en-US" dirty="0"/>
              <a:t>The idea</a:t>
            </a:r>
          </a:p>
          <a:p>
            <a:r>
              <a:rPr lang="en-US" dirty="0"/>
              <a:t>Final product</a:t>
            </a:r>
          </a:p>
          <a:p>
            <a:endParaRPr lang="en-US" dirty="0"/>
          </a:p>
        </p:txBody>
      </p:sp>
      <p:pic>
        <p:nvPicPr>
          <p:cNvPr id="34" name="Picture Placeholder 33" descr="A picture containing text, building, outdoor, sky">
            <a:extLst>
              <a:ext uri="{FF2B5EF4-FFF2-40B4-BE49-F238E27FC236}">
                <a16:creationId xmlns:a16="http://schemas.microsoft.com/office/drawing/2014/main" id="{E23E4EA2-AE1C-4911-AC13-FD854477A2FB}"/>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5297764" y="2265363"/>
            <a:ext cx="3479524" cy="3951287"/>
          </a:xfrm>
        </p:spPr>
      </p:pic>
      <p:pic>
        <p:nvPicPr>
          <p:cNvPr id="22" name="Picture Placeholder 21" descr="Picture of a train going through a city ">
            <a:extLst>
              <a:ext uri="{FF2B5EF4-FFF2-40B4-BE49-F238E27FC236}">
                <a16:creationId xmlns:a16="http://schemas.microsoft.com/office/drawing/2014/main" id="{9AD18647-9CDA-4709-9738-A5B5C1DB545C}"/>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8777288" y="2265363"/>
            <a:ext cx="3414712" cy="3951287"/>
          </a:xfrm>
        </p:spPr>
      </p:pic>
      <p:sp>
        <p:nvSpPr>
          <p:cNvPr id="7" name="Footer Placeholder 8">
            <a:extLst>
              <a:ext uri="{FF2B5EF4-FFF2-40B4-BE49-F238E27FC236}">
                <a16:creationId xmlns:a16="http://schemas.microsoft.com/office/drawing/2014/main" id="{EA683B60-B65C-41B7-A2DD-F978D1E9EAC1}"/>
              </a:ext>
            </a:extLst>
          </p:cNvPr>
          <p:cNvSpPr>
            <a:spLocks noGrp="1"/>
          </p:cNvSpPr>
          <p:nvPr>
            <p:ph type="ftr" sz="quarter" idx="11"/>
          </p:nvPr>
        </p:nvSpPr>
        <p:spPr>
          <a:xfrm>
            <a:off x="960121" y="6356350"/>
            <a:ext cx="3353262" cy="365125"/>
          </a:xfrm>
        </p:spPr>
        <p:txBody>
          <a:bodyPr/>
          <a:lstStyle/>
          <a:p>
            <a:r>
              <a:rPr lang="en-US" dirty="0"/>
              <a:t>Sample Footer Text</a:t>
            </a:r>
          </a:p>
        </p:txBody>
      </p:sp>
      <p:sp>
        <p:nvSpPr>
          <p:cNvPr id="8" name="Slide Number Placeholder 9">
            <a:extLst>
              <a:ext uri="{FF2B5EF4-FFF2-40B4-BE49-F238E27FC236}">
                <a16:creationId xmlns:a16="http://schemas.microsoft.com/office/drawing/2014/main" id="{E50D8CA2-FDF5-4FB0-A313-B120969EA663}"/>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2</a:t>
            </a:fld>
            <a:endParaRPr lang="en-US" dirty="0"/>
          </a:p>
        </p:txBody>
      </p:sp>
    </p:spTree>
    <p:extLst>
      <p:ext uri="{BB962C8B-B14F-4D97-AF65-F5344CB8AC3E}">
        <p14:creationId xmlns:p14="http://schemas.microsoft.com/office/powerpoint/2010/main" val="2593787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6D8A-2E12-4C9A-8001-077CF283056F}"/>
              </a:ext>
            </a:extLst>
          </p:cNvPr>
          <p:cNvSpPr>
            <a:spLocks noGrp="1"/>
          </p:cNvSpPr>
          <p:nvPr>
            <p:ph type="title"/>
          </p:nvPr>
        </p:nvSpPr>
        <p:spPr>
          <a:xfrm>
            <a:off x="821374" y="836948"/>
            <a:ext cx="4500737" cy="2095501"/>
          </a:xfrm>
        </p:spPr>
        <p:txBody>
          <a:bodyPr>
            <a:normAutofit fontScale="90000"/>
          </a:bodyPr>
          <a:lstStyle/>
          <a:p>
            <a:r>
              <a:rPr lang="en-US" dirty="0"/>
              <a:t>The Current Duthie Park website</a:t>
            </a:r>
          </a:p>
        </p:txBody>
      </p:sp>
      <p:sp>
        <p:nvSpPr>
          <p:cNvPr id="17" name="Slide Number Placeholder 16">
            <a:extLst>
              <a:ext uri="{FF2B5EF4-FFF2-40B4-BE49-F238E27FC236}">
                <a16:creationId xmlns:a16="http://schemas.microsoft.com/office/drawing/2014/main" id="{D0A2AA5F-AC43-49A7-AA8B-D75C87AB02DC}"/>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3</a:t>
            </a:fld>
            <a:endParaRPr lang="en-US" dirty="0"/>
          </a:p>
        </p:txBody>
      </p:sp>
      <p:pic>
        <p:nvPicPr>
          <p:cNvPr id="12" name="Picture 11">
            <a:extLst>
              <a:ext uri="{FF2B5EF4-FFF2-40B4-BE49-F238E27FC236}">
                <a16:creationId xmlns:a16="http://schemas.microsoft.com/office/drawing/2014/main" id="{0A836B19-C03B-B1BD-B618-017FA19124EA}"/>
              </a:ext>
            </a:extLst>
          </p:cNvPr>
          <p:cNvPicPr>
            <a:picLocks noChangeAspect="1"/>
          </p:cNvPicPr>
          <p:nvPr/>
        </p:nvPicPr>
        <p:blipFill rotWithShape="1">
          <a:blip r:embed="rId3"/>
          <a:srcRect r="48305"/>
          <a:stretch/>
        </p:blipFill>
        <p:spPr>
          <a:xfrm>
            <a:off x="6381497" y="259452"/>
            <a:ext cx="5688583" cy="3033023"/>
          </a:xfrm>
          <a:prstGeom prst="rect">
            <a:avLst/>
          </a:prstGeom>
        </p:spPr>
      </p:pic>
      <p:pic>
        <p:nvPicPr>
          <p:cNvPr id="18" name="Picture 17">
            <a:extLst>
              <a:ext uri="{FF2B5EF4-FFF2-40B4-BE49-F238E27FC236}">
                <a16:creationId xmlns:a16="http://schemas.microsoft.com/office/drawing/2014/main" id="{DC05D2AE-F3C6-57C0-DAB1-1068B8803326}"/>
              </a:ext>
            </a:extLst>
          </p:cNvPr>
          <p:cNvPicPr>
            <a:picLocks noChangeAspect="1"/>
          </p:cNvPicPr>
          <p:nvPr/>
        </p:nvPicPr>
        <p:blipFill>
          <a:blip r:embed="rId4"/>
          <a:stretch>
            <a:fillRect/>
          </a:stretch>
        </p:blipFill>
        <p:spPr>
          <a:xfrm>
            <a:off x="6431680" y="3925551"/>
            <a:ext cx="5418290" cy="2377646"/>
          </a:xfrm>
          <a:prstGeom prst="rect">
            <a:avLst/>
          </a:prstGeom>
        </p:spPr>
      </p:pic>
      <p:pic>
        <p:nvPicPr>
          <p:cNvPr id="22" name="Picture 21">
            <a:extLst>
              <a:ext uri="{FF2B5EF4-FFF2-40B4-BE49-F238E27FC236}">
                <a16:creationId xmlns:a16="http://schemas.microsoft.com/office/drawing/2014/main" id="{D60D1ACB-EF5C-CF08-08FB-02D3139D9FDA}"/>
              </a:ext>
            </a:extLst>
          </p:cNvPr>
          <p:cNvPicPr>
            <a:picLocks noChangeAspect="1"/>
          </p:cNvPicPr>
          <p:nvPr/>
        </p:nvPicPr>
        <p:blipFill rotWithShape="1">
          <a:blip r:embed="rId5"/>
          <a:srcRect r="15489"/>
          <a:stretch/>
        </p:blipFill>
        <p:spPr>
          <a:xfrm>
            <a:off x="205802" y="3925551"/>
            <a:ext cx="5731883" cy="2415749"/>
          </a:xfrm>
          <a:prstGeom prst="rect">
            <a:avLst/>
          </a:prstGeom>
        </p:spPr>
      </p:pic>
    </p:spTree>
    <p:extLst>
      <p:ext uri="{BB962C8B-B14F-4D97-AF65-F5344CB8AC3E}">
        <p14:creationId xmlns:p14="http://schemas.microsoft.com/office/powerpoint/2010/main" val="192617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960120" y="768096"/>
            <a:ext cx="10268712" cy="3136392"/>
          </a:xfrm>
        </p:spPr>
        <p:txBody>
          <a:bodyPr/>
          <a:lstStyle/>
          <a:p>
            <a:r>
              <a:rPr lang="en-US" dirty="0"/>
              <a:t>Our Aims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a:xfrm>
            <a:off x="960120" y="4544568"/>
            <a:ext cx="10268712" cy="1545336"/>
          </a:xfrm>
        </p:spPr>
        <p:txBody>
          <a:bodyPr>
            <a:normAutofit/>
          </a:bodyPr>
          <a:lstStyle/>
          <a:p>
            <a:pPr marL="342900" indent="-342900">
              <a:buFont typeface="Arial" panose="020B0604020202020204" pitchFamily="34" charset="0"/>
              <a:buChar char="•"/>
            </a:pPr>
            <a:r>
              <a:rPr lang="en-US" sz="2000" dirty="0"/>
              <a:t>Improve layout</a:t>
            </a:r>
          </a:p>
          <a:p>
            <a:pPr marL="342900" indent="-342900">
              <a:buFont typeface="Arial" panose="020B0604020202020204" pitchFamily="34" charset="0"/>
              <a:buChar char="•"/>
            </a:pPr>
            <a:r>
              <a:rPr lang="en-US" sz="2000" dirty="0"/>
              <a:t>Add interactable maps</a:t>
            </a:r>
          </a:p>
          <a:p>
            <a:pPr marL="342900" indent="-342900">
              <a:buFont typeface="Arial" panose="020B0604020202020204" pitchFamily="34" charset="0"/>
              <a:buChar char="•"/>
            </a:pPr>
            <a:r>
              <a:rPr lang="en-US" sz="2000" dirty="0"/>
              <a:t>Make information easily accessible</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C69C1A1-78E3-4597-AE36-69056DA332BE}"/>
              </a:ext>
            </a:extLst>
          </p:cNvPr>
          <p:cNvSpPr>
            <a:spLocks noGrp="1"/>
          </p:cNvSpPr>
          <p:nvPr>
            <p:ph type="title"/>
          </p:nvPr>
        </p:nvSpPr>
        <p:spPr/>
        <p:txBody>
          <a:bodyPr>
            <a:normAutofit/>
          </a:bodyPr>
          <a:lstStyle/>
          <a:p>
            <a:r>
              <a:rPr lang="en-US" dirty="0"/>
              <a:t>prototyping</a:t>
            </a:r>
          </a:p>
        </p:txBody>
      </p:sp>
      <p:pic>
        <p:nvPicPr>
          <p:cNvPr id="4" name="Content Placeholder 3" descr="A white background with black text&#10;&#10;Description automatically generated">
            <a:extLst>
              <a:ext uri="{FF2B5EF4-FFF2-40B4-BE49-F238E27FC236}">
                <a16:creationId xmlns:a16="http://schemas.microsoft.com/office/drawing/2014/main" id="{3E21DB4F-A459-F9AA-3443-EEDF862244D6}"/>
              </a:ext>
            </a:extLst>
          </p:cNvPr>
          <p:cNvPicPr>
            <a:picLocks noGrp="1" noChangeAspect="1"/>
          </p:cNvPicPr>
          <p:nvPr>
            <p:ph idx="1"/>
          </p:nvPr>
        </p:nvPicPr>
        <p:blipFill>
          <a:blip r:embed="rId3"/>
          <a:stretch>
            <a:fillRect/>
          </a:stretch>
        </p:blipFill>
        <p:spPr>
          <a:xfrm>
            <a:off x="746014" y="3042353"/>
            <a:ext cx="1617344" cy="3594100"/>
          </a:xfrm>
        </p:spPr>
      </p:pic>
      <p:sp>
        <p:nvSpPr>
          <p:cNvPr id="7" name="Slide Number Placeholder 6">
            <a:extLst>
              <a:ext uri="{FF2B5EF4-FFF2-40B4-BE49-F238E27FC236}">
                <a16:creationId xmlns:a16="http://schemas.microsoft.com/office/drawing/2014/main" id="{A352ABE0-11DD-496F-AD25-CB335771B694}"/>
              </a:ext>
            </a:extLst>
          </p:cNvPr>
          <p:cNvSpPr>
            <a:spLocks noGrp="1"/>
          </p:cNvSpPr>
          <p:nvPr>
            <p:ph type="sldNum" sz="quarter" idx="12"/>
          </p:nvPr>
        </p:nvSpPr>
        <p:spPr/>
        <p:txBody>
          <a:bodyPr/>
          <a:lstStyle/>
          <a:p>
            <a:fld id="{294A09A9-5501-47C1-A89A-A340965A2BE2}" type="slidenum">
              <a:rPr lang="en-US" smtClean="0"/>
              <a:pPr/>
              <a:t>5</a:t>
            </a:fld>
            <a:endParaRPr lang="en-US" dirty="0"/>
          </a:p>
        </p:txBody>
      </p:sp>
      <p:pic>
        <p:nvPicPr>
          <p:cNvPr id="6" name="Picture 5" descr="A screenshot of a phone&#10;&#10;Description automatically generated">
            <a:extLst>
              <a:ext uri="{FF2B5EF4-FFF2-40B4-BE49-F238E27FC236}">
                <a16:creationId xmlns:a16="http://schemas.microsoft.com/office/drawing/2014/main" id="{674A02B0-A2B5-C48E-3124-237F7896EB2B}"/>
              </a:ext>
            </a:extLst>
          </p:cNvPr>
          <p:cNvPicPr>
            <a:picLocks noChangeAspect="1"/>
          </p:cNvPicPr>
          <p:nvPr/>
        </p:nvPicPr>
        <p:blipFill>
          <a:blip r:embed="rId4"/>
          <a:stretch>
            <a:fillRect/>
          </a:stretch>
        </p:blipFill>
        <p:spPr>
          <a:xfrm>
            <a:off x="2690495" y="3042353"/>
            <a:ext cx="1617345" cy="3594100"/>
          </a:xfrm>
          <a:prstGeom prst="rect">
            <a:avLst/>
          </a:prstGeom>
        </p:spPr>
      </p:pic>
      <p:pic>
        <p:nvPicPr>
          <p:cNvPr id="11" name="Picture 10" descr="A screenshot of a website&#10;&#10;Description automatically generated">
            <a:extLst>
              <a:ext uri="{FF2B5EF4-FFF2-40B4-BE49-F238E27FC236}">
                <a16:creationId xmlns:a16="http://schemas.microsoft.com/office/drawing/2014/main" id="{02AF2CAC-00DD-700E-C223-4B9809A348B3}"/>
              </a:ext>
            </a:extLst>
          </p:cNvPr>
          <p:cNvPicPr>
            <a:picLocks noChangeAspect="1"/>
          </p:cNvPicPr>
          <p:nvPr/>
        </p:nvPicPr>
        <p:blipFill>
          <a:blip r:embed="rId5"/>
          <a:stretch>
            <a:fillRect/>
          </a:stretch>
        </p:blipFill>
        <p:spPr>
          <a:xfrm>
            <a:off x="6564019" y="2577619"/>
            <a:ext cx="3575286" cy="4143856"/>
          </a:xfrm>
          <a:prstGeom prst="rect">
            <a:avLst/>
          </a:prstGeom>
        </p:spPr>
      </p:pic>
    </p:spTree>
    <p:extLst>
      <p:ext uri="{BB962C8B-B14F-4D97-AF65-F5344CB8AC3E}">
        <p14:creationId xmlns:p14="http://schemas.microsoft.com/office/powerpoint/2010/main" val="2672174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60120" y="317814"/>
            <a:ext cx="10268712" cy="1700784"/>
          </a:xfrm>
        </p:spPr>
        <p:txBody>
          <a:bodyPr/>
          <a:lstStyle/>
          <a:p>
            <a:r>
              <a:rPr lang="en-US" dirty="0"/>
              <a:t>Interactable Maps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a:xfrm>
            <a:off x="960121" y="2587752"/>
            <a:ext cx="4818888" cy="892048"/>
          </a:xfrm>
        </p:spPr>
        <p:txBody>
          <a:bodyPr/>
          <a:lstStyle/>
          <a:p>
            <a:r>
              <a:rPr lang="en-US" dirty="0"/>
              <a:t>Selecting map markers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960120" y="3594538"/>
            <a:ext cx="4818888" cy="2586806"/>
          </a:xfrm>
        </p:spPr>
        <p:txBody>
          <a:bodyPr vert="horz" lIns="91440" tIns="45720" rIns="91440" bIns="45720" rtlCol="0" anchor="t">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a:xfrm>
            <a:off x="6409944" y="2587752"/>
            <a:ext cx="4818888" cy="892048"/>
          </a:xfrm>
        </p:spPr>
        <p:txBody>
          <a:bodyPr/>
          <a:lstStyle/>
          <a:p>
            <a:r>
              <a:rPr lang="en-US" dirty="0"/>
              <a:t>Integrating with website</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a:xfrm>
            <a:off x="6409944" y="3594538"/>
            <a:ext cx="4818888" cy="2586806"/>
          </a:xfrm>
        </p:spPr>
        <p:txBody>
          <a:bodyPr>
            <a:normAutofit/>
          </a:bodyPr>
          <a:lstStyle/>
          <a:p>
            <a:r>
              <a:rPr lang="en-US" dirty="0"/>
              <a:t>Open the Design Ideas pane for instant slide makeovers. </a:t>
            </a:r>
          </a:p>
          <a:p>
            <a:r>
              <a:rPr lang="en-US" dirty="0"/>
              <a:t>When we have design ideas, we’ll show them to you right there. </a:t>
            </a:r>
          </a:p>
        </p:txBody>
      </p:sp>
      <p:sp>
        <p:nvSpPr>
          <p:cNvPr id="8" name="Footer Placeholder 8">
            <a:extLst>
              <a:ext uri="{FF2B5EF4-FFF2-40B4-BE49-F238E27FC236}">
                <a16:creationId xmlns:a16="http://schemas.microsoft.com/office/drawing/2014/main" id="{B67120C1-6A9D-44FA-9A16-F092E488175C}"/>
              </a:ext>
            </a:extLst>
          </p:cNvPr>
          <p:cNvSpPr>
            <a:spLocks noGrp="1"/>
          </p:cNvSpPr>
          <p:nvPr>
            <p:ph type="ftr" sz="quarter" idx="11"/>
          </p:nvPr>
        </p:nvSpPr>
        <p:spPr>
          <a:xfrm>
            <a:off x="960120" y="6356350"/>
            <a:ext cx="3593407" cy="365125"/>
          </a:xfrm>
        </p:spPr>
        <p:txBody>
          <a:bodyPr/>
          <a:lstStyle/>
          <a:p>
            <a:r>
              <a:rPr lang="en-US" dirty="0"/>
              <a:t>Sample Footer Text</a:t>
            </a:r>
          </a:p>
        </p:txBody>
      </p:sp>
      <p:sp>
        <p:nvSpPr>
          <p:cNvPr id="9" name="Slide Number Placeholder 9">
            <a:extLst>
              <a:ext uri="{FF2B5EF4-FFF2-40B4-BE49-F238E27FC236}">
                <a16:creationId xmlns:a16="http://schemas.microsoft.com/office/drawing/2014/main" id="{CC302B43-8755-4B25-A036-68EFC8791204}"/>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6</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960120" y="317814"/>
            <a:ext cx="10268712" cy="1700784"/>
          </a:xfrm>
        </p:spPr>
        <p:txBody>
          <a:bodyPr/>
          <a:lstStyle/>
          <a:p>
            <a:r>
              <a:rPr lang="en-US" dirty="0"/>
              <a:t>Website Design</a:t>
            </a:r>
          </a:p>
        </p:txBody>
      </p:sp>
      <p:sp>
        <p:nvSpPr>
          <p:cNvPr id="9" name="Text Placeholder 8">
            <a:extLst>
              <a:ext uri="{FF2B5EF4-FFF2-40B4-BE49-F238E27FC236}">
                <a16:creationId xmlns:a16="http://schemas.microsoft.com/office/drawing/2014/main" id="{E9052153-84CE-4C4C-9422-F437CC0272A8}"/>
              </a:ext>
            </a:extLst>
          </p:cNvPr>
          <p:cNvSpPr>
            <a:spLocks noGrp="1"/>
          </p:cNvSpPr>
          <p:nvPr>
            <p:ph type="body" idx="1"/>
          </p:nvPr>
        </p:nvSpPr>
        <p:spPr>
          <a:xfrm>
            <a:off x="960121" y="2587752"/>
            <a:ext cx="3236976" cy="892048"/>
          </a:xfrm>
        </p:spPr>
        <p:txBody>
          <a:bodyPr/>
          <a:lstStyle/>
          <a:p>
            <a:r>
              <a:rPr lang="en-US" dirty="0"/>
              <a:t>html</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sz="half" idx="2"/>
          </p:nvPr>
        </p:nvSpPr>
        <p:spPr>
          <a:xfrm>
            <a:off x="960120" y="3594538"/>
            <a:ext cx="3236976" cy="2586806"/>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endParaRPr lang="en-US" dirty="0"/>
          </a:p>
          <a:p>
            <a:endParaRPr lang="en-US" dirty="0"/>
          </a:p>
        </p:txBody>
      </p:sp>
      <p:sp>
        <p:nvSpPr>
          <p:cNvPr id="11" name="Text Placeholder 10">
            <a:extLst>
              <a:ext uri="{FF2B5EF4-FFF2-40B4-BE49-F238E27FC236}">
                <a16:creationId xmlns:a16="http://schemas.microsoft.com/office/drawing/2014/main" id="{3A9D6D54-1465-4F38-AF0C-D1D9C4B69188}"/>
              </a:ext>
            </a:extLst>
          </p:cNvPr>
          <p:cNvSpPr>
            <a:spLocks noGrp="1"/>
          </p:cNvSpPr>
          <p:nvPr>
            <p:ph type="body" sz="quarter" idx="3"/>
          </p:nvPr>
        </p:nvSpPr>
        <p:spPr>
          <a:xfrm>
            <a:off x="4477512" y="2587752"/>
            <a:ext cx="3236976" cy="892048"/>
          </a:xfrm>
        </p:spPr>
        <p:txBody>
          <a:bodyPr/>
          <a:lstStyle/>
          <a:p>
            <a:r>
              <a:rPr lang="en-US" dirty="0" err="1"/>
              <a:t>ejs</a:t>
            </a:r>
            <a:endParaRPr lang="en-US" dirty="0"/>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sz="quarter" idx="4"/>
          </p:nvPr>
        </p:nvSpPr>
        <p:spPr>
          <a:xfrm>
            <a:off x="4477512" y="3594538"/>
            <a:ext cx="3236976" cy="2586806"/>
          </a:xfrm>
        </p:spPr>
        <p:txBody>
          <a:bodyPr>
            <a:normAutofit/>
          </a:bodyPr>
          <a:lstStyle/>
          <a:p>
            <a:r>
              <a:rPr lang="en-US" dirty="0"/>
              <a:t>Open the Design Ideas pane for instant slide makeovers. </a:t>
            </a:r>
          </a:p>
          <a:p>
            <a:r>
              <a:rPr lang="en-US" dirty="0"/>
              <a:t>When we have design ideas, we’ll show them to you right there. </a:t>
            </a:r>
          </a:p>
          <a:p>
            <a:endParaRPr lang="en-US" dirty="0"/>
          </a:p>
          <a:p>
            <a:endParaRPr lang="en-US" dirty="0"/>
          </a:p>
        </p:txBody>
      </p:sp>
      <p:sp>
        <p:nvSpPr>
          <p:cNvPr id="12" name="Text Placeholder 11">
            <a:extLst>
              <a:ext uri="{FF2B5EF4-FFF2-40B4-BE49-F238E27FC236}">
                <a16:creationId xmlns:a16="http://schemas.microsoft.com/office/drawing/2014/main" id="{B2E3A0DE-C4AF-4CF7-8543-12273A610699}"/>
              </a:ext>
            </a:extLst>
          </p:cNvPr>
          <p:cNvSpPr>
            <a:spLocks noGrp="1"/>
          </p:cNvSpPr>
          <p:nvPr>
            <p:ph type="body" sz="quarter" idx="13"/>
          </p:nvPr>
        </p:nvSpPr>
        <p:spPr>
          <a:xfrm>
            <a:off x="7994903" y="2587752"/>
            <a:ext cx="3236976" cy="892048"/>
          </a:xfrm>
        </p:spPr>
        <p:txBody>
          <a:bodyPr/>
          <a:lstStyle/>
          <a:p>
            <a:r>
              <a:rPr lang="en-US" dirty="0" err="1"/>
              <a:t>css</a:t>
            </a:r>
            <a:endParaRPr lang="en-US" dirty="0"/>
          </a:p>
        </p:txBody>
      </p:sp>
      <p:sp>
        <p:nvSpPr>
          <p:cNvPr id="13" name="Content Placeholder 12">
            <a:extLst>
              <a:ext uri="{FF2B5EF4-FFF2-40B4-BE49-F238E27FC236}">
                <a16:creationId xmlns:a16="http://schemas.microsoft.com/office/drawing/2014/main" id="{4E650F12-7519-49DD-8FF1-548919AFB264}"/>
              </a:ext>
            </a:extLst>
          </p:cNvPr>
          <p:cNvSpPr>
            <a:spLocks noGrp="1"/>
          </p:cNvSpPr>
          <p:nvPr>
            <p:ph sz="quarter" idx="14"/>
          </p:nvPr>
        </p:nvSpPr>
        <p:spPr>
          <a:xfrm>
            <a:off x="7994903" y="3594538"/>
            <a:ext cx="3236976" cy="2586806"/>
          </a:xfrm>
        </p:spPr>
        <p:txBody>
          <a:bodyPr>
            <a:normAutofit lnSpcReduction="10000"/>
          </a:bodyPr>
          <a:lstStyle/>
          <a:p>
            <a:r>
              <a:rPr lang="en-US" dirty="0"/>
              <a:t>This PowerPoint theme uses its own unique set of colors, fonts, and effects to create the overall look and feel of these slides.</a:t>
            </a:r>
          </a:p>
          <a:p>
            <a:r>
              <a:rPr lang="en-US" dirty="0"/>
              <a:t>PowerPoint has tons of themes to give your presentation just the right personality.</a:t>
            </a:r>
          </a:p>
        </p:txBody>
      </p:sp>
      <p:sp>
        <p:nvSpPr>
          <p:cNvPr id="14" name="Footer Placeholder 8">
            <a:extLst>
              <a:ext uri="{FF2B5EF4-FFF2-40B4-BE49-F238E27FC236}">
                <a16:creationId xmlns:a16="http://schemas.microsoft.com/office/drawing/2014/main" id="{8E6B0707-86FA-428E-86BD-882776B0451C}"/>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15" name="Slide Number Placeholder 9">
            <a:extLst>
              <a:ext uri="{FF2B5EF4-FFF2-40B4-BE49-F238E27FC236}">
                <a16:creationId xmlns:a16="http://schemas.microsoft.com/office/drawing/2014/main" id="{87DE1BC5-FD94-4773-8370-432A38DB8868}"/>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7</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CEB845D9-890B-484B-975B-B5F85434B469}"/>
              </a:ext>
            </a:extLst>
          </p:cNvPr>
          <p:cNvSpPr>
            <a:spLocks noGrp="1"/>
          </p:cNvSpPr>
          <p:nvPr>
            <p:ph type="title"/>
          </p:nvPr>
        </p:nvSpPr>
        <p:spPr>
          <a:xfrm>
            <a:off x="771830" y="635000"/>
            <a:ext cx="5171770" cy="2039374"/>
          </a:xfrm>
        </p:spPr>
        <p:txBody>
          <a:bodyPr>
            <a:normAutofit/>
          </a:bodyPr>
          <a:lstStyle/>
          <a:p>
            <a:r>
              <a:rPr lang="en-US" dirty="0"/>
              <a:t>SUMMARY</a:t>
            </a:r>
          </a:p>
        </p:txBody>
      </p:sp>
      <p:sp>
        <p:nvSpPr>
          <p:cNvPr id="15" name="Text Placeholder 14">
            <a:extLst>
              <a:ext uri="{FF2B5EF4-FFF2-40B4-BE49-F238E27FC236}">
                <a16:creationId xmlns:a16="http://schemas.microsoft.com/office/drawing/2014/main" id="{AEFAE7A4-BFF2-4F94-9264-0C5D1205E8D4}"/>
              </a:ext>
            </a:extLst>
          </p:cNvPr>
          <p:cNvSpPr>
            <a:spLocks noGrp="1"/>
          </p:cNvSpPr>
          <p:nvPr>
            <p:ph type="body" sz="quarter" idx="18"/>
          </p:nvPr>
        </p:nvSpPr>
        <p:spPr>
          <a:xfrm>
            <a:off x="761998" y="2911475"/>
            <a:ext cx="4500563" cy="3311525"/>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9" name="Footer Placeholder 8">
            <a:extLst>
              <a:ext uri="{FF2B5EF4-FFF2-40B4-BE49-F238E27FC236}">
                <a16:creationId xmlns:a16="http://schemas.microsoft.com/office/drawing/2014/main" id="{668FD16A-CA57-4C91-BC2A-7CE71EA9B0E2}"/>
              </a:ext>
            </a:extLst>
          </p:cNvPr>
          <p:cNvSpPr>
            <a:spLocks noGrp="1"/>
          </p:cNvSpPr>
          <p:nvPr>
            <p:ph type="ftr" sz="quarter" idx="11"/>
          </p:nvPr>
        </p:nvSpPr>
        <p:spPr>
          <a:xfrm>
            <a:off x="960120" y="6356350"/>
            <a:ext cx="5504688" cy="365125"/>
          </a:xfrm>
        </p:spPr>
        <p:txBody>
          <a:bodyPr/>
          <a:lstStyle/>
          <a:p>
            <a:r>
              <a:rPr lang="en-US" dirty="0"/>
              <a:t>Sample Footer Text</a:t>
            </a:r>
          </a:p>
        </p:txBody>
      </p:sp>
      <p:pic>
        <p:nvPicPr>
          <p:cNvPr id="18" name="Picture Placeholder 17" descr="A brick wall with a word painted on it">
            <a:extLst>
              <a:ext uri="{FF2B5EF4-FFF2-40B4-BE49-F238E27FC236}">
                <a16:creationId xmlns:a16="http://schemas.microsoft.com/office/drawing/2014/main" id="{83E2671E-7B88-479B-B514-194EECD0CF5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742113" y="639763"/>
            <a:ext cx="2198687" cy="2546350"/>
          </a:xfrm>
        </p:spPr>
      </p:pic>
      <p:pic>
        <p:nvPicPr>
          <p:cNvPr id="20" name="Picture Placeholder 19" descr="A picture containing text, building, outdoor, sky&#10;">
            <a:extLst>
              <a:ext uri="{FF2B5EF4-FFF2-40B4-BE49-F238E27FC236}">
                <a16:creationId xmlns:a16="http://schemas.microsoft.com/office/drawing/2014/main" id="{B312960D-5CE9-40A8-A2A1-3992AD8F5D5C}"/>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337675" y="638175"/>
            <a:ext cx="2198688" cy="2546350"/>
          </a:xfrm>
        </p:spPr>
      </p:pic>
      <p:pic>
        <p:nvPicPr>
          <p:cNvPr id="22" name="Picture Placeholder 21" descr="A picture containing building, outdoor, city, line&#10;">
            <a:extLst>
              <a:ext uri="{FF2B5EF4-FFF2-40B4-BE49-F238E27FC236}">
                <a16:creationId xmlns:a16="http://schemas.microsoft.com/office/drawing/2014/main" id="{0379BD98-CFB1-4A66-AB3D-893FDA7EA953}"/>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742113" y="3668713"/>
            <a:ext cx="2198687" cy="2554287"/>
          </a:xfrm>
        </p:spPr>
      </p:pic>
      <p:pic>
        <p:nvPicPr>
          <p:cNvPr id="25" name="Picture Placeholder 24" descr="A close-up of a building">
            <a:extLst>
              <a:ext uri="{FF2B5EF4-FFF2-40B4-BE49-F238E27FC236}">
                <a16:creationId xmlns:a16="http://schemas.microsoft.com/office/drawing/2014/main" id="{230A2DDA-87D5-4332-BAF6-AAF79EE958FF}"/>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337675" y="3668713"/>
            <a:ext cx="2198688" cy="2546350"/>
          </a:xfrm>
        </p:spPr>
      </p:pic>
      <p:sp>
        <p:nvSpPr>
          <p:cNvPr id="10" name="Slide Number Placeholder 9">
            <a:extLst>
              <a:ext uri="{FF2B5EF4-FFF2-40B4-BE49-F238E27FC236}">
                <a16:creationId xmlns:a16="http://schemas.microsoft.com/office/drawing/2014/main" id="{BA3E8286-FBE7-457A-986D-0678299D2B06}"/>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8</a:t>
            </a:fld>
            <a:endParaRPr lang="en-US" dirty="0"/>
          </a:p>
        </p:txBody>
      </p:sp>
    </p:spTree>
    <p:extLst>
      <p:ext uri="{BB962C8B-B14F-4D97-AF65-F5344CB8AC3E}">
        <p14:creationId xmlns:p14="http://schemas.microsoft.com/office/powerpoint/2010/main" val="1836265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19606920-6D8A-4305-AB8A-83B7F93915CE}"/>
              </a:ext>
            </a:extLst>
          </p:cNvPr>
          <p:cNvSpPr>
            <a:spLocks noGrp="1"/>
          </p:cNvSpPr>
          <p:nvPr>
            <p:ph idx="1"/>
          </p:nvPr>
        </p:nvSpPr>
        <p:spPr>
          <a:xfrm>
            <a:off x="4547779" y="5355583"/>
            <a:ext cx="2270162" cy="577153"/>
          </a:xfrm>
        </p:spPr>
        <p:txBody>
          <a:bodyPr>
            <a:normAutofit/>
          </a:bodyPr>
          <a:lstStyle/>
          <a:p>
            <a:r>
              <a:rPr lang="en-US" dirty="0" err="1"/>
              <a:t>McPuddock</a:t>
            </a:r>
            <a:r>
              <a:rPr lang="en-US" dirty="0"/>
              <a:t> Development</a:t>
            </a:r>
          </a:p>
        </p:txBody>
      </p:sp>
      <p:sp>
        <p:nvSpPr>
          <p:cNvPr id="13" name="Content Placeholder 12">
            <a:extLst>
              <a:ext uri="{FF2B5EF4-FFF2-40B4-BE49-F238E27FC236}">
                <a16:creationId xmlns:a16="http://schemas.microsoft.com/office/drawing/2014/main" id="{27C60074-2066-4765-88F0-BC4B57CC1F9D}"/>
              </a:ext>
            </a:extLst>
          </p:cNvPr>
          <p:cNvSpPr>
            <a:spLocks noGrp="1"/>
          </p:cNvSpPr>
          <p:nvPr>
            <p:ph idx="16"/>
          </p:nvPr>
        </p:nvSpPr>
        <p:spPr>
          <a:xfrm>
            <a:off x="6984436" y="5355583"/>
            <a:ext cx="5059175" cy="577153"/>
          </a:xfrm>
        </p:spPr>
        <p:txBody>
          <a:bodyPr>
            <a:normAutofit/>
          </a:bodyPr>
          <a:lstStyle/>
          <a:p>
            <a:r>
              <a:rPr lang="en-US" dirty="0"/>
              <a:t>https://</a:t>
            </a:r>
            <a:r>
              <a:rPr lang="en-US" dirty="0" err="1"/>
              <a:t>github.com</a:t>
            </a:r>
            <a:r>
              <a:rPr lang="en-US" dirty="0"/>
              <a:t>/</a:t>
            </a:r>
            <a:r>
              <a:rPr lang="en-US" dirty="0" err="1"/>
              <a:t>clararingrose</a:t>
            </a:r>
            <a:r>
              <a:rPr lang="en-US" dirty="0"/>
              <a:t>/rguhack2024</a:t>
            </a:r>
          </a:p>
        </p:txBody>
      </p:sp>
      <p:sp>
        <p:nvSpPr>
          <p:cNvPr id="9" name="Footer Placeholder 8">
            <a:extLst>
              <a:ext uri="{FF2B5EF4-FFF2-40B4-BE49-F238E27FC236}">
                <a16:creationId xmlns:a16="http://schemas.microsoft.com/office/drawing/2014/main" id="{E499FA5D-C267-460D-ACB2-5253424F4931}"/>
              </a:ext>
            </a:extLst>
          </p:cNvPr>
          <p:cNvSpPr>
            <a:spLocks noGrp="1"/>
          </p:cNvSpPr>
          <p:nvPr>
            <p:ph type="ftr" sz="quarter" idx="11"/>
          </p:nvPr>
        </p:nvSpPr>
        <p:spPr>
          <a:xfrm>
            <a:off x="960120" y="6356350"/>
            <a:ext cx="3405051" cy="365125"/>
          </a:xfrm>
        </p:spPr>
        <p:txBody>
          <a:bodyPr/>
          <a:lstStyle/>
          <a:p>
            <a:r>
              <a:rPr lang="en-US" dirty="0"/>
              <a:t>Sample Footer Text</a:t>
            </a:r>
          </a:p>
        </p:txBody>
      </p:sp>
      <p:sp>
        <p:nvSpPr>
          <p:cNvPr id="10" name="Slide Number Placeholder 9">
            <a:extLst>
              <a:ext uri="{FF2B5EF4-FFF2-40B4-BE49-F238E27FC236}">
                <a16:creationId xmlns:a16="http://schemas.microsoft.com/office/drawing/2014/main" id="{F024E6B4-6182-4098-B9C0-B254AD638287}"/>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9</a:t>
            </a:fld>
            <a:endParaRPr lang="en-US" dirty="0"/>
          </a:p>
        </p:txBody>
      </p:sp>
      <p:pic>
        <p:nvPicPr>
          <p:cNvPr id="5" name="Picture Placeholder 4" descr="A frog statue in water&#10;&#10;Description automatically generated">
            <a:extLst>
              <a:ext uri="{FF2B5EF4-FFF2-40B4-BE49-F238E27FC236}">
                <a16:creationId xmlns:a16="http://schemas.microsoft.com/office/drawing/2014/main" id="{0315B1B8-0FC9-DFFF-9413-E902F215D4FB}"/>
              </a:ext>
            </a:extLst>
          </p:cNvPr>
          <p:cNvPicPr>
            <a:picLocks noGrp="1" noChangeAspect="1"/>
          </p:cNvPicPr>
          <p:nvPr>
            <p:ph type="pic" sz="quarter" idx="15"/>
          </p:nvPr>
        </p:nvPicPr>
        <p:blipFill>
          <a:blip r:embed="rId3"/>
          <a:srcRect l="11475" r="11475"/>
          <a:stretch>
            <a:fillRect/>
          </a:stretch>
        </p:blipFill>
        <p:spPr/>
      </p:pic>
      <p:sp>
        <p:nvSpPr>
          <p:cNvPr id="3" name="TextBox 2">
            <a:extLst>
              <a:ext uri="{FF2B5EF4-FFF2-40B4-BE49-F238E27FC236}">
                <a16:creationId xmlns:a16="http://schemas.microsoft.com/office/drawing/2014/main" id="{17F69C53-44E5-74B7-11B8-CCFA18AED9BD}"/>
              </a:ext>
            </a:extLst>
          </p:cNvPr>
          <p:cNvSpPr txBox="1"/>
          <p:nvPr/>
        </p:nvSpPr>
        <p:spPr>
          <a:xfrm>
            <a:off x="4547779" y="2235288"/>
            <a:ext cx="7495832" cy="1938992"/>
          </a:xfrm>
          <a:prstGeom prst="rect">
            <a:avLst/>
          </a:prstGeom>
          <a:noFill/>
        </p:spPr>
        <p:txBody>
          <a:bodyPr wrap="square" rtlCol="0">
            <a:spAutoFit/>
          </a:bodyPr>
          <a:lstStyle/>
          <a:p>
            <a:r>
              <a:rPr lang="en-GB" sz="4000" dirty="0">
                <a:solidFill>
                  <a:schemeClr val="bg1"/>
                </a:solidFill>
              </a:rPr>
              <a:t>An intuitive and innovative design to help navigate Aberdeen’s Duthie Park</a:t>
            </a:r>
          </a:p>
        </p:txBody>
      </p:sp>
    </p:spTree>
    <p:extLst>
      <p:ext uri="{BB962C8B-B14F-4D97-AF65-F5344CB8AC3E}">
        <p14:creationId xmlns:p14="http://schemas.microsoft.com/office/powerpoint/2010/main" val="2452352329"/>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85BFFF-2B6E-4D20-8938-61E36B8CFE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C069F72-2015-4FB6-9588-A49CB14BDC1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6DA60BD-0042-4722-B671-D551884D1E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_JuxtaposeVTI</Template>
  <TotalTime>0</TotalTime>
  <Words>312</Words>
  <Application>Microsoft Office PowerPoint</Application>
  <PresentationFormat>Widescreen</PresentationFormat>
  <Paragraphs>56</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Franklin Gothic Demi Cond</vt:lpstr>
      <vt:lpstr>Franklin Gothic Medium</vt:lpstr>
      <vt:lpstr>Wingdings</vt:lpstr>
      <vt:lpstr>JuxtaposeVTI</vt:lpstr>
      <vt:lpstr>Mcpuddock development</vt:lpstr>
      <vt:lpstr>AGENDA</vt:lpstr>
      <vt:lpstr>The Current Duthie Park website</vt:lpstr>
      <vt:lpstr>Our Aims</vt:lpstr>
      <vt:lpstr>prototyping</vt:lpstr>
      <vt:lpstr>Interactable Maps</vt:lpstr>
      <vt:lpstr>Website Design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2021-04-27T10:31:44Z</dcterms:created>
  <dcterms:modified xsi:type="dcterms:W3CDTF">2024-02-24T20:10:02Z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