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notesMasterIdLst>
    <p:notesMasterId r:id="rId17"/>
  </p:notesMasterIdLst>
  <p:handoutMasterIdLst>
    <p:handoutMasterId r:id="rId18"/>
  </p:handoutMasterIdLst>
  <p:sldIdLst>
    <p:sldId id="256" r:id="rId5"/>
    <p:sldId id="279" r:id="rId6"/>
    <p:sldId id="280" r:id="rId7"/>
    <p:sldId id="259" r:id="rId8"/>
    <p:sldId id="260" r:id="rId9"/>
    <p:sldId id="281" r:id="rId10"/>
    <p:sldId id="263" r:id="rId11"/>
    <p:sldId id="276" r:id="rId12"/>
    <p:sldId id="265" r:id="rId13"/>
    <p:sldId id="266" r:id="rId14"/>
    <p:sldId id="270"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62" autoAdjust="0"/>
    <p:restoredTop sz="86408" autoAdjust="0"/>
  </p:normalViewPr>
  <p:slideViewPr>
    <p:cSldViewPr snapToGrid="0">
      <p:cViewPr varScale="1">
        <p:scale>
          <a:sx n="106" d="100"/>
          <a:sy n="106" d="100"/>
        </p:scale>
        <p:origin x="216" y="16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 loCatId="other" qsTypeId="urn:microsoft.com/office/officeart/2005/8/quickstyle/simple1" qsCatId="simple" csTypeId="urn:microsoft.com/office/officeart/2005/8/colors/accent5_2" csCatId="accent5" phldr="1"/>
      <dgm:spPr/>
      <dgm:t>
        <a:bodyPr/>
        <a:lstStyle/>
        <a:p>
          <a:endParaRPr lang="en-US"/>
        </a:p>
      </dgm:t>
    </dgm:pt>
    <dgm:pt modelId="{D0C06EB0-D7EF-45E3-95AD-C3986984C27E}">
      <dgm:prSet phldrT="[Text]" phldr="0"/>
      <dgm:spPr/>
      <dgm:t>
        <a:bodyPr/>
        <a:lstStyle/>
        <a:p>
          <a:pPr>
            <a:defRPr b="1"/>
          </a:pPr>
          <a:r>
            <a:rPr lang="en-US" dirty="0"/>
            <a:t>Title</a:t>
          </a:r>
        </a:p>
      </dgm:t>
    </dgm:pt>
    <dgm:pt modelId="{0BB155BD-DA20-44C2-8CB4-CB3D3770A527}" type="parTrans" cxnId="{97993EA3-CE7B-4009-B7CE-BFB111FBE521}">
      <dgm:prSet/>
      <dgm:spPr/>
      <dgm:t>
        <a:bodyPr/>
        <a:lstStyle/>
        <a:p>
          <a:endParaRPr lang="en-US"/>
        </a:p>
      </dgm:t>
    </dgm:pt>
    <dgm:pt modelId="{6F918279-79F1-4A08-BB84-2DE055676D74}" type="sibTrans" cxnId="{97993EA3-CE7B-4009-B7CE-BFB111FBE521}">
      <dgm:prSet/>
      <dgm:spPr/>
      <dgm:t>
        <a:bodyPr/>
        <a:lstStyle/>
        <a:p>
          <a:endParaRPr lang="en-US"/>
        </a:p>
      </dgm:t>
    </dgm:pt>
    <dgm:pt modelId="{4E599684-CBE7-4BF6-B041-7B59A5AE3CF2}">
      <dgm:prSet phldrT="[Text]" custT="1"/>
      <dgm:spPr/>
      <dgm:t>
        <a:bodyPr/>
        <a:lstStyle/>
        <a:p>
          <a:r>
            <a:rPr lang="en-US" sz="1200" b="0" i="0" u="none" dirty="0"/>
            <a:t>To start a presentation, go to the Slide Show tab, and select From Beginning</a:t>
          </a:r>
          <a:endParaRPr lang="en-US" sz="1200" dirty="0"/>
        </a:p>
      </dgm:t>
    </dgm:pt>
    <dgm:pt modelId="{A8AAC60B-A805-4BF6-9EA5-E87AC2902868}" type="parTrans" cxnId="{841D665D-B707-471F-BD09-964D3951145A}">
      <dgm:prSet/>
      <dgm:spPr/>
      <dgm:t>
        <a:bodyPr/>
        <a:lstStyle/>
        <a:p>
          <a:endParaRPr lang="en-US"/>
        </a:p>
      </dgm:t>
    </dgm:pt>
    <dgm:pt modelId="{BF909935-A6E2-4FB3-A57D-3F1AE3109B2D}" type="sibTrans" cxnId="{841D665D-B707-471F-BD09-964D3951145A}">
      <dgm:prSet/>
      <dgm:spPr/>
      <dgm:t>
        <a:bodyPr/>
        <a:lstStyle/>
        <a:p>
          <a:endParaRPr lang="en-US"/>
        </a:p>
      </dgm:t>
    </dgm:pt>
    <dgm:pt modelId="{4B3BEF5E-080D-4FEE-B522-70B46FFD0660}">
      <dgm:prSet phldrT="[Text]" phldr="0"/>
      <dgm:spPr/>
      <dgm:t>
        <a:bodyPr/>
        <a:lstStyle/>
        <a:p>
          <a:pPr>
            <a:defRPr b="1"/>
          </a:pPr>
          <a:r>
            <a:rPr lang="en-US" dirty="0"/>
            <a:t>Title</a:t>
          </a:r>
        </a:p>
      </dgm:t>
    </dgm:pt>
    <dgm:pt modelId="{06017295-6984-41E0-8693-8EB293EF8566}" type="parTrans" cxnId="{9A613993-1976-4C90-B719-959774EC46C8}">
      <dgm:prSet/>
      <dgm:spPr/>
      <dgm:t>
        <a:bodyPr/>
        <a:lstStyle/>
        <a:p>
          <a:endParaRPr lang="en-US"/>
        </a:p>
      </dgm:t>
    </dgm:pt>
    <dgm:pt modelId="{39F905D4-BCDD-42A3-91CF-0746D3124C5E}" type="sibTrans" cxnId="{9A613993-1976-4C90-B719-959774EC46C8}">
      <dgm:prSet/>
      <dgm:spPr/>
      <dgm:t>
        <a:bodyPr/>
        <a:lstStyle/>
        <a:p>
          <a:endParaRPr lang="en-US"/>
        </a:p>
      </dgm:t>
    </dgm:pt>
    <dgm:pt modelId="{DB8AF9DD-B1C3-4C20-BD21-C6C7FF671A92}">
      <dgm:prSet phldrT="[Text]" custT="1"/>
      <dgm:spPr/>
      <dgm:t>
        <a:bodyPr/>
        <a:lstStyle/>
        <a:p>
          <a:r>
            <a:rPr lang="en-US" sz="1200" b="0" i="0" u="none" dirty="0"/>
            <a:t>To display Presenter view, in Slide Show view, on the control bar at the bottom left select the three dots, and then Show Presenter View</a:t>
          </a:r>
          <a:endParaRPr lang="en-US" sz="1200" dirty="0"/>
        </a:p>
      </dgm:t>
    </dgm:pt>
    <dgm:pt modelId="{DF70DEA5-E7DD-4AA9-B1CC-992432C16744}" type="parTrans" cxnId="{D6373D48-D8B0-4539-A4A4-81DB907C07C1}">
      <dgm:prSet/>
      <dgm:spPr/>
      <dgm:t>
        <a:bodyPr/>
        <a:lstStyle/>
        <a:p>
          <a:endParaRPr lang="en-US"/>
        </a:p>
      </dgm:t>
    </dgm:pt>
    <dgm:pt modelId="{428A9B80-64FA-44ED-87FF-F7A0D539842F}" type="sibTrans" cxnId="{D6373D48-D8B0-4539-A4A4-81DB907C07C1}">
      <dgm:prSet/>
      <dgm:spPr/>
      <dgm:t>
        <a:bodyPr/>
        <a:lstStyle/>
        <a:p>
          <a:endParaRPr lang="en-US"/>
        </a:p>
      </dgm:t>
    </dgm:pt>
    <dgm:pt modelId="{406B4493-A90D-40A8-B02D-BA06CB04BF3C}">
      <dgm:prSet phldrT="[Text]" phldr="0"/>
      <dgm:spPr/>
      <dgm:t>
        <a:bodyPr/>
        <a:lstStyle/>
        <a:p>
          <a:pPr>
            <a:defRPr b="1"/>
          </a:pPr>
          <a:r>
            <a:rPr lang="en-US" dirty="0"/>
            <a:t>Title</a:t>
          </a:r>
        </a:p>
      </dgm:t>
    </dgm:pt>
    <dgm:pt modelId="{2E2A0F75-F224-4A80-ACB5-1C4956E37E23}" type="parTrans" cxnId="{F712E336-0730-4454-AAED-A8EC704ECFC8}">
      <dgm:prSet/>
      <dgm:spPr/>
      <dgm:t>
        <a:bodyPr/>
        <a:lstStyle/>
        <a:p>
          <a:endParaRPr lang="en-US"/>
        </a:p>
      </dgm:t>
    </dgm:pt>
    <dgm:pt modelId="{B6B5896F-38E7-450F-A826-9964A8F0DE0E}" type="sibTrans" cxnId="{F712E336-0730-4454-AAED-A8EC704ECFC8}">
      <dgm:prSet/>
      <dgm:spPr/>
      <dgm:t>
        <a:bodyPr/>
        <a:lstStyle/>
        <a:p>
          <a:endParaRPr lang="en-US"/>
        </a:p>
      </dgm:t>
    </dgm:pt>
    <dgm:pt modelId="{20D34FCC-0F35-496C-B2E7-3FBCA3E29C37}">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CE74B72C-B89D-46FE-831F-2D7619996546}" type="parTrans" cxnId="{8F51CEF3-D7F7-4496-8E39-A74D3407581F}">
      <dgm:prSet/>
      <dgm:spPr/>
      <dgm:t>
        <a:bodyPr/>
        <a:lstStyle/>
        <a:p>
          <a:endParaRPr lang="en-US"/>
        </a:p>
      </dgm:t>
    </dgm:pt>
    <dgm:pt modelId="{927D4900-D936-4E0F-AEA8-71096C4E0FED}" type="sibTrans" cxnId="{8F51CEF3-D7F7-4496-8E39-A74D3407581F}">
      <dgm:prSet/>
      <dgm:spPr/>
      <dgm:t>
        <a:bodyPr/>
        <a:lstStyle/>
        <a:p>
          <a:endParaRPr lang="en-US"/>
        </a:p>
      </dgm:t>
    </dgm:pt>
    <dgm:pt modelId="{71A30621-5A5F-43B0-84EC-C33507890165}">
      <dgm:prSet phldrT="[Text]" phldr="0"/>
      <dgm:spPr/>
      <dgm:t>
        <a:bodyPr/>
        <a:lstStyle/>
        <a:p>
          <a:pPr>
            <a:defRPr b="1"/>
          </a:pPr>
          <a:r>
            <a:rPr lang="en-US" dirty="0"/>
            <a:t>Title</a:t>
          </a:r>
        </a:p>
      </dgm:t>
    </dgm:pt>
    <dgm:pt modelId="{F93F53F9-4EA9-4B69-AEBB-EC08A304AE3E}" type="parTrans" cxnId="{1802D984-EB76-4C48-AC3B-94BA8DFE0C3F}">
      <dgm:prSet/>
      <dgm:spPr/>
      <dgm:t>
        <a:bodyPr/>
        <a:lstStyle/>
        <a:p>
          <a:endParaRPr lang="en-US"/>
        </a:p>
      </dgm:t>
    </dgm:pt>
    <dgm:pt modelId="{BC9647A5-897E-4509-8E60-0A1FA7E561EE}" type="sibTrans" cxnId="{1802D984-EB76-4C48-AC3B-94BA8DFE0C3F}">
      <dgm:prSet/>
      <dgm:spPr/>
      <dgm:t>
        <a:bodyPr/>
        <a:lstStyle/>
        <a:p>
          <a:endParaRPr lang="en-US"/>
        </a:p>
      </dgm:t>
    </dgm:pt>
    <dgm:pt modelId="{09823A41-36EE-4ED8-8E4C-1FC3E9B9DA38}">
      <dgm:prSet phldrT="[Text]" phldr="0" custT="1"/>
      <dgm:spPr/>
      <dgm:t>
        <a:bodyPr/>
        <a:lstStyle/>
        <a:p>
          <a:r>
            <a:rPr lang="en-US" sz="1200" b="0" i="0" u="none" dirty="0"/>
            <a:t>The Notes pane is a box that appears below each slide. Tap it to add notes. </a:t>
          </a:r>
          <a:endParaRPr lang="en-US" sz="1200" dirty="0"/>
        </a:p>
      </dgm:t>
    </dgm:pt>
    <dgm:pt modelId="{F244D039-067D-4FE3-9A79-1977435DEDCA}" type="parTrans" cxnId="{4123380D-BF06-47D5-BB37-27F94B9CD2B5}">
      <dgm:prSet/>
      <dgm:spPr/>
      <dgm:t>
        <a:bodyPr/>
        <a:lstStyle/>
        <a:p>
          <a:endParaRPr lang="en-US"/>
        </a:p>
      </dgm:t>
    </dgm:pt>
    <dgm:pt modelId="{8919468E-A735-45AD-9C8C-4DD1ED80DA14}" type="sibTrans" cxnId="{4123380D-BF06-47D5-BB37-27F94B9CD2B5}">
      <dgm:prSet/>
      <dgm:spPr/>
      <dgm:t>
        <a:bodyPr/>
        <a:lstStyle/>
        <a:p>
          <a:endParaRPr lang="en-US"/>
        </a:p>
      </dgm:t>
    </dgm:pt>
    <dgm:pt modelId="{4971AC50-A88E-4E33-87F8-FCEAC805564B}">
      <dgm:prSet phldrT="[Text]" phldr="0"/>
      <dgm:spPr/>
      <dgm:t>
        <a:bodyPr/>
        <a:lstStyle/>
        <a:p>
          <a:pPr>
            <a:defRPr b="1"/>
          </a:pPr>
          <a:r>
            <a:rPr lang="en-US" dirty="0"/>
            <a:t>Title</a:t>
          </a:r>
        </a:p>
      </dgm:t>
    </dgm:pt>
    <dgm:pt modelId="{C9196550-5E95-4357-8451-1D9A3E9B9887}" type="parTrans" cxnId="{D3F6A62A-6459-4BFC-82C1-B194A64DAEF0}">
      <dgm:prSet/>
      <dgm:spPr/>
      <dgm:t>
        <a:bodyPr/>
        <a:lstStyle/>
        <a:p>
          <a:endParaRPr lang="en-US"/>
        </a:p>
      </dgm:t>
    </dgm:pt>
    <dgm:pt modelId="{5851B56B-AA5B-4350-B325-A26109F66599}" type="sibTrans" cxnId="{D3F6A62A-6459-4BFC-82C1-B194A64DAEF0}">
      <dgm:prSet/>
      <dgm:spPr/>
      <dgm:t>
        <a:bodyPr/>
        <a:lstStyle/>
        <a:p>
          <a:endParaRPr lang="en-US"/>
        </a:p>
      </dgm:t>
    </dgm:pt>
    <dgm:pt modelId="{B70A8EE9-B04A-475F-A55E-C7EC9716492A}">
      <dgm:prSe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827B8979-53B0-4D04-AFD4-E95ECE158F29}" type="parTrans" cxnId="{974143E5-F97B-46EC-BF8B-1BE68E1266DC}">
      <dgm:prSet/>
      <dgm:spPr/>
      <dgm:t>
        <a:bodyPr/>
        <a:lstStyle/>
        <a:p>
          <a:endParaRPr lang="en-US"/>
        </a:p>
      </dgm:t>
    </dgm:pt>
    <dgm:pt modelId="{EF80220B-B1BA-4812-A85D-99163E525C87}" type="sibTrans" cxnId="{974143E5-F97B-46EC-BF8B-1BE68E1266DC}">
      <dgm:prSet/>
      <dgm:spPr/>
      <dgm:t>
        <a:bodyPr/>
        <a:lstStyle/>
        <a:p>
          <a:endParaRPr lang="en-US"/>
        </a:p>
      </dgm:t>
    </dgm:pt>
    <dgm:pt modelId="{932CA750-36C5-4FBB-923A-29DF7B5A91E5}" type="pres">
      <dgm:prSet presAssocID="{E604873E-34D9-4011-B823-45C4AD2A9FC6}" presName="root" presStyleCnt="0">
        <dgm:presLayoutVars>
          <dgm:chMax/>
          <dgm:chPref/>
          <dgm:animLvl val="lvl"/>
        </dgm:presLayoutVars>
      </dgm:prSet>
      <dgm:spPr/>
    </dgm:pt>
    <dgm:pt modelId="{C5D1BC48-B762-488E-BF7E-9CDA82DFACEE}" type="pres">
      <dgm:prSet presAssocID="{E604873E-34D9-4011-B823-45C4AD2A9FC6}" presName="divider" presStyleLbl="node1" presStyleIdx="0" presStyleCnt="1"/>
      <dgm:spPr>
        <a:solidFill>
          <a:schemeClr val="accent1"/>
        </a:solidFill>
      </dgm:spPr>
    </dgm:pt>
    <dgm:pt modelId="{03618986-EF2F-440D-8403-283058C2987B}" type="pres">
      <dgm:prSet presAssocID="{E604873E-34D9-4011-B823-45C4AD2A9FC6}" presName="nodes" presStyleCnt="0">
        <dgm:presLayoutVars>
          <dgm:chMax/>
          <dgm:chPref/>
          <dgm:animLvl val="lvl"/>
        </dgm:presLayoutVars>
      </dgm:prSet>
      <dgm:spPr/>
    </dgm:pt>
    <dgm:pt modelId="{3B7C76B3-9A15-41E9-ABC3-698AB66EEDEB}" type="pres">
      <dgm:prSet presAssocID="{D0C06EB0-D7EF-45E3-95AD-C3986984C27E}" presName="composite" presStyleCnt="0"/>
      <dgm:spPr/>
    </dgm:pt>
    <dgm:pt modelId="{0A2DB98E-12CB-44AC-A271-FA81A963AC9D}" type="pres">
      <dgm:prSet presAssocID="{D0C06EB0-D7EF-45E3-95AD-C3986984C27E}" presName="L1TextContainer" presStyleLbl="revTx" presStyleIdx="0" presStyleCnt="5">
        <dgm:presLayoutVars>
          <dgm:chMax val="1"/>
          <dgm:chPref val="1"/>
          <dgm:bulletEnabled val="1"/>
        </dgm:presLayoutVars>
      </dgm:prSet>
      <dgm:spPr/>
    </dgm:pt>
    <dgm:pt modelId="{27709FD2-3216-4BCF-9F74-FD4CEFA3A9ED}" type="pres">
      <dgm:prSet presAssocID="{D0C06EB0-D7EF-45E3-95AD-C3986984C27E}" presName="L2TextContainerWrapper" presStyleCnt="0">
        <dgm:presLayoutVars>
          <dgm:chMax val="0"/>
          <dgm:chPref val="0"/>
          <dgm:bulletEnabled val="1"/>
        </dgm:presLayoutVars>
      </dgm:prSet>
      <dgm:spPr/>
    </dgm:pt>
    <dgm:pt modelId="{CD7A980D-5441-4C5A-B155-C2A021C3D0DD}" type="pres">
      <dgm:prSet presAssocID="{D0C06EB0-D7EF-45E3-95AD-C3986984C27E}" presName="L2TextContainer" presStyleLbl="bgAccFollowNode1" presStyleIdx="0" presStyleCnt="5"/>
      <dgm:spPr/>
    </dgm:pt>
    <dgm:pt modelId="{EC43CE52-5C8B-407E-A382-D1268E523743}" type="pres">
      <dgm:prSet presAssocID="{D0C06EB0-D7EF-45E3-95AD-C3986984C27E}" presName="FlexibleEmptyPlaceHolder" presStyleCnt="0"/>
      <dgm:spPr/>
    </dgm:pt>
    <dgm:pt modelId="{87C15291-AEBC-4F1E-BB11-F23971968E4A}" type="pres">
      <dgm:prSet presAssocID="{D0C06EB0-D7EF-45E3-95AD-C3986984C27E}" presName="ConnectLine" presStyleLbl="alignNode1" presStyleIdx="0"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E6C086A-07A1-49AA-A5A9-2A0B949C7E99}" type="pres">
      <dgm:prSet presAssocID="{D0C06EB0-D7EF-45E3-95AD-C3986984C27E}"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CCF0635D-7E1B-4FF0-B23E-6E3FFAF0187C}" type="pres">
      <dgm:prSet presAssocID="{D0C06EB0-D7EF-45E3-95AD-C3986984C27E}" presName="EmptyPlaceHolder" presStyleCnt="0"/>
      <dgm:spPr/>
    </dgm:pt>
    <dgm:pt modelId="{53BBE295-ADA1-45B2-9B2A-E4439C63A887}" type="pres">
      <dgm:prSet presAssocID="{6F918279-79F1-4A08-BB84-2DE055676D74}" presName="spaceBetweenRectangles" presStyleCnt="0"/>
      <dgm:spPr/>
    </dgm:pt>
    <dgm:pt modelId="{E3013DA7-D413-41BE-9E81-B2A45F6CDF77}" type="pres">
      <dgm:prSet presAssocID="{4B3BEF5E-080D-4FEE-B522-70B46FFD0660}" presName="composite" presStyleCnt="0"/>
      <dgm:spPr/>
    </dgm:pt>
    <dgm:pt modelId="{E7F88204-0CA2-4C46-B02A-29D432AB1EB7}" type="pres">
      <dgm:prSet presAssocID="{4B3BEF5E-080D-4FEE-B522-70B46FFD0660}" presName="L1TextContainer" presStyleLbl="revTx" presStyleIdx="1" presStyleCnt="5">
        <dgm:presLayoutVars>
          <dgm:chMax val="1"/>
          <dgm:chPref val="1"/>
          <dgm:bulletEnabled val="1"/>
        </dgm:presLayoutVars>
      </dgm:prSet>
      <dgm:spPr/>
    </dgm:pt>
    <dgm:pt modelId="{8CAAB770-0AB9-4D31-A1B1-5A675C95D664}" type="pres">
      <dgm:prSet presAssocID="{4B3BEF5E-080D-4FEE-B522-70B46FFD0660}" presName="L2TextContainerWrapper" presStyleCnt="0">
        <dgm:presLayoutVars>
          <dgm:chMax val="0"/>
          <dgm:chPref val="0"/>
          <dgm:bulletEnabled val="1"/>
        </dgm:presLayoutVars>
      </dgm:prSet>
      <dgm:spPr/>
    </dgm:pt>
    <dgm:pt modelId="{51FEFD34-D680-431C-AC44-012B4D99C277}" type="pres">
      <dgm:prSet presAssocID="{4B3BEF5E-080D-4FEE-B522-70B46FFD0660}" presName="L2TextContainer" presStyleLbl="bgAccFollowNode1" presStyleIdx="1" presStyleCnt="5"/>
      <dgm:spPr/>
    </dgm:pt>
    <dgm:pt modelId="{3AB85E24-E56F-4866-BA4C-2F61045077CD}" type="pres">
      <dgm:prSet presAssocID="{4B3BEF5E-080D-4FEE-B522-70B46FFD0660}" presName="FlexibleEmptyPlaceHolder" presStyleCnt="0"/>
      <dgm:spPr/>
    </dgm:pt>
    <dgm:pt modelId="{CF581527-BD03-46E2-B01B-848601BE686D}" type="pres">
      <dgm:prSet presAssocID="{4B3BEF5E-080D-4FEE-B522-70B46FFD0660}" presName="ConnectLine" presStyleLbl="alignNode1" presStyleIdx="1"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87CBBACC-C115-48BD-9563-4AD8F5A27234}" type="pres">
      <dgm:prSet presAssocID="{4B3BEF5E-080D-4FEE-B522-70B46FFD0660}"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D151CB89-C46B-4A54-8445-270B818297F5}" type="pres">
      <dgm:prSet presAssocID="{4B3BEF5E-080D-4FEE-B522-70B46FFD0660}" presName="EmptyPlaceHolder" presStyleCnt="0"/>
      <dgm:spPr/>
    </dgm:pt>
    <dgm:pt modelId="{14644381-51A3-47DC-BD53-718253873CE3}" type="pres">
      <dgm:prSet presAssocID="{39F905D4-BCDD-42A3-91CF-0746D3124C5E}" presName="spaceBetweenRectangles" presStyleCnt="0"/>
      <dgm:spPr/>
    </dgm:pt>
    <dgm:pt modelId="{A19490FE-2862-4FAC-9536-B0E8D029F478}" type="pres">
      <dgm:prSet presAssocID="{406B4493-A90D-40A8-B02D-BA06CB04BF3C}" presName="composite" presStyleCnt="0"/>
      <dgm:spPr/>
    </dgm:pt>
    <dgm:pt modelId="{503E2E0C-528D-4B96-B61D-1C3F44FFC164}" type="pres">
      <dgm:prSet presAssocID="{406B4493-A90D-40A8-B02D-BA06CB04BF3C}" presName="L1TextContainer" presStyleLbl="revTx" presStyleIdx="2" presStyleCnt="5">
        <dgm:presLayoutVars>
          <dgm:chMax val="1"/>
          <dgm:chPref val="1"/>
          <dgm:bulletEnabled val="1"/>
        </dgm:presLayoutVars>
      </dgm:prSet>
      <dgm:spPr/>
    </dgm:pt>
    <dgm:pt modelId="{DC1D6388-D73A-489E-9F74-BB24DA3C2895}" type="pres">
      <dgm:prSet presAssocID="{406B4493-A90D-40A8-B02D-BA06CB04BF3C}" presName="L2TextContainerWrapper" presStyleCnt="0">
        <dgm:presLayoutVars>
          <dgm:chMax val="0"/>
          <dgm:chPref val="0"/>
          <dgm:bulletEnabled val="1"/>
        </dgm:presLayoutVars>
      </dgm:prSet>
      <dgm:spPr/>
    </dgm:pt>
    <dgm:pt modelId="{341D02C6-3F64-4DF2-AFB2-F620E7B389D9}" type="pres">
      <dgm:prSet presAssocID="{406B4493-A90D-40A8-B02D-BA06CB04BF3C}" presName="L2TextContainer" presStyleLbl="bgAccFollowNode1" presStyleIdx="2" presStyleCnt="5"/>
      <dgm:spPr/>
    </dgm:pt>
    <dgm:pt modelId="{148856CE-7B6D-4A68-9C6D-A741925B1D54}" type="pres">
      <dgm:prSet presAssocID="{406B4493-A90D-40A8-B02D-BA06CB04BF3C}" presName="FlexibleEmptyPlaceHolder" presStyleCnt="0"/>
      <dgm:spPr/>
    </dgm:pt>
    <dgm:pt modelId="{733145A9-EE86-4C22-9A0B-D61094480CC8}" type="pres">
      <dgm:prSet presAssocID="{406B4493-A90D-40A8-B02D-BA06CB04BF3C}" presName="ConnectLine" presStyleLbl="alignNode1" presStyleIdx="2"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78513766-A46C-4A38-9E06-613A95A26840}" type="pres">
      <dgm:prSet presAssocID="{406B4493-A90D-40A8-B02D-BA06CB04BF3C}"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818BF487-7F84-4EF9-A6DA-FA2F2DE9F454}" type="pres">
      <dgm:prSet presAssocID="{406B4493-A90D-40A8-B02D-BA06CB04BF3C}" presName="EmptyPlaceHolder" presStyleCnt="0"/>
      <dgm:spPr/>
    </dgm:pt>
    <dgm:pt modelId="{8E0EE725-6F39-42B5-9FA1-51BFA67C2005}" type="pres">
      <dgm:prSet presAssocID="{B6B5896F-38E7-450F-A826-9964A8F0DE0E}" presName="spaceBetweenRectangles" presStyleCnt="0"/>
      <dgm:spPr/>
    </dgm:pt>
    <dgm:pt modelId="{10709CC8-CC03-4ECE-9F23-072F5C5D91CF}" type="pres">
      <dgm:prSet presAssocID="{71A30621-5A5F-43B0-84EC-C33507890165}" presName="composite" presStyleCnt="0"/>
      <dgm:spPr/>
    </dgm:pt>
    <dgm:pt modelId="{49FF60A5-1B23-4767-A7F1-0C76CBEFCF2F}" type="pres">
      <dgm:prSet presAssocID="{71A30621-5A5F-43B0-84EC-C33507890165}" presName="L1TextContainer" presStyleLbl="revTx" presStyleIdx="3" presStyleCnt="5">
        <dgm:presLayoutVars>
          <dgm:chMax val="1"/>
          <dgm:chPref val="1"/>
          <dgm:bulletEnabled val="1"/>
        </dgm:presLayoutVars>
      </dgm:prSet>
      <dgm:spPr/>
    </dgm:pt>
    <dgm:pt modelId="{14973EE5-851E-4165-9791-5C726729CA90}" type="pres">
      <dgm:prSet presAssocID="{71A30621-5A5F-43B0-84EC-C33507890165}" presName="L2TextContainerWrapper" presStyleCnt="0">
        <dgm:presLayoutVars>
          <dgm:chMax val="0"/>
          <dgm:chPref val="0"/>
          <dgm:bulletEnabled val="1"/>
        </dgm:presLayoutVars>
      </dgm:prSet>
      <dgm:spPr/>
    </dgm:pt>
    <dgm:pt modelId="{24AF13D8-CAD0-4821-9259-B5AD2BBD2D9A}" type="pres">
      <dgm:prSet presAssocID="{71A30621-5A5F-43B0-84EC-C33507890165}" presName="L2TextContainer" presStyleLbl="bgAccFollowNode1" presStyleIdx="3" presStyleCnt="5"/>
      <dgm:spPr/>
    </dgm:pt>
    <dgm:pt modelId="{9FD7890F-0988-49CF-A992-BF84EE254AF3}" type="pres">
      <dgm:prSet presAssocID="{71A30621-5A5F-43B0-84EC-C33507890165}" presName="FlexibleEmptyPlaceHolder" presStyleCnt="0"/>
      <dgm:spPr/>
    </dgm:pt>
    <dgm:pt modelId="{826D19AB-7674-4339-AC6A-3554A3285C8F}" type="pres">
      <dgm:prSet presAssocID="{71A30621-5A5F-43B0-84EC-C33507890165}" presName="ConnectLine" presStyleLbl="alignNode1" presStyleIdx="3"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3227ABF-0709-40F4-9DAE-D680F9F11751}" type="pres">
      <dgm:prSet presAssocID="{71A30621-5A5F-43B0-84EC-C33507890165}"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79A56AB1-47A5-420B-B39C-4A233C5A68B2}" type="pres">
      <dgm:prSet presAssocID="{71A30621-5A5F-43B0-84EC-C33507890165}" presName="EmptyPlaceHolder" presStyleCnt="0"/>
      <dgm:spPr/>
    </dgm:pt>
    <dgm:pt modelId="{A75AE161-E159-4EED-8525-A2C04059D73E}" type="pres">
      <dgm:prSet presAssocID="{BC9647A5-897E-4509-8E60-0A1FA7E561EE}" presName="spaceBetweenRectangles" presStyleCnt="0"/>
      <dgm:spPr/>
    </dgm:pt>
    <dgm:pt modelId="{D5F4082D-07BA-4A58-B3FE-0D27F36A7B49}" type="pres">
      <dgm:prSet presAssocID="{4971AC50-A88E-4E33-87F8-FCEAC805564B}" presName="composite" presStyleCnt="0"/>
      <dgm:spPr/>
    </dgm:pt>
    <dgm:pt modelId="{50410BE5-37F4-425C-A9B7-BB5BB0CFC24E}" type="pres">
      <dgm:prSet presAssocID="{4971AC50-A88E-4E33-87F8-FCEAC805564B}" presName="L1TextContainer" presStyleLbl="revTx" presStyleIdx="4" presStyleCnt="5">
        <dgm:presLayoutVars>
          <dgm:chMax val="1"/>
          <dgm:chPref val="1"/>
          <dgm:bulletEnabled val="1"/>
        </dgm:presLayoutVars>
      </dgm:prSet>
      <dgm:spPr/>
    </dgm:pt>
    <dgm:pt modelId="{B5259F40-CA88-4AE8-B27C-029CA34ED9E1}" type="pres">
      <dgm:prSet presAssocID="{4971AC50-A88E-4E33-87F8-FCEAC805564B}" presName="L2TextContainerWrapper" presStyleCnt="0">
        <dgm:presLayoutVars>
          <dgm:chMax val="0"/>
          <dgm:chPref val="0"/>
          <dgm:bulletEnabled val="1"/>
        </dgm:presLayoutVars>
      </dgm:prSet>
      <dgm:spPr/>
    </dgm:pt>
    <dgm:pt modelId="{F8CBB33A-901D-4476-BB4D-3BBA0095A6AF}" type="pres">
      <dgm:prSet presAssocID="{4971AC50-A88E-4E33-87F8-FCEAC805564B}" presName="L2TextContainer" presStyleLbl="bgAccFollowNode1" presStyleIdx="4" presStyleCnt="5"/>
      <dgm:spPr/>
    </dgm:pt>
    <dgm:pt modelId="{CE6AFF2F-6E4E-41AE-8042-FD172986B3C4}" type="pres">
      <dgm:prSet presAssocID="{4971AC50-A88E-4E33-87F8-FCEAC805564B}" presName="FlexibleEmptyPlaceHolder" presStyleCnt="0"/>
      <dgm:spPr/>
    </dgm:pt>
    <dgm:pt modelId="{8677116F-B78F-436F-B7FA-3681FDB781CA}" type="pres">
      <dgm:prSet presAssocID="{4971AC50-A88E-4E33-87F8-FCEAC805564B}" presName="ConnectLine" presStyleLbl="alignNode1" presStyleIdx="4"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A95AF550-DC6B-424A-B700-8C6432E1A3FF}" type="pres">
      <dgm:prSet presAssocID="{4971AC50-A88E-4E33-87F8-FCEAC805564B}"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D53410A6-E5AD-4DAB-8C5A-DC516AEF7B00}" type="pres">
      <dgm:prSet presAssocID="{4971AC50-A88E-4E33-87F8-FCEAC805564B}" presName="EmptyPlaceHolder" presStyleCnt="0"/>
      <dgm:spPr/>
    </dgm:pt>
  </dgm:ptLst>
  <dgm:cxnLst>
    <dgm:cxn modelId="{B128A003-3BB1-4A67-9604-8D987F9A69CB}" type="presOf" srcId="{E604873E-34D9-4011-B823-45C4AD2A9FC6}" destId="{932CA750-36C5-4FBB-923A-29DF7B5A91E5}" srcOrd="0" destOrd="0" presId="urn:microsoft.com/office/officeart/2017/3/layout/HorizontalPathTimeline"/>
    <dgm:cxn modelId="{DFA74F07-08A6-4FB8-9904-0CC333ABBA62}" type="presOf" srcId="{B70A8EE9-B04A-475F-A55E-C7EC9716492A}" destId="{F8CBB33A-901D-4476-BB4D-3BBA0095A6AF}" srcOrd="0" destOrd="0" presId="urn:microsoft.com/office/officeart/2017/3/layout/HorizontalPathTimeline"/>
    <dgm:cxn modelId="{4123380D-BF06-47D5-BB37-27F94B9CD2B5}" srcId="{71A30621-5A5F-43B0-84EC-C33507890165}" destId="{09823A41-36EE-4ED8-8E4C-1FC3E9B9DA38}" srcOrd="0" destOrd="0" parTransId="{F244D039-067D-4FE3-9A79-1977435DEDCA}" sibTransId="{8919468E-A735-45AD-9C8C-4DD1ED80DA14}"/>
    <dgm:cxn modelId="{EB0EC510-0650-418A-B09E-68AD0E49FCB3}" type="presOf" srcId="{D0C06EB0-D7EF-45E3-95AD-C3986984C27E}" destId="{0A2DB98E-12CB-44AC-A271-FA81A963AC9D}" srcOrd="0" destOrd="0" presId="urn:microsoft.com/office/officeart/2017/3/layout/HorizontalPathTimeline"/>
    <dgm:cxn modelId="{08F92A23-9243-4B8C-B536-DE577114CA5F}" type="presOf" srcId="{4B3BEF5E-080D-4FEE-B522-70B46FFD0660}" destId="{E7F88204-0CA2-4C46-B02A-29D432AB1EB7}" srcOrd="0" destOrd="0" presId="urn:microsoft.com/office/officeart/2017/3/layout/HorizontalPathTimeline"/>
    <dgm:cxn modelId="{D3F6A62A-6459-4BFC-82C1-B194A64DAEF0}" srcId="{E604873E-34D9-4011-B823-45C4AD2A9FC6}" destId="{4971AC50-A88E-4E33-87F8-FCEAC805564B}" srcOrd="4" destOrd="0" parTransId="{C9196550-5E95-4357-8451-1D9A3E9B9887}" sibTransId="{5851B56B-AA5B-4350-B325-A26109F66599}"/>
    <dgm:cxn modelId="{038DCE2D-F254-470C-BF53-B20B7FAFDDD8}" type="presOf" srcId="{DB8AF9DD-B1C3-4C20-BD21-C6C7FF671A92}" destId="{51FEFD34-D680-431C-AC44-012B4D99C277}" srcOrd="0" destOrd="0" presId="urn:microsoft.com/office/officeart/2017/3/layout/HorizontalPathTimeline"/>
    <dgm:cxn modelId="{F00A9B2E-8A06-4B98-BE1F-10C8BABDD7F9}" type="presOf" srcId="{71A30621-5A5F-43B0-84EC-C33507890165}" destId="{49FF60A5-1B23-4767-A7F1-0C76CBEFCF2F}" srcOrd="0" destOrd="0" presId="urn:microsoft.com/office/officeart/2017/3/layout/HorizontalPathTimeline"/>
    <dgm:cxn modelId="{F712E336-0730-4454-AAED-A8EC704ECFC8}" srcId="{E604873E-34D9-4011-B823-45C4AD2A9FC6}" destId="{406B4493-A90D-40A8-B02D-BA06CB04BF3C}" srcOrd="2" destOrd="0" parTransId="{2E2A0F75-F224-4A80-ACB5-1C4956E37E23}" sibTransId="{B6B5896F-38E7-450F-A826-9964A8F0DE0E}"/>
    <dgm:cxn modelId="{C484EB46-90BA-4AA9-99FA-A08CA7DA114A}" type="presOf" srcId="{09823A41-36EE-4ED8-8E4C-1FC3E9B9DA38}" destId="{24AF13D8-CAD0-4821-9259-B5AD2BBD2D9A}" srcOrd="0" destOrd="0" presId="urn:microsoft.com/office/officeart/2017/3/layout/HorizontalPathTimeline"/>
    <dgm:cxn modelId="{D6373D48-D8B0-4539-A4A4-81DB907C07C1}" srcId="{4B3BEF5E-080D-4FEE-B522-70B46FFD0660}" destId="{DB8AF9DD-B1C3-4C20-BD21-C6C7FF671A92}" srcOrd="0" destOrd="0" parTransId="{DF70DEA5-E7DD-4AA9-B1CC-992432C16744}" sibTransId="{428A9B80-64FA-44ED-87FF-F7A0D539842F}"/>
    <dgm:cxn modelId="{841D665D-B707-471F-BD09-964D3951145A}" srcId="{D0C06EB0-D7EF-45E3-95AD-C3986984C27E}" destId="{4E599684-CBE7-4BF6-B041-7B59A5AE3CF2}" srcOrd="0" destOrd="0" parTransId="{A8AAC60B-A805-4BF6-9EA5-E87AC2902868}" sibTransId="{BF909935-A6E2-4FB3-A57D-3F1AE3109B2D}"/>
    <dgm:cxn modelId="{3C765D74-ED83-4AFE-A3C4-20789539A003}" type="presOf" srcId="{4971AC50-A88E-4E33-87F8-FCEAC805564B}" destId="{50410BE5-37F4-425C-A9B7-BB5BB0CFC24E}" srcOrd="0" destOrd="0" presId="urn:microsoft.com/office/officeart/2017/3/layout/HorizontalPathTimeline"/>
    <dgm:cxn modelId="{60D2ED7B-5FF3-4229-887D-CBAFECEBAD15}" type="presOf" srcId="{4E599684-CBE7-4BF6-B041-7B59A5AE3CF2}" destId="{CD7A980D-5441-4C5A-B155-C2A021C3D0DD}" srcOrd="0" destOrd="0" presId="urn:microsoft.com/office/officeart/2017/3/layout/HorizontalPathTimeline"/>
    <dgm:cxn modelId="{1802D984-EB76-4C48-AC3B-94BA8DFE0C3F}" srcId="{E604873E-34D9-4011-B823-45C4AD2A9FC6}" destId="{71A30621-5A5F-43B0-84EC-C33507890165}" srcOrd="3" destOrd="0" parTransId="{F93F53F9-4EA9-4B69-AEBB-EC08A304AE3E}" sibTransId="{BC9647A5-897E-4509-8E60-0A1FA7E561EE}"/>
    <dgm:cxn modelId="{9A613993-1976-4C90-B719-959774EC46C8}" srcId="{E604873E-34D9-4011-B823-45C4AD2A9FC6}" destId="{4B3BEF5E-080D-4FEE-B522-70B46FFD0660}" srcOrd="1" destOrd="0" parTransId="{06017295-6984-41E0-8693-8EB293EF8566}" sibTransId="{39F905D4-BCDD-42A3-91CF-0746D3124C5E}"/>
    <dgm:cxn modelId="{97993EA3-CE7B-4009-B7CE-BFB111FBE521}" srcId="{E604873E-34D9-4011-B823-45C4AD2A9FC6}" destId="{D0C06EB0-D7EF-45E3-95AD-C3986984C27E}" srcOrd="0" destOrd="0" parTransId="{0BB155BD-DA20-44C2-8CB4-CB3D3770A527}" sibTransId="{6F918279-79F1-4A08-BB84-2DE055676D74}"/>
    <dgm:cxn modelId="{974143E5-F97B-46EC-BF8B-1BE68E1266DC}" srcId="{4971AC50-A88E-4E33-87F8-FCEAC805564B}" destId="{B70A8EE9-B04A-475F-A55E-C7EC9716492A}" srcOrd="0" destOrd="0" parTransId="{827B8979-53B0-4D04-AFD4-E95ECE158F29}" sibTransId="{EF80220B-B1BA-4812-A85D-99163E525C87}"/>
    <dgm:cxn modelId="{023D69EC-E962-461A-B080-73A862A8AB79}" type="presOf" srcId="{406B4493-A90D-40A8-B02D-BA06CB04BF3C}" destId="{503E2E0C-528D-4B96-B61D-1C3F44FFC164}" srcOrd="0" destOrd="0" presId="urn:microsoft.com/office/officeart/2017/3/layout/HorizontalPathTimeline"/>
    <dgm:cxn modelId="{8F51CEF3-D7F7-4496-8E39-A74D3407581F}" srcId="{406B4493-A90D-40A8-B02D-BA06CB04BF3C}" destId="{20D34FCC-0F35-496C-B2E7-3FBCA3E29C37}" srcOrd="0" destOrd="0" parTransId="{CE74B72C-B89D-46FE-831F-2D7619996546}" sibTransId="{927D4900-D936-4E0F-AEA8-71096C4E0FED}"/>
    <dgm:cxn modelId="{CBD1B7F9-C5B5-4D13-ADF5-77EE497A61F7}" type="presOf" srcId="{20D34FCC-0F35-496C-B2E7-3FBCA3E29C37}" destId="{341D02C6-3F64-4DF2-AFB2-F620E7B389D9}" srcOrd="0" destOrd="0" presId="urn:microsoft.com/office/officeart/2017/3/layout/HorizontalPathTimeline"/>
    <dgm:cxn modelId="{C5C366F6-1B1A-4444-8A08-73E9FBB53AF5}" type="presParOf" srcId="{932CA750-36C5-4FBB-923A-29DF7B5A91E5}" destId="{C5D1BC48-B762-488E-BF7E-9CDA82DFACEE}" srcOrd="0" destOrd="0" presId="urn:microsoft.com/office/officeart/2017/3/layout/HorizontalPathTimeline"/>
    <dgm:cxn modelId="{5956317D-1537-4496-A8FF-49A18B022E1E}" type="presParOf" srcId="{932CA750-36C5-4FBB-923A-29DF7B5A91E5}" destId="{03618986-EF2F-440D-8403-283058C2987B}" srcOrd="1" destOrd="0" presId="urn:microsoft.com/office/officeart/2017/3/layout/HorizontalPathTimeline"/>
    <dgm:cxn modelId="{7EE51424-4236-41EE-BD01-53AB5481EEB1}" type="presParOf" srcId="{03618986-EF2F-440D-8403-283058C2987B}" destId="{3B7C76B3-9A15-41E9-ABC3-698AB66EEDEB}" srcOrd="0" destOrd="0" presId="urn:microsoft.com/office/officeart/2017/3/layout/HorizontalPathTimeline"/>
    <dgm:cxn modelId="{131F2B71-339B-4D5A-92AA-49E332AB55B7}" type="presParOf" srcId="{3B7C76B3-9A15-41E9-ABC3-698AB66EEDEB}" destId="{0A2DB98E-12CB-44AC-A271-FA81A963AC9D}" srcOrd="0" destOrd="0" presId="urn:microsoft.com/office/officeart/2017/3/layout/HorizontalPathTimeline"/>
    <dgm:cxn modelId="{9E7DE1A2-8196-4B58-A740-224ECB56CB20}" type="presParOf" srcId="{3B7C76B3-9A15-41E9-ABC3-698AB66EEDEB}" destId="{27709FD2-3216-4BCF-9F74-FD4CEFA3A9ED}" srcOrd="1" destOrd="0" presId="urn:microsoft.com/office/officeart/2017/3/layout/HorizontalPathTimeline"/>
    <dgm:cxn modelId="{CD2816CB-99AB-4063-ABD2-2E12AE2BA35F}" type="presParOf" srcId="{27709FD2-3216-4BCF-9F74-FD4CEFA3A9ED}" destId="{CD7A980D-5441-4C5A-B155-C2A021C3D0DD}" srcOrd="0" destOrd="0" presId="urn:microsoft.com/office/officeart/2017/3/layout/HorizontalPathTimeline"/>
    <dgm:cxn modelId="{7839EF35-DC58-4487-8372-0EA4B7DCDAA5}" type="presParOf" srcId="{27709FD2-3216-4BCF-9F74-FD4CEFA3A9ED}" destId="{EC43CE52-5C8B-407E-A382-D1268E523743}" srcOrd="1" destOrd="0" presId="urn:microsoft.com/office/officeart/2017/3/layout/HorizontalPathTimeline"/>
    <dgm:cxn modelId="{C740975A-E93A-4E27-8515-113C5F6D719A}" type="presParOf" srcId="{3B7C76B3-9A15-41E9-ABC3-698AB66EEDEB}" destId="{87C15291-AEBC-4F1E-BB11-F23971968E4A}" srcOrd="2" destOrd="0" presId="urn:microsoft.com/office/officeart/2017/3/layout/HorizontalPathTimeline"/>
    <dgm:cxn modelId="{038A71F9-0AC5-4480-8183-724A68759A29}" type="presParOf" srcId="{3B7C76B3-9A15-41E9-ABC3-698AB66EEDEB}" destId="{4E6C086A-07A1-49AA-A5A9-2A0B949C7E99}" srcOrd="3" destOrd="0" presId="urn:microsoft.com/office/officeart/2017/3/layout/HorizontalPathTimeline"/>
    <dgm:cxn modelId="{55B84AA1-358B-485E-87ED-D908CB1B1EEB}" type="presParOf" srcId="{3B7C76B3-9A15-41E9-ABC3-698AB66EEDEB}" destId="{CCF0635D-7E1B-4FF0-B23E-6E3FFAF0187C}" srcOrd="4" destOrd="0" presId="urn:microsoft.com/office/officeart/2017/3/layout/HorizontalPathTimeline"/>
    <dgm:cxn modelId="{80068234-E2A1-45C1-99A3-7E94A6668E2F}" type="presParOf" srcId="{03618986-EF2F-440D-8403-283058C2987B}" destId="{53BBE295-ADA1-45B2-9B2A-E4439C63A887}" srcOrd="1" destOrd="0" presId="urn:microsoft.com/office/officeart/2017/3/layout/HorizontalPathTimeline"/>
    <dgm:cxn modelId="{00FA0602-5A50-4C63-9792-7F9489C9222E}" type="presParOf" srcId="{03618986-EF2F-440D-8403-283058C2987B}" destId="{E3013DA7-D413-41BE-9E81-B2A45F6CDF77}" srcOrd="2" destOrd="0" presId="urn:microsoft.com/office/officeart/2017/3/layout/HorizontalPathTimeline"/>
    <dgm:cxn modelId="{C55C28CB-A1D3-4530-998E-C9EF6B18550F}" type="presParOf" srcId="{E3013DA7-D413-41BE-9E81-B2A45F6CDF77}" destId="{E7F88204-0CA2-4C46-B02A-29D432AB1EB7}" srcOrd="0" destOrd="0" presId="urn:microsoft.com/office/officeart/2017/3/layout/HorizontalPathTimeline"/>
    <dgm:cxn modelId="{EC06D4C8-08C5-4652-9A04-0EC8659A3ABD}" type="presParOf" srcId="{E3013DA7-D413-41BE-9E81-B2A45F6CDF77}" destId="{8CAAB770-0AB9-4D31-A1B1-5A675C95D664}" srcOrd="1" destOrd="0" presId="urn:microsoft.com/office/officeart/2017/3/layout/HorizontalPathTimeline"/>
    <dgm:cxn modelId="{56E24DC8-9585-48BB-AA75-C1B50CD8C994}" type="presParOf" srcId="{8CAAB770-0AB9-4D31-A1B1-5A675C95D664}" destId="{51FEFD34-D680-431C-AC44-012B4D99C277}" srcOrd="0" destOrd="0" presId="urn:microsoft.com/office/officeart/2017/3/layout/HorizontalPathTimeline"/>
    <dgm:cxn modelId="{E55276BC-7DAA-4759-B118-EA59B1FF5E41}" type="presParOf" srcId="{8CAAB770-0AB9-4D31-A1B1-5A675C95D664}" destId="{3AB85E24-E56F-4866-BA4C-2F61045077CD}" srcOrd="1" destOrd="0" presId="urn:microsoft.com/office/officeart/2017/3/layout/HorizontalPathTimeline"/>
    <dgm:cxn modelId="{2044DDE4-0F8A-4A5B-A70A-AC3F82EA5CE0}" type="presParOf" srcId="{E3013DA7-D413-41BE-9E81-B2A45F6CDF77}" destId="{CF581527-BD03-46E2-B01B-848601BE686D}" srcOrd="2" destOrd="0" presId="urn:microsoft.com/office/officeart/2017/3/layout/HorizontalPathTimeline"/>
    <dgm:cxn modelId="{0B4980C7-C874-4049-A125-074994BD6A6B}" type="presParOf" srcId="{E3013DA7-D413-41BE-9E81-B2A45F6CDF77}" destId="{87CBBACC-C115-48BD-9563-4AD8F5A27234}" srcOrd="3" destOrd="0" presId="urn:microsoft.com/office/officeart/2017/3/layout/HorizontalPathTimeline"/>
    <dgm:cxn modelId="{A62C23CC-ACAC-480E-8522-53E68CA2861F}" type="presParOf" srcId="{E3013DA7-D413-41BE-9E81-B2A45F6CDF77}" destId="{D151CB89-C46B-4A54-8445-270B818297F5}" srcOrd="4" destOrd="0" presId="urn:microsoft.com/office/officeart/2017/3/layout/HorizontalPathTimeline"/>
    <dgm:cxn modelId="{117BDC21-0B79-447D-BD21-2D92504EC489}" type="presParOf" srcId="{03618986-EF2F-440D-8403-283058C2987B}" destId="{14644381-51A3-47DC-BD53-718253873CE3}" srcOrd="3" destOrd="0" presId="urn:microsoft.com/office/officeart/2017/3/layout/HorizontalPathTimeline"/>
    <dgm:cxn modelId="{9D6A5E33-BFF9-4E7B-B7E8-BE1531C50738}" type="presParOf" srcId="{03618986-EF2F-440D-8403-283058C2987B}" destId="{A19490FE-2862-4FAC-9536-B0E8D029F478}" srcOrd="4" destOrd="0" presId="urn:microsoft.com/office/officeart/2017/3/layout/HorizontalPathTimeline"/>
    <dgm:cxn modelId="{51967D85-1560-491F-868A-6C2DB3D9C07E}" type="presParOf" srcId="{A19490FE-2862-4FAC-9536-B0E8D029F478}" destId="{503E2E0C-528D-4B96-B61D-1C3F44FFC164}" srcOrd="0" destOrd="0" presId="urn:microsoft.com/office/officeart/2017/3/layout/HorizontalPathTimeline"/>
    <dgm:cxn modelId="{5C90FCA2-5791-469E-A520-C37341725813}" type="presParOf" srcId="{A19490FE-2862-4FAC-9536-B0E8D029F478}" destId="{DC1D6388-D73A-489E-9F74-BB24DA3C2895}" srcOrd="1" destOrd="0" presId="urn:microsoft.com/office/officeart/2017/3/layout/HorizontalPathTimeline"/>
    <dgm:cxn modelId="{A4521E9D-9CEC-48AA-845C-6E168860DFC4}" type="presParOf" srcId="{DC1D6388-D73A-489E-9F74-BB24DA3C2895}" destId="{341D02C6-3F64-4DF2-AFB2-F620E7B389D9}" srcOrd="0" destOrd="0" presId="urn:microsoft.com/office/officeart/2017/3/layout/HorizontalPathTimeline"/>
    <dgm:cxn modelId="{C15A7A62-5615-448B-BFFA-CFA97228B2C8}" type="presParOf" srcId="{DC1D6388-D73A-489E-9F74-BB24DA3C2895}" destId="{148856CE-7B6D-4A68-9C6D-A741925B1D54}" srcOrd="1" destOrd="0" presId="urn:microsoft.com/office/officeart/2017/3/layout/HorizontalPathTimeline"/>
    <dgm:cxn modelId="{C687AE8E-67A2-458A-9C7C-48AB74C69325}" type="presParOf" srcId="{A19490FE-2862-4FAC-9536-B0E8D029F478}" destId="{733145A9-EE86-4C22-9A0B-D61094480CC8}" srcOrd="2" destOrd="0" presId="urn:microsoft.com/office/officeart/2017/3/layout/HorizontalPathTimeline"/>
    <dgm:cxn modelId="{E03C7818-C116-4C86-BB55-4BE2BC987692}" type="presParOf" srcId="{A19490FE-2862-4FAC-9536-B0E8D029F478}" destId="{78513766-A46C-4A38-9E06-613A95A26840}" srcOrd="3" destOrd="0" presId="urn:microsoft.com/office/officeart/2017/3/layout/HorizontalPathTimeline"/>
    <dgm:cxn modelId="{79089830-35DC-45F5-972A-0BAB2D93EE44}" type="presParOf" srcId="{A19490FE-2862-4FAC-9536-B0E8D029F478}" destId="{818BF487-7F84-4EF9-A6DA-FA2F2DE9F454}" srcOrd="4" destOrd="0" presId="urn:microsoft.com/office/officeart/2017/3/layout/HorizontalPathTimeline"/>
    <dgm:cxn modelId="{71B7AC0D-D68D-4075-9D58-C9211D45DC90}" type="presParOf" srcId="{03618986-EF2F-440D-8403-283058C2987B}" destId="{8E0EE725-6F39-42B5-9FA1-51BFA67C2005}" srcOrd="5" destOrd="0" presId="urn:microsoft.com/office/officeart/2017/3/layout/HorizontalPathTimeline"/>
    <dgm:cxn modelId="{42CBD424-E9AD-4F80-8B7C-6AD0C86F7A3E}" type="presParOf" srcId="{03618986-EF2F-440D-8403-283058C2987B}" destId="{10709CC8-CC03-4ECE-9F23-072F5C5D91CF}" srcOrd="6" destOrd="0" presId="urn:microsoft.com/office/officeart/2017/3/layout/HorizontalPathTimeline"/>
    <dgm:cxn modelId="{7A0953BE-18D6-49E1-A9C5-311CEEC3041F}" type="presParOf" srcId="{10709CC8-CC03-4ECE-9F23-072F5C5D91CF}" destId="{49FF60A5-1B23-4767-A7F1-0C76CBEFCF2F}" srcOrd="0" destOrd="0" presId="urn:microsoft.com/office/officeart/2017/3/layout/HorizontalPathTimeline"/>
    <dgm:cxn modelId="{27AEBA25-56E5-464A-8EA5-2D958F5C0128}" type="presParOf" srcId="{10709CC8-CC03-4ECE-9F23-072F5C5D91CF}" destId="{14973EE5-851E-4165-9791-5C726729CA90}" srcOrd="1" destOrd="0" presId="urn:microsoft.com/office/officeart/2017/3/layout/HorizontalPathTimeline"/>
    <dgm:cxn modelId="{0C6A00A8-7058-4E07-B024-673B23D55E31}" type="presParOf" srcId="{14973EE5-851E-4165-9791-5C726729CA90}" destId="{24AF13D8-CAD0-4821-9259-B5AD2BBD2D9A}" srcOrd="0" destOrd="0" presId="urn:microsoft.com/office/officeart/2017/3/layout/HorizontalPathTimeline"/>
    <dgm:cxn modelId="{79E80C72-D13F-4911-B973-40AB79B84A42}" type="presParOf" srcId="{14973EE5-851E-4165-9791-5C726729CA90}" destId="{9FD7890F-0988-49CF-A992-BF84EE254AF3}" srcOrd="1" destOrd="0" presId="urn:microsoft.com/office/officeart/2017/3/layout/HorizontalPathTimeline"/>
    <dgm:cxn modelId="{5A213244-4BF4-40F4-BA5D-BA04124D1F03}" type="presParOf" srcId="{10709CC8-CC03-4ECE-9F23-072F5C5D91CF}" destId="{826D19AB-7674-4339-AC6A-3554A3285C8F}" srcOrd="2" destOrd="0" presId="urn:microsoft.com/office/officeart/2017/3/layout/HorizontalPathTimeline"/>
    <dgm:cxn modelId="{7548AACC-7F09-44DE-97E1-AD45F0769473}" type="presParOf" srcId="{10709CC8-CC03-4ECE-9F23-072F5C5D91CF}" destId="{43227ABF-0709-40F4-9DAE-D680F9F11751}" srcOrd="3" destOrd="0" presId="urn:microsoft.com/office/officeart/2017/3/layout/HorizontalPathTimeline"/>
    <dgm:cxn modelId="{B083EAB3-DB44-42C0-992A-58D387B51230}" type="presParOf" srcId="{10709CC8-CC03-4ECE-9F23-072F5C5D91CF}" destId="{79A56AB1-47A5-420B-B39C-4A233C5A68B2}" srcOrd="4" destOrd="0" presId="urn:microsoft.com/office/officeart/2017/3/layout/HorizontalPathTimeline"/>
    <dgm:cxn modelId="{9CCAC250-AB19-43D3-B777-7DD267AE1210}" type="presParOf" srcId="{03618986-EF2F-440D-8403-283058C2987B}" destId="{A75AE161-E159-4EED-8525-A2C04059D73E}" srcOrd="7" destOrd="0" presId="urn:microsoft.com/office/officeart/2017/3/layout/HorizontalPathTimeline"/>
    <dgm:cxn modelId="{26CA7715-324E-491A-BF38-ECCEDCB3B9F0}" type="presParOf" srcId="{03618986-EF2F-440D-8403-283058C2987B}" destId="{D5F4082D-07BA-4A58-B3FE-0D27F36A7B49}" srcOrd="8" destOrd="0" presId="urn:microsoft.com/office/officeart/2017/3/layout/HorizontalPathTimeline"/>
    <dgm:cxn modelId="{8A01AB94-AED4-4AAA-AEB9-7421619610EB}" type="presParOf" srcId="{D5F4082D-07BA-4A58-B3FE-0D27F36A7B49}" destId="{50410BE5-37F4-425C-A9B7-BB5BB0CFC24E}" srcOrd="0" destOrd="0" presId="urn:microsoft.com/office/officeart/2017/3/layout/HorizontalPathTimeline"/>
    <dgm:cxn modelId="{B0F2249C-DFF9-42D5-9E99-8A54A378AB4B}" type="presParOf" srcId="{D5F4082D-07BA-4A58-B3FE-0D27F36A7B49}" destId="{B5259F40-CA88-4AE8-B27C-029CA34ED9E1}" srcOrd="1" destOrd="0" presId="urn:microsoft.com/office/officeart/2017/3/layout/HorizontalPathTimeline"/>
    <dgm:cxn modelId="{1B3E0383-5D39-47A8-AC4B-46E5957FA208}" type="presParOf" srcId="{B5259F40-CA88-4AE8-B27C-029CA34ED9E1}" destId="{F8CBB33A-901D-4476-BB4D-3BBA0095A6AF}" srcOrd="0" destOrd="0" presId="urn:microsoft.com/office/officeart/2017/3/layout/HorizontalPathTimeline"/>
    <dgm:cxn modelId="{1BD2C073-A9B4-45E2-8976-213D95D475B4}" type="presParOf" srcId="{B5259F40-CA88-4AE8-B27C-029CA34ED9E1}" destId="{CE6AFF2F-6E4E-41AE-8042-FD172986B3C4}" srcOrd="1" destOrd="0" presId="urn:microsoft.com/office/officeart/2017/3/layout/HorizontalPathTimeline"/>
    <dgm:cxn modelId="{2A8FE899-99BB-49BC-AD81-20F8DC67E1B2}" type="presParOf" srcId="{D5F4082D-07BA-4A58-B3FE-0D27F36A7B49}" destId="{8677116F-B78F-436F-B7FA-3681FDB781CA}" srcOrd="2" destOrd="0" presId="urn:microsoft.com/office/officeart/2017/3/layout/HorizontalPathTimeline"/>
    <dgm:cxn modelId="{47BBB360-9802-4696-B1E9-4DC8A3652D09}" type="presParOf" srcId="{D5F4082D-07BA-4A58-B3FE-0D27F36A7B49}" destId="{A95AF550-DC6B-424A-B700-8C6432E1A3FF}" srcOrd="3" destOrd="0" presId="urn:microsoft.com/office/officeart/2017/3/layout/HorizontalPathTimeline"/>
    <dgm:cxn modelId="{AE468CA1-761D-4AB6-8F64-65B573C77BD5}" type="presParOf" srcId="{D5F4082D-07BA-4A58-B3FE-0D27F36A7B49}" destId="{D53410A6-E5AD-4DAB-8C5A-DC516AEF7B00}"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DB98E-12CB-44AC-A271-FA81A963AC9D}">
      <dsp:nvSpPr>
        <dsp:cNvPr id="0" name=""/>
        <dsp:cNvSpPr/>
      </dsp:nvSpPr>
      <dsp:spPr>
        <a:xfrm>
          <a:off x="346944"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346944" y="1930031"/>
        <a:ext cx="2735446" cy="406133"/>
      </dsp:txXfrm>
    </dsp:sp>
    <dsp:sp modelId="{C5D1BC48-B762-488E-BF7E-9CDA82DFACEE}">
      <dsp:nvSpPr>
        <dsp:cNvPr id="0" name=""/>
        <dsp:cNvSpPr/>
      </dsp:nvSpPr>
      <dsp:spPr>
        <a:xfrm>
          <a:off x="0" y="1725168"/>
          <a:ext cx="10267950" cy="143764"/>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7A980D-5441-4C5A-B155-C2A021C3D0DD}">
      <dsp:nvSpPr>
        <dsp:cNvPr id="0" name=""/>
        <dsp:cNvSpPr/>
      </dsp:nvSpPr>
      <dsp:spPr>
        <a:xfrm>
          <a:off x="210172" y="565789"/>
          <a:ext cx="3008990" cy="54838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0172" y="565789"/>
        <a:ext cx="3008990" cy="548381"/>
      </dsp:txXfrm>
    </dsp:sp>
    <dsp:sp modelId="{87C15291-AEBC-4F1E-BB11-F23971968E4A}">
      <dsp:nvSpPr>
        <dsp:cNvPr id="0" name=""/>
        <dsp:cNvSpPr/>
      </dsp:nvSpPr>
      <dsp:spPr>
        <a:xfrm>
          <a:off x="1714667" y="1114171"/>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7F88204-0CA2-4C46-B02A-29D432AB1EB7}">
      <dsp:nvSpPr>
        <dsp:cNvPr id="0" name=""/>
        <dsp:cNvSpPr/>
      </dsp:nvSpPr>
      <dsp:spPr>
        <a:xfrm>
          <a:off x="2056598" y="1257935"/>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2056598" y="1257935"/>
        <a:ext cx="2735446" cy="406133"/>
      </dsp:txXfrm>
    </dsp:sp>
    <dsp:sp modelId="{51FEFD34-D680-431C-AC44-012B4D99C277}">
      <dsp:nvSpPr>
        <dsp:cNvPr id="0" name=""/>
        <dsp:cNvSpPr/>
      </dsp:nvSpPr>
      <dsp:spPr>
        <a:xfrm>
          <a:off x="1919825" y="2479929"/>
          <a:ext cx="3008990" cy="86174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a:t>
          </a:r>
          <a:endParaRPr lang="en-US" sz="1200" kern="1200" dirty="0"/>
        </a:p>
      </dsp:txBody>
      <dsp:txXfrm>
        <a:off x="1919825" y="2479929"/>
        <a:ext cx="3008990" cy="861741"/>
      </dsp:txXfrm>
    </dsp:sp>
    <dsp:sp modelId="{CF581527-BD03-46E2-B01B-848601BE686D}">
      <dsp:nvSpPr>
        <dsp:cNvPr id="0" name=""/>
        <dsp:cNvSpPr/>
      </dsp:nvSpPr>
      <dsp:spPr>
        <a:xfrm>
          <a:off x="3424321" y="1868932"/>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6C086A-07A1-49AA-A5A9-2A0B949C7E99}">
      <dsp:nvSpPr>
        <dsp:cNvPr id="0" name=""/>
        <dsp:cNvSpPr/>
      </dsp:nvSpPr>
      <dsp:spPr>
        <a:xfrm>
          <a:off x="1669741"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7CBBACC-C115-48BD-9563-4AD8F5A27234}">
      <dsp:nvSpPr>
        <dsp:cNvPr id="0" name=""/>
        <dsp:cNvSpPr/>
      </dsp:nvSpPr>
      <dsp:spPr>
        <a:xfrm>
          <a:off x="3379394"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03E2E0C-528D-4B96-B61D-1C3F44FFC164}">
      <dsp:nvSpPr>
        <dsp:cNvPr id="0" name=""/>
        <dsp:cNvSpPr/>
      </dsp:nvSpPr>
      <dsp:spPr>
        <a:xfrm>
          <a:off x="3766251"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3766251" y="1930031"/>
        <a:ext cx="2735446" cy="406133"/>
      </dsp:txXfrm>
    </dsp:sp>
    <dsp:sp modelId="{341D02C6-3F64-4DF2-AFB2-F620E7B389D9}">
      <dsp:nvSpPr>
        <dsp:cNvPr id="0" name=""/>
        <dsp:cNvSpPr/>
      </dsp:nvSpPr>
      <dsp:spPr>
        <a:xfrm>
          <a:off x="3629479" y="409109"/>
          <a:ext cx="3008990" cy="70506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629479" y="409109"/>
        <a:ext cx="3008990" cy="705061"/>
      </dsp:txXfrm>
    </dsp:sp>
    <dsp:sp modelId="{733145A9-EE86-4C22-9A0B-D61094480CC8}">
      <dsp:nvSpPr>
        <dsp:cNvPr id="0" name=""/>
        <dsp:cNvSpPr/>
      </dsp:nvSpPr>
      <dsp:spPr>
        <a:xfrm>
          <a:off x="5133975" y="1114171"/>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9FF60A5-1B23-4767-A7F1-0C76CBEFCF2F}">
      <dsp:nvSpPr>
        <dsp:cNvPr id="0" name=""/>
        <dsp:cNvSpPr/>
      </dsp:nvSpPr>
      <dsp:spPr>
        <a:xfrm>
          <a:off x="5475905" y="1257935"/>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5475905" y="1257935"/>
        <a:ext cx="2735446" cy="406133"/>
      </dsp:txXfrm>
    </dsp:sp>
    <dsp:sp modelId="{24AF13D8-CAD0-4821-9259-B5AD2BBD2D9A}">
      <dsp:nvSpPr>
        <dsp:cNvPr id="0" name=""/>
        <dsp:cNvSpPr/>
      </dsp:nvSpPr>
      <dsp:spPr>
        <a:xfrm>
          <a:off x="5339133" y="2479929"/>
          <a:ext cx="3008990" cy="54838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339133" y="2479929"/>
        <a:ext cx="3008990" cy="548381"/>
      </dsp:txXfrm>
    </dsp:sp>
    <dsp:sp modelId="{826D19AB-7674-4339-AC6A-3554A3285C8F}">
      <dsp:nvSpPr>
        <dsp:cNvPr id="0" name=""/>
        <dsp:cNvSpPr/>
      </dsp:nvSpPr>
      <dsp:spPr>
        <a:xfrm>
          <a:off x="6843628" y="1868932"/>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8513766-A46C-4A38-9E06-613A95A26840}">
      <dsp:nvSpPr>
        <dsp:cNvPr id="0" name=""/>
        <dsp:cNvSpPr/>
      </dsp:nvSpPr>
      <dsp:spPr>
        <a:xfrm>
          <a:off x="5089048"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227ABF-0709-40F4-9DAE-D680F9F11751}">
      <dsp:nvSpPr>
        <dsp:cNvPr id="0" name=""/>
        <dsp:cNvSpPr/>
      </dsp:nvSpPr>
      <dsp:spPr>
        <a:xfrm>
          <a:off x="6798702"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0410BE5-37F4-425C-A9B7-BB5BB0CFC24E}">
      <dsp:nvSpPr>
        <dsp:cNvPr id="0" name=""/>
        <dsp:cNvSpPr/>
      </dsp:nvSpPr>
      <dsp:spPr>
        <a:xfrm>
          <a:off x="7185559"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7185559" y="1930031"/>
        <a:ext cx="2735446" cy="406133"/>
      </dsp:txXfrm>
    </dsp:sp>
    <dsp:sp modelId="{F8CBB33A-901D-4476-BB4D-3BBA0095A6AF}">
      <dsp:nvSpPr>
        <dsp:cNvPr id="0" name=""/>
        <dsp:cNvSpPr/>
      </dsp:nvSpPr>
      <dsp:spPr>
        <a:xfrm>
          <a:off x="7048787" y="252429"/>
          <a:ext cx="3008990" cy="86174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048787" y="252429"/>
        <a:ext cx="3008990" cy="861741"/>
      </dsp:txXfrm>
    </dsp:sp>
    <dsp:sp modelId="{8677116F-B78F-436F-B7FA-3681FDB781CA}">
      <dsp:nvSpPr>
        <dsp:cNvPr id="0" name=""/>
        <dsp:cNvSpPr/>
      </dsp:nvSpPr>
      <dsp:spPr>
        <a:xfrm>
          <a:off x="8553282" y="1114171"/>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95AF550-DC6B-424A-B700-8C6432E1A3FF}">
      <dsp:nvSpPr>
        <dsp:cNvPr id="0" name=""/>
        <dsp:cNvSpPr/>
      </dsp:nvSpPr>
      <dsp:spPr>
        <a:xfrm>
          <a:off x="8508356"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2/24/24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2/24/24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6</a:t>
            </a:fld>
            <a:endParaRPr lang="en-US" dirty="0"/>
          </a:p>
        </p:txBody>
      </p:sp>
    </p:spTree>
    <p:extLst>
      <p:ext uri="{BB962C8B-B14F-4D97-AF65-F5344CB8AC3E}">
        <p14:creationId xmlns:p14="http://schemas.microsoft.com/office/powerpoint/2010/main" val="134054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11</a:t>
            </a:fld>
            <a:endParaRPr lang="en-US" dirty="0"/>
          </a:p>
        </p:txBody>
      </p:sp>
    </p:spTree>
    <p:extLst>
      <p:ext uri="{BB962C8B-B14F-4D97-AF65-F5344CB8AC3E}">
        <p14:creationId xmlns:p14="http://schemas.microsoft.com/office/powerpoint/2010/main" val="307514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12</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rog head in a pond&#10;&#10;Description automatically generated">
            <a:extLst>
              <a:ext uri="{FF2B5EF4-FFF2-40B4-BE49-F238E27FC236}">
                <a16:creationId xmlns:a16="http://schemas.microsoft.com/office/drawing/2014/main" id="{684610BA-0100-CE62-4D5E-46929D8C907F}"/>
              </a:ext>
            </a:extLst>
          </p:cNvPr>
          <p:cNvPicPr>
            <a:picLocks noChangeAspect="1"/>
          </p:cNvPicPr>
          <p:nvPr/>
        </p:nvPicPr>
        <p:blipFill rotWithShape="1">
          <a:blip r:embed="rId2"/>
          <a:srcRect l="7666" r="11571"/>
          <a:stretch/>
        </p:blipFill>
        <p:spPr>
          <a:xfrm>
            <a:off x="-5882" y="-69850"/>
            <a:ext cx="7535333" cy="6997700"/>
          </a:xfrm>
          <a:prstGeom prst="rect">
            <a:avLst/>
          </a:prstGeom>
        </p:spPr>
      </p:pic>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r>
              <a:rPr lang="en-US" dirty="0" err="1"/>
              <a:t>Mcpuddock</a:t>
            </a:r>
            <a:r>
              <a:rPr lang="en-US" dirty="0"/>
              <a:t> development</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dirty="0"/>
              <a:t>Oleg</a:t>
            </a:r>
          </a:p>
          <a:p>
            <a:r>
              <a:rPr lang="en-US" dirty="0"/>
              <a:t>Jake</a:t>
            </a:r>
          </a:p>
          <a:p>
            <a:r>
              <a:rPr lang="en-US" dirty="0"/>
              <a:t>Luca</a:t>
            </a:r>
          </a:p>
          <a:p>
            <a:r>
              <a:rPr lang="en-US" dirty="0"/>
              <a:t>Clara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60120" y="317814"/>
            <a:ext cx="10268712" cy="1700784"/>
          </a:xfrm>
        </p:spPr>
        <p:txBody>
          <a:bodyPr/>
          <a:lstStyle/>
          <a:p>
            <a:r>
              <a:rPr lang="en-US" dirty="0"/>
              <a:t>Additional content</a:t>
            </a:r>
          </a:p>
        </p:txBody>
      </p:sp>
      <p:sp>
        <p:nvSpPr>
          <p:cNvPr id="9" name="Text Placeholder 8">
            <a:extLst>
              <a:ext uri="{FF2B5EF4-FFF2-40B4-BE49-F238E27FC236}">
                <a16:creationId xmlns:a16="http://schemas.microsoft.com/office/drawing/2014/main" id="{E9052153-84CE-4C4C-9422-F437CC0272A8}"/>
              </a:ext>
            </a:extLst>
          </p:cNvPr>
          <p:cNvSpPr>
            <a:spLocks noGrp="1"/>
          </p:cNvSpPr>
          <p:nvPr>
            <p:ph type="body" idx="1"/>
          </p:nvPr>
        </p:nvSpPr>
        <p:spPr>
          <a:xfrm>
            <a:off x="960121" y="2587752"/>
            <a:ext cx="3236976" cy="892048"/>
          </a:xfrm>
        </p:spPr>
        <p:txBody>
          <a:bodyPr/>
          <a:lstStyle/>
          <a:p>
            <a:r>
              <a:rPr lang="en-US" dirty="0"/>
              <a:t>Subtitle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60120" y="3594538"/>
            <a:ext cx="3236976" cy="2586806"/>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endParaRPr lang="en-US" dirty="0"/>
          </a:p>
          <a:p>
            <a:endParaRPr lang="en-US" dirty="0"/>
          </a:p>
        </p:txBody>
      </p:sp>
      <p:sp>
        <p:nvSpPr>
          <p:cNvPr id="11" name="Text Placeholder 10">
            <a:extLst>
              <a:ext uri="{FF2B5EF4-FFF2-40B4-BE49-F238E27FC236}">
                <a16:creationId xmlns:a16="http://schemas.microsoft.com/office/drawing/2014/main" id="{3A9D6D54-1465-4F38-AF0C-D1D9C4B69188}"/>
              </a:ext>
            </a:extLst>
          </p:cNvPr>
          <p:cNvSpPr>
            <a:spLocks noGrp="1"/>
          </p:cNvSpPr>
          <p:nvPr>
            <p:ph type="body" sz="quarter" idx="3"/>
          </p:nvPr>
        </p:nvSpPr>
        <p:spPr>
          <a:xfrm>
            <a:off x="4477512" y="2587752"/>
            <a:ext cx="3236976" cy="892048"/>
          </a:xfrm>
        </p:spPr>
        <p:txBody>
          <a:bodyPr/>
          <a:lstStyle/>
          <a:p>
            <a:r>
              <a:rPr lang="en-US" dirty="0"/>
              <a:t>Subtitle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477512" y="3594538"/>
            <a:ext cx="3236976" cy="2586806"/>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a:p>
            <a:endParaRPr lang="en-US" dirty="0"/>
          </a:p>
        </p:txBody>
      </p:sp>
      <p:sp>
        <p:nvSpPr>
          <p:cNvPr id="12" name="Text Placeholder 11">
            <a:extLst>
              <a:ext uri="{FF2B5EF4-FFF2-40B4-BE49-F238E27FC236}">
                <a16:creationId xmlns:a16="http://schemas.microsoft.com/office/drawing/2014/main" id="{B2E3A0DE-C4AF-4CF7-8543-12273A610699}"/>
              </a:ext>
            </a:extLst>
          </p:cNvPr>
          <p:cNvSpPr>
            <a:spLocks noGrp="1"/>
          </p:cNvSpPr>
          <p:nvPr>
            <p:ph type="body" sz="quarter" idx="13"/>
          </p:nvPr>
        </p:nvSpPr>
        <p:spPr>
          <a:xfrm>
            <a:off x="7994903" y="2587752"/>
            <a:ext cx="3236976" cy="892048"/>
          </a:xfrm>
        </p:spPr>
        <p:txBody>
          <a:bodyPr/>
          <a:lstStyle/>
          <a:p>
            <a:r>
              <a:rPr lang="en-US" dirty="0"/>
              <a:t>Subtitle</a:t>
            </a:r>
          </a:p>
        </p:txBody>
      </p:sp>
      <p:sp>
        <p:nvSpPr>
          <p:cNvPr id="13" name="Content Placeholder 12">
            <a:extLst>
              <a:ext uri="{FF2B5EF4-FFF2-40B4-BE49-F238E27FC236}">
                <a16:creationId xmlns:a16="http://schemas.microsoft.com/office/drawing/2014/main" id="{4E650F12-7519-49DD-8FF1-548919AFB264}"/>
              </a:ext>
            </a:extLst>
          </p:cNvPr>
          <p:cNvSpPr>
            <a:spLocks noGrp="1"/>
          </p:cNvSpPr>
          <p:nvPr>
            <p:ph sz="quarter" idx="14"/>
          </p:nvPr>
        </p:nvSpPr>
        <p:spPr>
          <a:xfrm>
            <a:off x="7994903" y="3594538"/>
            <a:ext cx="3236976" cy="2586806"/>
          </a:xfrm>
        </p:spPr>
        <p:txBody>
          <a:bodyPr>
            <a:normAutofit lnSpcReduction="10000"/>
          </a:bodyPr>
          <a:lstStyle/>
          <a:p>
            <a:r>
              <a:rPr lang="en-US" dirty="0"/>
              <a:t>This PowerPoint theme uses its own unique set of colors, fonts, and effects to create the overall look and feel of these slides.</a:t>
            </a:r>
          </a:p>
          <a:p>
            <a:r>
              <a:rPr lang="en-US" dirty="0"/>
              <a:t>PowerPoint has tons of themes to give your presentation just the right personality.</a:t>
            </a:r>
          </a:p>
        </p:txBody>
      </p:sp>
      <p:sp>
        <p:nvSpPr>
          <p:cNvPr id="14" name="Footer Placeholder 8">
            <a:extLst>
              <a:ext uri="{FF2B5EF4-FFF2-40B4-BE49-F238E27FC236}">
                <a16:creationId xmlns:a16="http://schemas.microsoft.com/office/drawing/2014/main" id="{8E6B0707-86FA-428E-86BD-882776B0451C}"/>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5" name="Slide Number Placeholder 9">
            <a:extLst>
              <a:ext uri="{FF2B5EF4-FFF2-40B4-BE49-F238E27FC236}">
                <a16:creationId xmlns:a16="http://schemas.microsoft.com/office/drawing/2014/main" id="{87DE1BC5-FD94-4773-8370-432A38DB8868}"/>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10</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EB845D9-890B-484B-975B-B5F85434B469}"/>
              </a:ext>
            </a:extLst>
          </p:cNvPr>
          <p:cNvSpPr>
            <a:spLocks noGrp="1"/>
          </p:cNvSpPr>
          <p:nvPr>
            <p:ph type="title"/>
          </p:nvPr>
        </p:nvSpPr>
        <p:spPr>
          <a:xfrm>
            <a:off x="771830" y="635000"/>
            <a:ext cx="5171770" cy="2039374"/>
          </a:xfrm>
        </p:spPr>
        <p:txBody>
          <a:bodyPr>
            <a:normAutofit/>
          </a:bodyPr>
          <a:lstStyle/>
          <a:p>
            <a:r>
              <a:rPr lang="en-US" dirty="0"/>
              <a:t>SUMMARY</a:t>
            </a:r>
          </a:p>
        </p:txBody>
      </p:sp>
      <p:sp>
        <p:nvSpPr>
          <p:cNvPr id="15" name="Text Placeholder 14">
            <a:extLst>
              <a:ext uri="{FF2B5EF4-FFF2-40B4-BE49-F238E27FC236}">
                <a16:creationId xmlns:a16="http://schemas.microsoft.com/office/drawing/2014/main" id="{AEFAE7A4-BFF2-4F94-9264-0C5D1205E8D4}"/>
              </a:ext>
            </a:extLst>
          </p:cNvPr>
          <p:cNvSpPr>
            <a:spLocks noGrp="1"/>
          </p:cNvSpPr>
          <p:nvPr>
            <p:ph type="body" sz="quarter" idx="18"/>
          </p:nvPr>
        </p:nvSpPr>
        <p:spPr>
          <a:xfrm>
            <a:off x="761998" y="2911475"/>
            <a:ext cx="4500563" cy="3311525"/>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9" name="Footer Placeholder 8">
            <a:extLst>
              <a:ext uri="{FF2B5EF4-FFF2-40B4-BE49-F238E27FC236}">
                <a16:creationId xmlns:a16="http://schemas.microsoft.com/office/drawing/2014/main" id="{668FD16A-CA57-4C91-BC2A-7CE71EA9B0E2}"/>
              </a:ext>
            </a:extLst>
          </p:cNvPr>
          <p:cNvSpPr>
            <a:spLocks noGrp="1"/>
          </p:cNvSpPr>
          <p:nvPr>
            <p:ph type="ftr" sz="quarter" idx="11"/>
          </p:nvPr>
        </p:nvSpPr>
        <p:spPr>
          <a:xfrm>
            <a:off x="960120" y="6356350"/>
            <a:ext cx="5504688" cy="365125"/>
          </a:xfrm>
        </p:spPr>
        <p:txBody>
          <a:bodyPr/>
          <a:lstStyle/>
          <a:p>
            <a:r>
              <a:rPr lang="en-US" dirty="0"/>
              <a:t>Sample Footer Text</a:t>
            </a:r>
          </a:p>
        </p:txBody>
      </p:sp>
      <p:pic>
        <p:nvPicPr>
          <p:cNvPr id="18" name="Picture Placeholder 17" descr="A brick wall with a word painted on it">
            <a:extLst>
              <a:ext uri="{FF2B5EF4-FFF2-40B4-BE49-F238E27FC236}">
                <a16:creationId xmlns:a16="http://schemas.microsoft.com/office/drawing/2014/main" id="{83E2671E-7B88-479B-B514-194EECD0CF5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42113" y="639763"/>
            <a:ext cx="2198687" cy="2546350"/>
          </a:xfrm>
        </p:spPr>
      </p:pic>
      <p:pic>
        <p:nvPicPr>
          <p:cNvPr id="20" name="Picture Placeholder 19" descr="A picture containing text, building, outdoor, sky&#10;">
            <a:extLst>
              <a:ext uri="{FF2B5EF4-FFF2-40B4-BE49-F238E27FC236}">
                <a16:creationId xmlns:a16="http://schemas.microsoft.com/office/drawing/2014/main" id="{B312960D-5CE9-40A8-A2A1-3992AD8F5D5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37675" y="638175"/>
            <a:ext cx="2198688" cy="2546350"/>
          </a:xfrm>
        </p:spPr>
      </p:pic>
      <p:pic>
        <p:nvPicPr>
          <p:cNvPr id="22" name="Picture Placeholder 21" descr="A picture containing building, outdoor, city, line&#10;">
            <a:extLst>
              <a:ext uri="{FF2B5EF4-FFF2-40B4-BE49-F238E27FC236}">
                <a16:creationId xmlns:a16="http://schemas.microsoft.com/office/drawing/2014/main" id="{0379BD98-CFB1-4A66-AB3D-893FDA7EA953}"/>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42113" y="3668713"/>
            <a:ext cx="2198687" cy="2554287"/>
          </a:xfrm>
        </p:spPr>
      </p:pic>
      <p:pic>
        <p:nvPicPr>
          <p:cNvPr id="25" name="Picture Placeholder 24" descr="A close-up of a building">
            <a:extLst>
              <a:ext uri="{FF2B5EF4-FFF2-40B4-BE49-F238E27FC236}">
                <a16:creationId xmlns:a16="http://schemas.microsoft.com/office/drawing/2014/main" id="{230A2DDA-87D5-4332-BAF6-AAF79EE958F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37675" y="3668713"/>
            <a:ext cx="2198688" cy="2546350"/>
          </a:xfrm>
        </p:spPr>
      </p:pic>
      <p:sp>
        <p:nvSpPr>
          <p:cNvPr id="10" name="Slide Number Placeholder 9">
            <a:extLst>
              <a:ext uri="{FF2B5EF4-FFF2-40B4-BE49-F238E27FC236}">
                <a16:creationId xmlns:a16="http://schemas.microsoft.com/office/drawing/2014/main" id="{BA3E8286-FBE7-457A-986D-0678299D2B06}"/>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11</a:t>
            </a:fld>
            <a:endParaRPr lang="en-US" dirty="0"/>
          </a:p>
        </p:txBody>
      </p:sp>
    </p:spTree>
    <p:extLst>
      <p:ext uri="{BB962C8B-B14F-4D97-AF65-F5344CB8AC3E}">
        <p14:creationId xmlns:p14="http://schemas.microsoft.com/office/powerpoint/2010/main" val="183626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normAutofit/>
          </a:bodyPr>
          <a:lstStyle/>
          <a:p>
            <a:r>
              <a:rPr lang="en-US" dirty="0"/>
              <a:t>THANK YOU</a:t>
            </a:r>
          </a:p>
        </p:txBody>
      </p:sp>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4547779" y="5355583"/>
            <a:ext cx="2270162" cy="577153"/>
          </a:xfrm>
        </p:spPr>
        <p:txBody>
          <a:bodyPr>
            <a:normAutofit/>
          </a:bodyPr>
          <a:lstStyle/>
          <a:p>
            <a:r>
              <a:rPr lang="en-US" dirty="0" err="1"/>
              <a:t>McPuddock</a:t>
            </a:r>
            <a:r>
              <a:rPr lang="en-US" dirty="0"/>
              <a:t> Development</a:t>
            </a:r>
          </a:p>
        </p:txBody>
      </p:sp>
      <p:sp>
        <p:nvSpPr>
          <p:cNvPr id="13" name="Content Placeholder 12">
            <a:extLst>
              <a:ext uri="{FF2B5EF4-FFF2-40B4-BE49-F238E27FC236}">
                <a16:creationId xmlns:a16="http://schemas.microsoft.com/office/drawing/2014/main" id="{27C60074-2066-4765-88F0-BC4B57CC1F9D}"/>
              </a:ext>
            </a:extLst>
          </p:cNvPr>
          <p:cNvSpPr>
            <a:spLocks noGrp="1"/>
          </p:cNvSpPr>
          <p:nvPr>
            <p:ph idx="16"/>
          </p:nvPr>
        </p:nvSpPr>
        <p:spPr>
          <a:xfrm>
            <a:off x="6984436" y="5355583"/>
            <a:ext cx="5059175" cy="577153"/>
          </a:xfrm>
        </p:spPr>
        <p:txBody>
          <a:bodyPr>
            <a:normAutofit/>
          </a:bodyPr>
          <a:lstStyle/>
          <a:p>
            <a:r>
              <a:rPr lang="en-US" dirty="0"/>
              <a:t>https://</a:t>
            </a:r>
            <a:r>
              <a:rPr lang="en-US" dirty="0" err="1"/>
              <a:t>github.com</a:t>
            </a:r>
            <a:r>
              <a:rPr lang="en-US" dirty="0"/>
              <a:t>/</a:t>
            </a:r>
            <a:r>
              <a:rPr lang="en-US" dirty="0" err="1"/>
              <a:t>clararingrose</a:t>
            </a:r>
            <a:r>
              <a:rPr lang="en-US" dirty="0"/>
              <a:t>/rguhack2024</a:t>
            </a:r>
          </a:p>
        </p:txBody>
      </p:sp>
      <p:sp>
        <p:nvSpPr>
          <p:cNvPr id="9" name="Footer Placeholder 8">
            <a:extLst>
              <a:ext uri="{FF2B5EF4-FFF2-40B4-BE49-F238E27FC236}">
                <a16:creationId xmlns:a16="http://schemas.microsoft.com/office/drawing/2014/main" id="{E499FA5D-C267-460D-ACB2-5253424F4931}"/>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12</a:t>
            </a:fld>
            <a:endParaRPr lang="en-US" dirty="0"/>
          </a:p>
        </p:txBody>
      </p:sp>
      <p:pic>
        <p:nvPicPr>
          <p:cNvPr id="5" name="Picture Placeholder 4" descr="A frog statue in water&#10;&#10;Description automatically generated">
            <a:extLst>
              <a:ext uri="{FF2B5EF4-FFF2-40B4-BE49-F238E27FC236}">
                <a16:creationId xmlns:a16="http://schemas.microsoft.com/office/drawing/2014/main" id="{0315B1B8-0FC9-DFFF-9413-E902F215D4FB}"/>
              </a:ext>
            </a:extLst>
          </p:cNvPr>
          <p:cNvPicPr>
            <a:picLocks noGrp="1" noChangeAspect="1"/>
          </p:cNvPicPr>
          <p:nvPr>
            <p:ph type="pic" sz="quarter" idx="15"/>
          </p:nvPr>
        </p:nvPicPr>
        <p:blipFill>
          <a:blip r:embed="rId3"/>
          <a:srcRect l="11475" r="11475"/>
          <a:stretch>
            <a:fillRect/>
          </a:stretch>
        </p:blipFill>
        <p:spPr/>
      </p:pic>
      <p:sp>
        <p:nvSpPr>
          <p:cNvPr id="11" name="Rectangle 10">
            <a:extLst>
              <a:ext uri="{FF2B5EF4-FFF2-40B4-BE49-F238E27FC236}">
                <a16:creationId xmlns:a16="http://schemas.microsoft.com/office/drawing/2014/main" id="{331141ED-F22F-3963-E6F0-747880C3BFBE}"/>
              </a:ext>
            </a:extLst>
          </p:cNvPr>
          <p:cNvSpPr/>
          <p:nvPr/>
        </p:nvSpPr>
        <p:spPr>
          <a:xfrm>
            <a:off x="4555193" y="3882337"/>
            <a:ext cx="4059934"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56">
            <a:extLst>
              <a:ext uri="{FF2B5EF4-FFF2-40B4-BE49-F238E27FC236}">
                <a16:creationId xmlns:a16="http://schemas.microsoft.com/office/drawing/2014/main" id="{CAD6EA8E-8E59-3548-4F49-35FE65C5F916}"/>
              </a:ext>
            </a:extLst>
          </p:cNvPr>
          <p:cNvSpPr txBox="1">
            <a:spLocks/>
          </p:cNvSpPr>
          <p:nvPr/>
        </p:nvSpPr>
        <p:spPr>
          <a:xfrm>
            <a:off x="4547779" y="3031945"/>
            <a:ext cx="7136064" cy="1700784"/>
          </a:xfrm>
          <a:prstGeom prst="rect">
            <a:avLst/>
          </a:prstGeom>
        </p:spPr>
        <p:txBody>
          <a:bodyPr vert="horz" lIns="91440" tIns="45720" rIns="91440" bIns="45720" rtlCol="0" anchor="ctr">
            <a:normAutofit/>
          </a:bodyPr>
          <a:lstStyle>
            <a:lvl1pPr algn="l" defTabSz="914400" rtl="0" eaLnBrk="1" latinLnBrk="0" hangingPunct="1">
              <a:lnSpc>
                <a:spcPct val="101000"/>
              </a:lnSpc>
              <a:spcBef>
                <a:spcPts val="700"/>
              </a:spcBef>
              <a:spcAft>
                <a:spcPts val="700"/>
              </a:spcAft>
              <a:buNone/>
              <a:defRPr sz="6600" kern="1200" cap="all" spc="120" baseline="0">
                <a:solidFill>
                  <a:schemeClr val="bg1"/>
                </a:solidFill>
                <a:latin typeface="+mj-lt"/>
                <a:ea typeface="+mj-ea"/>
                <a:cs typeface="+mj-cs"/>
              </a:defRPr>
            </a:lvl1pPr>
          </a:lstStyle>
          <a:p>
            <a:r>
              <a:rPr lang="en-US" dirty="0" err="1"/>
              <a:t>YOU’re</a:t>
            </a:r>
            <a:r>
              <a:rPr lang="en-US" dirty="0"/>
              <a:t> welcome</a:t>
            </a:r>
          </a:p>
        </p:txBody>
      </p:sp>
    </p:spTree>
    <p:extLst>
      <p:ext uri="{BB962C8B-B14F-4D97-AF65-F5344CB8AC3E}">
        <p14:creationId xmlns:p14="http://schemas.microsoft.com/office/powerpoint/2010/main" val="245235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11" grpId="0" animBg="1"/>
      <p:bldP spid="11" grpId="1" animBg="1"/>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a:lstStyle/>
          <a:p>
            <a:r>
              <a:rPr lang="en-US" dirty="0"/>
              <a:t>AGENDA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960120" y="2587752"/>
            <a:ext cx="3694176" cy="3258102"/>
          </a:xfrm>
        </p:spPr>
        <p:txBody>
          <a:bodyPr anchor="ctr"/>
          <a:lstStyle/>
          <a:p>
            <a:r>
              <a:rPr lang="en-US" dirty="0"/>
              <a:t>Topic one</a:t>
            </a:r>
          </a:p>
          <a:p>
            <a:r>
              <a:rPr lang="en-US" dirty="0"/>
              <a:t>Topic two</a:t>
            </a:r>
          </a:p>
          <a:p>
            <a:r>
              <a:rPr lang="en-US" dirty="0"/>
              <a:t>Topic three</a:t>
            </a:r>
          </a:p>
          <a:p>
            <a:r>
              <a:rPr lang="en-US" dirty="0"/>
              <a:t>Topic four</a:t>
            </a:r>
          </a:p>
        </p:txBody>
      </p:sp>
      <p:pic>
        <p:nvPicPr>
          <p:cNvPr id="34" name="Picture Placeholder 33" descr="A picture containing text, building, outdoor, sky">
            <a:extLst>
              <a:ext uri="{FF2B5EF4-FFF2-40B4-BE49-F238E27FC236}">
                <a16:creationId xmlns:a16="http://schemas.microsoft.com/office/drawing/2014/main" id="{E23E4EA2-AE1C-4911-AC13-FD854477A2FB}"/>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9AD18647-9CDA-4709-9738-A5B5C1DB545C}"/>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sp>
        <p:nvSpPr>
          <p:cNvPr id="7" name="Footer Placeholder 8">
            <a:extLst>
              <a:ext uri="{FF2B5EF4-FFF2-40B4-BE49-F238E27FC236}">
                <a16:creationId xmlns:a16="http://schemas.microsoft.com/office/drawing/2014/main" id="{EA683B60-B65C-41B7-A2DD-F978D1E9EAC1}"/>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a:t>
            </a:fld>
            <a:endParaRPr lang="en-US" dirty="0"/>
          </a:p>
        </p:txBody>
      </p:sp>
    </p:spTree>
    <p:extLst>
      <p:ext uri="{BB962C8B-B14F-4D97-AF65-F5344CB8AC3E}">
        <p14:creationId xmlns:p14="http://schemas.microsoft.com/office/powerpoint/2010/main" val="25937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a:normAutofit/>
          </a:bodyPr>
          <a:lstStyle/>
          <a:p>
            <a:r>
              <a:rPr lang="en-US" dirty="0"/>
              <a:t>introduction</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960438" y="2587625"/>
            <a:ext cx="4500737" cy="3594100"/>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5" name="Picture Placeholder 14" descr="A brick wall with a word painted on it">
            <a:extLst>
              <a:ext uri="{FF2B5EF4-FFF2-40B4-BE49-F238E27FC236}">
                <a16:creationId xmlns:a16="http://schemas.microsoft.com/office/drawing/2014/main" id="{BE32D43A-F9E0-4193-81D0-A9A8A08EF7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094474" y="0"/>
            <a:ext cx="3046351" cy="3428363"/>
          </a:xfrm>
        </p:spPr>
      </p:pic>
      <p:pic>
        <p:nvPicPr>
          <p:cNvPr id="19" name="Picture Placeholder 18" descr="A close-up of a building black and white">
            <a:extLst>
              <a:ext uri="{FF2B5EF4-FFF2-40B4-BE49-F238E27FC236}">
                <a16:creationId xmlns:a16="http://schemas.microsoft.com/office/drawing/2014/main" id="{072F7D0B-B934-4714-AB6E-C61108C82C6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8763" y="0"/>
            <a:ext cx="3048000" cy="3429000"/>
          </a:xfrm>
        </p:spPr>
      </p:pic>
      <p:pic>
        <p:nvPicPr>
          <p:cNvPr id="21" name="Picture Placeholder 20" descr="Picture of a train going through a city ">
            <a:extLst>
              <a:ext uri="{FF2B5EF4-FFF2-40B4-BE49-F238E27FC236}">
                <a16:creationId xmlns:a16="http://schemas.microsoft.com/office/drawing/2014/main" id="{86DC3AB9-5DEA-476D-AAA6-F455743198EB}"/>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102350" y="3429000"/>
            <a:ext cx="6076950" cy="3429000"/>
          </a:xfrm>
        </p:spPr>
      </p:pic>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spTree>
    <p:extLst>
      <p:ext uri="{BB962C8B-B14F-4D97-AF65-F5344CB8AC3E}">
        <p14:creationId xmlns:p14="http://schemas.microsoft.com/office/powerpoint/2010/main" val="192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3136392"/>
          </a:xfrm>
        </p:spPr>
        <p:txBody>
          <a:bodyPr/>
          <a:lstStyle/>
          <a:p>
            <a:r>
              <a:rPr lang="en-US" dirty="0"/>
              <a:t>Topic One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960120" y="4544568"/>
            <a:ext cx="10268712" cy="1545336"/>
          </a:xfrm>
        </p:spPr>
        <p:txBody>
          <a:bodyPr/>
          <a:lstStyle/>
          <a:p>
            <a:r>
              <a:rPr lang="en-US" dirty="0"/>
              <a:t>Subtitle</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Table</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104336177"/>
              </p:ext>
            </p:extLst>
          </p:nvPr>
        </p:nvGraphicFramePr>
        <p:xfrm>
          <a:off x="960438" y="2587625"/>
          <a:ext cx="10267950" cy="3726090"/>
        </p:xfrm>
        <a:graphic>
          <a:graphicData uri="http://schemas.openxmlformats.org/drawingml/2006/table">
            <a:tbl>
              <a:tblPr firstRow="1">
                <a:tableStyleId>{5C22544A-7EE6-4342-B048-85BDC9FD1C3A}</a:tableStyleId>
              </a:tblPr>
              <a:tblGrid>
                <a:gridCol w="2053590">
                  <a:extLst>
                    <a:ext uri="{9D8B030D-6E8A-4147-A177-3AD203B41FA5}">
                      <a16:colId xmlns:a16="http://schemas.microsoft.com/office/drawing/2014/main" val="1689330750"/>
                    </a:ext>
                  </a:extLst>
                </a:gridCol>
                <a:gridCol w="2053590">
                  <a:extLst>
                    <a:ext uri="{9D8B030D-6E8A-4147-A177-3AD203B41FA5}">
                      <a16:colId xmlns:a16="http://schemas.microsoft.com/office/drawing/2014/main" val="2660631934"/>
                    </a:ext>
                  </a:extLst>
                </a:gridCol>
                <a:gridCol w="2053590">
                  <a:extLst>
                    <a:ext uri="{9D8B030D-6E8A-4147-A177-3AD203B41FA5}">
                      <a16:colId xmlns:a16="http://schemas.microsoft.com/office/drawing/2014/main" val="3909717689"/>
                    </a:ext>
                  </a:extLst>
                </a:gridCol>
                <a:gridCol w="2053590">
                  <a:extLst>
                    <a:ext uri="{9D8B030D-6E8A-4147-A177-3AD203B41FA5}">
                      <a16:colId xmlns:a16="http://schemas.microsoft.com/office/drawing/2014/main" val="1603189107"/>
                    </a:ext>
                  </a:extLst>
                </a:gridCol>
                <a:gridCol w="2053590">
                  <a:extLst>
                    <a:ext uri="{9D8B030D-6E8A-4147-A177-3AD203B41FA5}">
                      <a16:colId xmlns:a16="http://schemas.microsoft.com/office/drawing/2014/main" val="2755691855"/>
                    </a:ext>
                  </a:extLst>
                </a:gridCol>
              </a:tblGrid>
              <a:tr h="745218">
                <a:tc>
                  <a:txBody>
                    <a:bodyPr/>
                    <a:lstStyle/>
                    <a:p>
                      <a:pPr algn="ctr" rtl="0" fontAlgn="base"/>
                      <a:r>
                        <a:rPr lang="en-US" b="1" i="0" dirty="0">
                          <a:solidFill>
                            <a:srgbClr val="FFFFFF"/>
                          </a:solidFill>
                          <a:effectLst/>
                          <a:latin typeface="+mn-lt"/>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b="0" i="0" dirty="0">
                          <a:solidFill>
                            <a:srgbClr val="FFFFFF"/>
                          </a:solidFill>
                          <a:effectLst/>
                          <a:latin typeface="+mj-lt"/>
                        </a:rPr>
                        <a:t>Category 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b="0" i="0" dirty="0">
                          <a:solidFill>
                            <a:srgbClr val="FFFFFF"/>
                          </a:solidFill>
                          <a:effectLst/>
                          <a:latin typeface="+mj-lt"/>
                        </a:rPr>
                        <a:t>Category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b="0" i="0" dirty="0">
                          <a:solidFill>
                            <a:srgbClr val="FFFFFF"/>
                          </a:solidFill>
                          <a:effectLst/>
                          <a:latin typeface="+mj-lt"/>
                        </a:rPr>
                        <a:t>Category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b="0" i="0" dirty="0">
                          <a:solidFill>
                            <a:srgbClr val="FFFFFF"/>
                          </a:solidFill>
                          <a:effectLst/>
                          <a:latin typeface="+mj-lt"/>
                        </a:rPr>
                        <a:t>Category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79928716"/>
                  </a:ext>
                </a:extLst>
              </a:tr>
              <a:tr h="745218">
                <a:tc>
                  <a:txBody>
                    <a:bodyPr/>
                    <a:lstStyle/>
                    <a:p>
                      <a:pPr algn="ctr" rtl="0" fontAlgn="base"/>
                      <a:r>
                        <a:rPr lang="en-US" b="0" i="0" dirty="0">
                          <a:solidFill>
                            <a:srgbClr val="000000"/>
                          </a:solidFill>
                          <a:effectLst/>
                          <a:latin typeface="+mn-lt"/>
                        </a:rPr>
                        <a:t>Item 1​</a:t>
                      </a:r>
                    </a:p>
                  </a:txBody>
                  <a:tcPr anchor="ctr">
                    <a:lnT w="38100" cmpd="sng">
                      <a:noFill/>
                    </a:lnT>
                  </a:tcPr>
                </a:tc>
                <a:tc>
                  <a:txBody>
                    <a:bodyPr/>
                    <a:lstStyle/>
                    <a:p>
                      <a:pPr algn="ctr" rtl="0" fontAlgn="base"/>
                      <a:r>
                        <a:rPr lang="en-US" b="0" i="0" dirty="0">
                          <a:solidFill>
                            <a:srgbClr val="000000"/>
                          </a:solidFill>
                          <a:effectLst/>
                          <a:latin typeface="+mn-lt"/>
                        </a:rPr>
                        <a:t>4.5​</a:t>
                      </a:r>
                    </a:p>
                  </a:txBody>
                  <a:tcPr anchor="ctr">
                    <a:lnT w="38100" cmpd="sng">
                      <a:noFill/>
                    </a:lnT>
                  </a:tcPr>
                </a:tc>
                <a:tc>
                  <a:txBody>
                    <a:bodyPr/>
                    <a:lstStyle/>
                    <a:p>
                      <a:pPr algn="ctr" rtl="0" fontAlgn="base"/>
                      <a:r>
                        <a:rPr lang="en-US" b="0" i="0" dirty="0">
                          <a:solidFill>
                            <a:srgbClr val="000000"/>
                          </a:solidFill>
                          <a:effectLst/>
                          <a:latin typeface="+mn-lt"/>
                        </a:rPr>
                        <a:t>2.3​</a:t>
                      </a:r>
                    </a:p>
                  </a:txBody>
                  <a:tcPr anchor="ctr">
                    <a:lnT w="38100" cmpd="sng">
                      <a:noFill/>
                    </a:lnT>
                  </a:tcPr>
                </a:tc>
                <a:tc>
                  <a:txBody>
                    <a:bodyPr/>
                    <a:lstStyle/>
                    <a:p>
                      <a:pPr algn="ctr" rtl="0" fontAlgn="base"/>
                      <a:r>
                        <a:rPr lang="en-US" b="0" i="0" dirty="0">
                          <a:solidFill>
                            <a:srgbClr val="000000"/>
                          </a:solidFill>
                          <a:effectLst/>
                          <a:latin typeface="+mn-lt"/>
                        </a:rPr>
                        <a:t>1.7​</a:t>
                      </a:r>
                    </a:p>
                  </a:txBody>
                  <a:tcPr anchor="ctr">
                    <a:lnT w="38100" cmpd="sng">
                      <a:noFill/>
                    </a:lnT>
                  </a:tcPr>
                </a:tc>
                <a:tc>
                  <a:txBody>
                    <a:bodyPr/>
                    <a:lstStyle/>
                    <a:p>
                      <a:pPr algn="ctr" rtl="0" fontAlgn="base"/>
                      <a:r>
                        <a:rPr lang="en-US" b="0" i="0" dirty="0">
                          <a:solidFill>
                            <a:srgbClr val="000000"/>
                          </a:solidFill>
                          <a:effectLst/>
                          <a:latin typeface="+mn-lt"/>
                        </a:rPr>
                        <a:t>5​</a:t>
                      </a:r>
                      <a:r>
                        <a:rPr lang="en-US" dirty="0"/>
                        <a:t>.0</a:t>
                      </a:r>
                      <a:endParaRPr lang="en-US" b="0" i="0" dirty="0">
                        <a:solidFill>
                          <a:srgbClr val="000000"/>
                        </a:solidFill>
                        <a:effectLst/>
                        <a:latin typeface="+mn-lt"/>
                      </a:endParaRPr>
                    </a:p>
                  </a:txBody>
                  <a:tcPr anchor="ctr">
                    <a:lnT w="38100" cmpd="sng">
                      <a:noFill/>
                    </a:lnT>
                  </a:tcPr>
                </a:tc>
                <a:extLst>
                  <a:ext uri="{0D108BD9-81ED-4DB2-BD59-A6C34878D82A}">
                    <a16:rowId xmlns:a16="http://schemas.microsoft.com/office/drawing/2014/main" val="1760208656"/>
                  </a:ext>
                </a:extLst>
              </a:tr>
              <a:tr h="745218">
                <a:tc>
                  <a:txBody>
                    <a:bodyPr/>
                    <a:lstStyle/>
                    <a:p>
                      <a:pPr algn="ctr" rtl="0" fontAlgn="base"/>
                      <a:r>
                        <a:rPr lang="en-US" b="0" i="0" dirty="0">
                          <a:solidFill>
                            <a:srgbClr val="000000"/>
                          </a:solidFill>
                          <a:effectLst/>
                          <a:latin typeface="+mn-lt"/>
                        </a:rPr>
                        <a:t>Item 2​</a:t>
                      </a:r>
                    </a:p>
                  </a:txBody>
                  <a:tcPr anchor="ctr"/>
                </a:tc>
                <a:tc>
                  <a:txBody>
                    <a:bodyPr/>
                    <a:lstStyle/>
                    <a:p>
                      <a:pPr algn="ctr" rtl="0" fontAlgn="base"/>
                      <a:r>
                        <a:rPr lang="en-US" b="0" i="0" dirty="0">
                          <a:solidFill>
                            <a:srgbClr val="000000"/>
                          </a:solidFill>
                          <a:effectLst/>
                          <a:latin typeface="+mn-lt"/>
                        </a:rPr>
                        <a:t>3.2​</a:t>
                      </a:r>
                    </a:p>
                  </a:txBody>
                  <a:tcPr anchor="ctr"/>
                </a:tc>
                <a:tc>
                  <a:txBody>
                    <a:bodyPr/>
                    <a:lstStyle/>
                    <a:p>
                      <a:pPr algn="ctr" rtl="0" fontAlgn="base"/>
                      <a:r>
                        <a:rPr lang="en-US" b="0" i="0" dirty="0">
                          <a:solidFill>
                            <a:srgbClr val="000000"/>
                          </a:solidFill>
                          <a:effectLst/>
                          <a:latin typeface="+mn-lt"/>
                        </a:rPr>
                        <a:t>5.1​</a:t>
                      </a:r>
                    </a:p>
                  </a:txBody>
                  <a:tcPr anchor="ctr"/>
                </a:tc>
                <a:tc>
                  <a:txBody>
                    <a:bodyPr/>
                    <a:lstStyle/>
                    <a:p>
                      <a:pPr algn="ctr" rtl="0" fontAlgn="base"/>
                      <a:r>
                        <a:rPr lang="en-US" b="0" i="0" dirty="0">
                          <a:solidFill>
                            <a:srgbClr val="000000"/>
                          </a:solidFill>
                          <a:effectLst/>
                          <a:latin typeface="+mn-lt"/>
                        </a:rPr>
                        <a:t>4.4​</a:t>
                      </a:r>
                    </a:p>
                  </a:txBody>
                  <a:tcPr anchor="ctr"/>
                </a:tc>
                <a:tc>
                  <a:txBody>
                    <a:bodyPr/>
                    <a:lstStyle/>
                    <a:p>
                      <a:pPr algn="ctr" rtl="0" fontAlgn="base"/>
                      <a:r>
                        <a:rPr lang="en-US" b="0" i="0" dirty="0">
                          <a:solidFill>
                            <a:srgbClr val="000000"/>
                          </a:solidFill>
                          <a:effectLst/>
                          <a:latin typeface="+mn-lt"/>
                        </a:rPr>
                        <a:t>3​</a:t>
                      </a:r>
                      <a:r>
                        <a:rPr lang="en-US" dirty="0"/>
                        <a:t>.0</a:t>
                      </a:r>
                      <a:endParaRPr lang="en-US" b="0" i="0" dirty="0">
                        <a:solidFill>
                          <a:srgbClr val="000000"/>
                        </a:solidFill>
                        <a:effectLst/>
                        <a:latin typeface="+mn-lt"/>
                      </a:endParaRPr>
                    </a:p>
                  </a:txBody>
                  <a:tcPr anchor="ctr"/>
                </a:tc>
                <a:extLst>
                  <a:ext uri="{0D108BD9-81ED-4DB2-BD59-A6C34878D82A}">
                    <a16:rowId xmlns:a16="http://schemas.microsoft.com/office/drawing/2014/main" val="3634243071"/>
                  </a:ext>
                </a:extLst>
              </a:tr>
              <a:tr h="745218">
                <a:tc>
                  <a:txBody>
                    <a:bodyPr/>
                    <a:lstStyle/>
                    <a:p>
                      <a:pPr algn="ctr" rtl="0" fontAlgn="base"/>
                      <a:r>
                        <a:rPr lang="en-US" b="0" i="0" dirty="0">
                          <a:solidFill>
                            <a:srgbClr val="000000"/>
                          </a:solidFill>
                          <a:effectLst/>
                          <a:latin typeface="+mn-lt"/>
                        </a:rPr>
                        <a:t>Item 3​</a:t>
                      </a:r>
                    </a:p>
                  </a:txBody>
                  <a:tcPr anchor="ctr"/>
                </a:tc>
                <a:tc>
                  <a:txBody>
                    <a:bodyPr/>
                    <a:lstStyle/>
                    <a:p>
                      <a:pPr algn="ctr" rtl="0" fontAlgn="base"/>
                      <a:r>
                        <a:rPr lang="en-US" b="0" i="0" dirty="0">
                          <a:solidFill>
                            <a:srgbClr val="000000"/>
                          </a:solidFill>
                          <a:effectLst/>
                          <a:latin typeface="+mn-lt"/>
                        </a:rPr>
                        <a:t>2.1​</a:t>
                      </a:r>
                    </a:p>
                  </a:txBody>
                  <a:tcPr anchor="ctr"/>
                </a:tc>
                <a:tc>
                  <a:txBody>
                    <a:bodyPr/>
                    <a:lstStyle/>
                    <a:p>
                      <a:pPr algn="ctr" rtl="0" fontAlgn="base"/>
                      <a:r>
                        <a:rPr lang="en-US" b="0" i="0" dirty="0">
                          <a:solidFill>
                            <a:srgbClr val="000000"/>
                          </a:solidFill>
                          <a:effectLst/>
                          <a:latin typeface="+mn-lt"/>
                        </a:rPr>
                        <a:t>1.7​</a:t>
                      </a:r>
                    </a:p>
                  </a:txBody>
                  <a:tcPr anchor="ctr"/>
                </a:tc>
                <a:tc>
                  <a:txBody>
                    <a:bodyPr/>
                    <a:lstStyle/>
                    <a:p>
                      <a:pPr algn="ctr" rtl="0" fontAlgn="base"/>
                      <a:r>
                        <a:rPr lang="en-US" b="0" i="0" dirty="0">
                          <a:solidFill>
                            <a:srgbClr val="000000"/>
                          </a:solidFill>
                          <a:effectLst/>
                          <a:latin typeface="+mn-lt"/>
                        </a:rPr>
                        <a:t>2.5​</a:t>
                      </a:r>
                    </a:p>
                  </a:txBody>
                  <a:tcPr anchor="ctr"/>
                </a:tc>
                <a:tc>
                  <a:txBody>
                    <a:bodyPr/>
                    <a:lstStyle/>
                    <a:p>
                      <a:pPr algn="ctr" rtl="0" fontAlgn="base"/>
                      <a:r>
                        <a:rPr lang="en-US" b="0" i="0" dirty="0">
                          <a:solidFill>
                            <a:srgbClr val="000000"/>
                          </a:solidFill>
                          <a:effectLst/>
                          <a:latin typeface="+mn-lt"/>
                        </a:rPr>
                        <a:t>2.8​</a:t>
                      </a:r>
                    </a:p>
                  </a:txBody>
                  <a:tcPr anchor="ctr"/>
                </a:tc>
                <a:extLst>
                  <a:ext uri="{0D108BD9-81ED-4DB2-BD59-A6C34878D82A}">
                    <a16:rowId xmlns:a16="http://schemas.microsoft.com/office/drawing/2014/main" val="415808797"/>
                  </a:ext>
                </a:extLst>
              </a:tr>
              <a:tr h="745218">
                <a:tc>
                  <a:txBody>
                    <a:bodyPr/>
                    <a:lstStyle/>
                    <a:p>
                      <a:pPr algn="ctr" rtl="0" fontAlgn="base"/>
                      <a:r>
                        <a:rPr lang="en-US" b="0" i="0" dirty="0">
                          <a:solidFill>
                            <a:srgbClr val="000000"/>
                          </a:solidFill>
                          <a:effectLst/>
                          <a:latin typeface="+mn-lt"/>
                        </a:rPr>
                        <a:t>Item 4​</a:t>
                      </a:r>
                    </a:p>
                  </a:txBody>
                  <a:tcPr anchor="ctr"/>
                </a:tc>
                <a:tc>
                  <a:txBody>
                    <a:bodyPr/>
                    <a:lstStyle/>
                    <a:p>
                      <a:pPr algn="ctr" rtl="0" fontAlgn="base"/>
                      <a:r>
                        <a:rPr lang="en-US" b="0" i="0" dirty="0">
                          <a:solidFill>
                            <a:srgbClr val="000000"/>
                          </a:solidFill>
                          <a:effectLst/>
                          <a:latin typeface="+mn-lt"/>
                        </a:rPr>
                        <a:t>4.5​</a:t>
                      </a:r>
                    </a:p>
                  </a:txBody>
                  <a:tcPr anchor="ctr"/>
                </a:tc>
                <a:tc>
                  <a:txBody>
                    <a:bodyPr/>
                    <a:lstStyle/>
                    <a:p>
                      <a:pPr algn="ctr" rtl="0" fontAlgn="base"/>
                      <a:r>
                        <a:rPr lang="en-US" b="0" i="0" dirty="0">
                          <a:solidFill>
                            <a:srgbClr val="000000"/>
                          </a:solidFill>
                          <a:effectLst/>
                          <a:latin typeface="+mn-lt"/>
                        </a:rPr>
                        <a:t>2.2​</a:t>
                      </a:r>
                    </a:p>
                  </a:txBody>
                  <a:tcPr anchor="ctr"/>
                </a:tc>
                <a:tc>
                  <a:txBody>
                    <a:bodyPr/>
                    <a:lstStyle/>
                    <a:p>
                      <a:pPr algn="ctr" rtl="0" fontAlgn="base"/>
                      <a:r>
                        <a:rPr lang="en-US" b="0" i="0" dirty="0">
                          <a:solidFill>
                            <a:srgbClr val="000000"/>
                          </a:solidFill>
                          <a:effectLst/>
                          <a:latin typeface="+mn-lt"/>
                        </a:rPr>
                        <a:t>1.7​</a:t>
                      </a:r>
                    </a:p>
                  </a:txBody>
                  <a:tcPr anchor="ctr"/>
                </a:tc>
                <a:tc>
                  <a:txBody>
                    <a:bodyPr/>
                    <a:lstStyle/>
                    <a:p>
                      <a:pPr algn="ctr" rtl="0" fontAlgn="base"/>
                      <a:r>
                        <a:rPr lang="en-US" b="0" i="0" dirty="0">
                          <a:solidFill>
                            <a:srgbClr val="000000"/>
                          </a:solidFill>
                          <a:effectLst/>
                          <a:latin typeface="+mn-lt"/>
                        </a:rPr>
                        <a:t>7​</a:t>
                      </a:r>
                      <a:r>
                        <a:rPr lang="en-US" dirty="0"/>
                        <a:t>.0</a:t>
                      </a:r>
                      <a:endParaRPr lang="en-US" b="0" i="0" dirty="0">
                        <a:solidFill>
                          <a:srgbClr val="000000"/>
                        </a:solidFill>
                        <a:effectLst/>
                        <a:latin typeface="+mn-lt"/>
                      </a:endParaRPr>
                    </a:p>
                  </a:txBody>
                  <a:tcPr anchor="ctr"/>
                </a:tc>
                <a:extLst>
                  <a:ext uri="{0D108BD9-81ED-4DB2-BD59-A6C34878D82A}">
                    <a16:rowId xmlns:a16="http://schemas.microsoft.com/office/drawing/2014/main" val="380950325"/>
                  </a:ext>
                </a:extLst>
              </a:tr>
            </a:tbl>
          </a:graphicData>
        </a:graphic>
      </p:graphicFrame>
      <p:sp>
        <p:nvSpPr>
          <p:cNvPr id="6" name="Footer Placeholder 8">
            <a:extLst>
              <a:ext uri="{FF2B5EF4-FFF2-40B4-BE49-F238E27FC236}">
                <a16:creationId xmlns:a16="http://schemas.microsoft.com/office/drawing/2014/main" id="{FD2E7A2D-F48D-4299-B7DD-B6EDEEE6D9E8}"/>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5</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C69C1A1-78E3-4597-AE36-69056DA332BE}"/>
              </a:ext>
            </a:extLst>
          </p:cNvPr>
          <p:cNvSpPr>
            <a:spLocks noGrp="1"/>
          </p:cNvSpPr>
          <p:nvPr>
            <p:ph type="title"/>
          </p:nvPr>
        </p:nvSpPr>
        <p:spPr>
          <a:xfrm>
            <a:off x="5355771" y="1004205"/>
            <a:ext cx="6096000" cy="3725183"/>
          </a:xfrm>
        </p:spPr>
        <p:txBody>
          <a:bodyPr/>
          <a:lstStyle/>
          <a:p>
            <a:r>
              <a:rPr lang="en-US" dirty="0"/>
              <a:t>The way to get started is to quit talking and begin doing.</a:t>
            </a:r>
          </a:p>
        </p:txBody>
      </p:sp>
      <p:pic>
        <p:nvPicPr>
          <p:cNvPr id="27" name="Picture Placeholder 26" descr="Skyline aerial view">
            <a:extLst>
              <a:ext uri="{FF2B5EF4-FFF2-40B4-BE49-F238E27FC236}">
                <a16:creationId xmlns:a16="http://schemas.microsoft.com/office/drawing/2014/main" id="{7C9B5A1D-6E4C-4C2C-99B4-DA2732F7CC3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657345" cy="6858000"/>
          </a:xfrm>
        </p:spPr>
      </p:pic>
      <p:sp>
        <p:nvSpPr>
          <p:cNvPr id="24" name="Content Placeholder 23">
            <a:extLst>
              <a:ext uri="{FF2B5EF4-FFF2-40B4-BE49-F238E27FC236}">
                <a16:creationId xmlns:a16="http://schemas.microsoft.com/office/drawing/2014/main" id="{D593D767-CBED-4343-BF82-E91FA5BF5521}"/>
              </a:ext>
            </a:extLst>
          </p:cNvPr>
          <p:cNvSpPr>
            <a:spLocks noGrp="1"/>
          </p:cNvSpPr>
          <p:nvPr>
            <p:ph idx="1"/>
          </p:nvPr>
        </p:nvSpPr>
        <p:spPr>
          <a:xfrm>
            <a:off x="5355771" y="4865914"/>
            <a:ext cx="6096000" cy="532038"/>
          </a:xfrm>
        </p:spPr>
        <p:txBody>
          <a:bodyPr/>
          <a:lstStyle/>
          <a:p>
            <a:r>
              <a:rPr lang="en-US" dirty="0"/>
              <a:t>Walt Disney</a:t>
            </a:r>
          </a:p>
        </p:txBody>
      </p:sp>
      <p:sp>
        <p:nvSpPr>
          <p:cNvPr id="7" name="Slide Number Placeholder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67217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960120" y="317814"/>
            <a:ext cx="10268712" cy="1700784"/>
          </a:xfrm>
        </p:spPr>
        <p:txBody>
          <a:bodyPr/>
          <a:lstStyle/>
          <a:p>
            <a:r>
              <a:rPr lang="en-US" dirty="0"/>
              <a:t>Team</a:t>
            </a:r>
          </a:p>
        </p:txBody>
      </p:sp>
      <p:pic>
        <p:nvPicPr>
          <p:cNvPr id="53" name="Picture Placeholder 52" descr="A person with a beard&#10;">
            <a:extLst>
              <a:ext uri="{FF2B5EF4-FFF2-40B4-BE49-F238E27FC236}">
                <a16:creationId xmlns:a16="http://schemas.microsoft.com/office/drawing/2014/main" id="{EE42DEA0-935C-49FE-BE40-BCB59090B32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066800" y="3048000"/>
            <a:ext cx="1790700" cy="1790700"/>
          </a:xfrm>
        </p:spPr>
      </p:pic>
      <p:pic>
        <p:nvPicPr>
          <p:cNvPr id="57" name="Picture Placeholder 56" descr="A person smiling for the camera">
            <a:extLst>
              <a:ext uri="{FF2B5EF4-FFF2-40B4-BE49-F238E27FC236}">
                <a16:creationId xmlns:a16="http://schemas.microsoft.com/office/drawing/2014/main" id="{D1E913C6-6F9A-4BFE-ABDE-52ADAB4FCB00}"/>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3821762" y="3048000"/>
            <a:ext cx="1790700" cy="1790700"/>
          </a:xfrm>
        </p:spPr>
      </p:pic>
      <p:pic>
        <p:nvPicPr>
          <p:cNvPr id="61" name="Picture Placeholder 60" descr="A person smiling for the camera">
            <a:extLst>
              <a:ext uri="{FF2B5EF4-FFF2-40B4-BE49-F238E27FC236}">
                <a16:creationId xmlns:a16="http://schemas.microsoft.com/office/drawing/2014/main" id="{D8BFA52E-B08F-4B5B-A43C-C6F0C360E44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76021" y="3048000"/>
            <a:ext cx="1790700" cy="1790700"/>
          </a:xfrm>
        </p:spPr>
      </p:pic>
      <p:pic>
        <p:nvPicPr>
          <p:cNvPr id="65" name="Picture Placeholder 64" descr="A person smiling for the camera">
            <a:extLst>
              <a:ext uri="{FF2B5EF4-FFF2-40B4-BE49-F238E27FC236}">
                <a16:creationId xmlns:a16="http://schemas.microsoft.com/office/drawing/2014/main" id="{07D291A7-CAE2-4240-9531-33C44BEC0D9E}"/>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9334500" y="3048000"/>
            <a:ext cx="1790700" cy="1790700"/>
          </a:xfrm>
        </p:spPr>
      </p:pic>
      <p:sp>
        <p:nvSpPr>
          <p:cNvPr id="28" name="Text Placeholder 27">
            <a:extLst>
              <a:ext uri="{FF2B5EF4-FFF2-40B4-BE49-F238E27FC236}">
                <a16:creationId xmlns:a16="http://schemas.microsoft.com/office/drawing/2014/main" id="{2E71CD06-C978-4E7A-B0F3-D7CE7E78D354}"/>
              </a:ext>
            </a:extLst>
          </p:cNvPr>
          <p:cNvSpPr>
            <a:spLocks noGrp="1"/>
          </p:cNvSpPr>
          <p:nvPr>
            <p:ph type="body" sz="quarter" idx="17"/>
          </p:nvPr>
        </p:nvSpPr>
        <p:spPr>
          <a:xfrm>
            <a:off x="1066800" y="5124103"/>
            <a:ext cx="1790700" cy="350292"/>
          </a:xfrm>
        </p:spPr>
        <p:txBody>
          <a:bodyPr>
            <a:normAutofit lnSpcReduction="10000"/>
          </a:bodyPr>
          <a:lstStyle/>
          <a:p>
            <a:r>
              <a:rPr lang="en-US" dirty="0"/>
              <a:t>Name</a:t>
            </a:r>
          </a:p>
        </p:txBody>
      </p:sp>
      <p:sp>
        <p:nvSpPr>
          <p:cNvPr id="29" name="Text Placeholder 28">
            <a:extLst>
              <a:ext uri="{FF2B5EF4-FFF2-40B4-BE49-F238E27FC236}">
                <a16:creationId xmlns:a16="http://schemas.microsoft.com/office/drawing/2014/main" id="{AC3B44FB-4BFE-411B-B515-9692114F1669}"/>
              </a:ext>
            </a:extLst>
          </p:cNvPr>
          <p:cNvSpPr>
            <a:spLocks noGrp="1"/>
          </p:cNvSpPr>
          <p:nvPr>
            <p:ph type="body" sz="quarter" idx="18"/>
          </p:nvPr>
        </p:nvSpPr>
        <p:spPr>
          <a:xfrm>
            <a:off x="1066800" y="5458421"/>
            <a:ext cx="1790700" cy="350292"/>
          </a:xfrm>
        </p:spPr>
        <p:txBody>
          <a:bodyPr/>
          <a:lstStyle/>
          <a:p>
            <a:r>
              <a:rPr lang="en-US" dirty="0"/>
              <a:t>Title</a:t>
            </a:r>
          </a:p>
        </p:txBody>
      </p:sp>
      <p:sp>
        <p:nvSpPr>
          <p:cNvPr id="30" name="Text Placeholder 29">
            <a:extLst>
              <a:ext uri="{FF2B5EF4-FFF2-40B4-BE49-F238E27FC236}">
                <a16:creationId xmlns:a16="http://schemas.microsoft.com/office/drawing/2014/main" id="{0A519495-0B62-4946-8849-85BAE273E1ED}"/>
              </a:ext>
            </a:extLst>
          </p:cNvPr>
          <p:cNvSpPr>
            <a:spLocks noGrp="1"/>
          </p:cNvSpPr>
          <p:nvPr>
            <p:ph type="body" sz="quarter" idx="19"/>
          </p:nvPr>
        </p:nvSpPr>
        <p:spPr>
          <a:xfrm>
            <a:off x="3821762" y="5124103"/>
            <a:ext cx="1790700" cy="350292"/>
          </a:xfrm>
        </p:spPr>
        <p:txBody>
          <a:bodyPr>
            <a:normAutofit lnSpcReduction="10000"/>
          </a:bodyPr>
          <a:lstStyle/>
          <a:p>
            <a:r>
              <a:rPr lang="en-US" dirty="0"/>
              <a:t>Name</a:t>
            </a:r>
          </a:p>
        </p:txBody>
      </p:sp>
      <p:sp>
        <p:nvSpPr>
          <p:cNvPr id="31" name="Text Placeholder 30">
            <a:extLst>
              <a:ext uri="{FF2B5EF4-FFF2-40B4-BE49-F238E27FC236}">
                <a16:creationId xmlns:a16="http://schemas.microsoft.com/office/drawing/2014/main" id="{41645704-3A6A-4BBA-8175-321CF0BA0F93}"/>
              </a:ext>
            </a:extLst>
          </p:cNvPr>
          <p:cNvSpPr>
            <a:spLocks noGrp="1"/>
          </p:cNvSpPr>
          <p:nvPr>
            <p:ph type="body" sz="quarter" idx="20"/>
          </p:nvPr>
        </p:nvSpPr>
        <p:spPr>
          <a:xfrm>
            <a:off x="3821762" y="5458421"/>
            <a:ext cx="1790700" cy="350292"/>
          </a:xfrm>
        </p:spPr>
        <p:txBody>
          <a:bodyPr/>
          <a:lstStyle/>
          <a:p>
            <a:r>
              <a:rPr lang="en-US" dirty="0"/>
              <a:t>Title</a:t>
            </a:r>
          </a:p>
        </p:txBody>
      </p:sp>
      <p:sp>
        <p:nvSpPr>
          <p:cNvPr id="32" name="Text Placeholder 31">
            <a:extLst>
              <a:ext uri="{FF2B5EF4-FFF2-40B4-BE49-F238E27FC236}">
                <a16:creationId xmlns:a16="http://schemas.microsoft.com/office/drawing/2014/main" id="{DF0EBCDF-924B-48F4-A7F7-666B321BFC28}"/>
              </a:ext>
            </a:extLst>
          </p:cNvPr>
          <p:cNvSpPr>
            <a:spLocks noGrp="1"/>
          </p:cNvSpPr>
          <p:nvPr>
            <p:ph type="body" sz="quarter" idx="21"/>
          </p:nvPr>
        </p:nvSpPr>
        <p:spPr>
          <a:xfrm>
            <a:off x="6576021" y="5124103"/>
            <a:ext cx="1790700" cy="350292"/>
          </a:xfrm>
        </p:spPr>
        <p:txBody>
          <a:bodyPr>
            <a:normAutofit lnSpcReduction="10000"/>
          </a:bodyPr>
          <a:lstStyle/>
          <a:p>
            <a:r>
              <a:rPr lang="en-US" dirty="0"/>
              <a:t>Name</a:t>
            </a:r>
          </a:p>
        </p:txBody>
      </p:sp>
      <p:sp>
        <p:nvSpPr>
          <p:cNvPr id="33" name="Text Placeholder 32">
            <a:extLst>
              <a:ext uri="{FF2B5EF4-FFF2-40B4-BE49-F238E27FC236}">
                <a16:creationId xmlns:a16="http://schemas.microsoft.com/office/drawing/2014/main" id="{05CB99E5-316C-41D9-8C47-1B06C7959379}"/>
              </a:ext>
            </a:extLst>
          </p:cNvPr>
          <p:cNvSpPr>
            <a:spLocks noGrp="1"/>
          </p:cNvSpPr>
          <p:nvPr>
            <p:ph type="body" sz="quarter" idx="22"/>
          </p:nvPr>
        </p:nvSpPr>
        <p:spPr>
          <a:xfrm>
            <a:off x="6576021" y="5458421"/>
            <a:ext cx="1790700" cy="350292"/>
          </a:xfrm>
        </p:spPr>
        <p:txBody>
          <a:bodyPr/>
          <a:lstStyle/>
          <a:p>
            <a:r>
              <a:rPr lang="en-US" dirty="0"/>
              <a:t>Title</a:t>
            </a:r>
          </a:p>
        </p:txBody>
      </p:sp>
      <p:sp>
        <p:nvSpPr>
          <p:cNvPr id="34" name="Text Placeholder 33">
            <a:extLst>
              <a:ext uri="{FF2B5EF4-FFF2-40B4-BE49-F238E27FC236}">
                <a16:creationId xmlns:a16="http://schemas.microsoft.com/office/drawing/2014/main" id="{8F7A7076-E480-4D5D-BF05-F80A9002862A}"/>
              </a:ext>
            </a:extLst>
          </p:cNvPr>
          <p:cNvSpPr>
            <a:spLocks noGrp="1"/>
          </p:cNvSpPr>
          <p:nvPr>
            <p:ph type="body" sz="quarter" idx="23"/>
          </p:nvPr>
        </p:nvSpPr>
        <p:spPr>
          <a:xfrm>
            <a:off x="9334500" y="5124103"/>
            <a:ext cx="1790700" cy="350292"/>
          </a:xfrm>
        </p:spPr>
        <p:txBody>
          <a:bodyPr>
            <a:normAutofit lnSpcReduction="10000"/>
          </a:bodyPr>
          <a:lstStyle/>
          <a:p>
            <a:r>
              <a:rPr lang="en-US" dirty="0"/>
              <a:t>Name</a:t>
            </a:r>
          </a:p>
        </p:txBody>
      </p:sp>
      <p:sp>
        <p:nvSpPr>
          <p:cNvPr id="35" name="Text Placeholder 34">
            <a:extLst>
              <a:ext uri="{FF2B5EF4-FFF2-40B4-BE49-F238E27FC236}">
                <a16:creationId xmlns:a16="http://schemas.microsoft.com/office/drawing/2014/main" id="{0E93358B-01FB-420E-B62F-30786A664E23}"/>
              </a:ext>
            </a:extLst>
          </p:cNvPr>
          <p:cNvSpPr>
            <a:spLocks noGrp="1"/>
          </p:cNvSpPr>
          <p:nvPr>
            <p:ph type="body" sz="quarter" idx="24"/>
          </p:nvPr>
        </p:nvSpPr>
        <p:spPr>
          <a:xfrm>
            <a:off x="9334500" y="5458421"/>
            <a:ext cx="1790700" cy="350292"/>
          </a:xfrm>
        </p:spPr>
        <p:txBody>
          <a:bodyPr/>
          <a:lstStyle/>
          <a:p>
            <a:r>
              <a:rPr lang="en-US" dirty="0"/>
              <a:t>Title</a:t>
            </a:r>
          </a:p>
        </p:txBody>
      </p:sp>
      <p:sp>
        <p:nvSpPr>
          <p:cNvPr id="16" name="Footer Placeholder 8">
            <a:extLst>
              <a:ext uri="{FF2B5EF4-FFF2-40B4-BE49-F238E27FC236}">
                <a16:creationId xmlns:a16="http://schemas.microsoft.com/office/drawing/2014/main" id="{8B378668-2A82-42DD-8EEB-903E572ABB72}"/>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7" name="Slide Number Placeholder 9">
            <a:extLst>
              <a:ext uri="{FF2B5EF4-FFF2-40B4-BE49-F238E27FC236}">
                <a16:creationId xmlns:a16="http://schemas.microsoft.com/office/drawing/2014/main" id="{FB1D3245-1EEE-45B5-A63B-774B81FEFBA8}"/>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60120" y="317814"/>
            <a:ext cx="10268712" cy="1700784"/>
          </a:xfrm>
        </p:spPr>
        <p:txBody>
          <a:bodyPr/>
          <a:lstStyle/>
          <a:p>
            <a:r>
              <a:rPr lang="en-US" dirty="0"/>
              <a:t>Timeline</a:t>
            </a:r>
          </a:p>
        </p:txBody>
      </p:sp>
      <p:graphicFrame>
        <p:nvGraphicFramePr>
          <p:cNvPr id="7" name="Content Placeholder 3" descr="Timeline graphic with a bright yellow line.">
            <a:extLst>
              <a:ext uri="{FF2B5EF4-FFF2-40B4-BE49-F238E27FC236}">
                <a16:creationId xmlns:a16="http://schemas.microsoft.com/office/drawing/2014/main" id="{019F7C97-485E-462B-8322-E8086263ABBC}"/>
              </a:ext>
            </a:extLst>
          </p:cNvPr>
          <p:cNvGraphicFramePr>
            <a:graphicFrameLocks noGrp="1"/>
          </p:cNvGraphicFramePr>
          <p:nvPr>
            <p:ph idx="1"/>
            <p:extLst>
              <p:ext uri="{D42A27DB-BD31-4B8C-83A1-F6EECF244321}">
                <p14:modId xmlns:p14="http://schemas.microsoft.com/office/powerpoint/2010/main" val="1974321108"/>
              </p:ext>
            </p:extLst>
          </p:nvPr>
        </p:nvGraphicFramePr>
        <p:xfrm>
          <a:off x="960438" y="2587625"/>
          <a:ext cx="102679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8">
            <a:extLst>
              <a:ext uri="{FF2B5EF4-FFF2-40B4-BE49-F238E27FC236}">
                <a16:creationId xmlns:a16="http://schemas.microsoft.com/office/drawing/2014/main" id="{1245B9EE-988A-40F6-A580-1E4793EDF5E6}"/>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6" name="Slide Number Placeholder 9">
            <a:extLst>
              <a:ext uri="{FF2B5EF4-FFF2-40B4-BE49-F238E27FC236}">
                <a16:creationId xmlns:a16="http://schemas.microsoft.com/office/drawing/2014/main" id="{AD7F6A06-93CD-4A18-970E-BD017374678A}"/>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8</a:t>
            </a:fld>
            <a:endParaRPr lang="en-US" dirty="0"/>
          </a:p>
        </p:txBody>
      </p:sp>
    </p:spTree>
    <p:extLst>
      <p:ext uri="{BB962C8B-B14F-4D97-AF65-F5344CB8AC3E}">
        <p14:creationId xmlns:p14="http://schemas.microsoft.com/office/powerpoint/2010/main" val="416793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Content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60121" y="2587752"/>
            <a:ext cx="4818888" cy="892048"/>
          </a:xfrm>
        </p:spPr>
        <p:txBody>
          <a:bodyPr/>
          <a:lstStyle/>
          <a:p>
            <a:r>
              <a:rPr lang="en-US" dirty="0"/>
              <a:t>Subtitle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60120" y="3594538"/>
            <a:ext cx="4818888" cy="2586806"/>
          </a:xfrm>
        </p:spPr>
        <p:txBody>
          <a:bodyPr vert="horz" lIns="91440" tIns="45720" rIns="91440" bIns="45720" rtlCol="0" anchor="t">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409944" y="2587752"/>
            <a:ext cx="4818888" cy="892048"/>
          </a:xfrm>
        </p:spPr>
        <p:txBody>
          <a:bodyPr/>
          <a:lstStyle/>
          <a:p>
            <a:r>
              <a:rPr lang="en-US" dirty="0"/>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409944" y="3594538"/>
            <a:ext cx="4818888" cy="2586806"/>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8" name="Footer Placeholder 8">
            <a:extLst>
              <a:ext uri="{FF2B5EF4-FFF2-40B4-BE49-F238E27FC236}">
                <a16:creationId xmlns:a16="http://schemas.microsoft.com/office/drawing/2014/main" id="{B67120C1-6A9D-44FA-9A16-F092E488175C}"/>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9</a:t>
            </a:fld>
            <a:endParaRPr lang="en-US" dirty="0"/>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_JuxtaposeVTI</Template>
  <TotalTime>0</TotalTime>
  <Words>536</Words>
  <Application>Microsoft Macintosh PowerPoint</Application>
  <PresentationFormat>Widescreen</PresentationFormat>
  <Paragraphs>109</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Demi Cond</vt:lpstr>
      <vt:lpstr>Franklin Gothic Medium</vt:lpstr>
      <vt:lpstr>Wingdings</vt:lpstr>
      <vt:lpstr>JuxtaposeVTI</vt:lpstr>
      <vt:lpstr>Mcpuddock development</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2021-04-27T10:31:44Z</dcterms:created>
  <dcterms:modified xsi:type="dcterms:W3CDTF">2024-02-24T15:59:46Z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