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0" r:id="rId4"/>
  </p:sldMasterIdLst>
  <p:notesMasterIdLst>
    <p:notesMasterId r:id="rId15"/>
  </p:notesMasterIdLst>
  <p:handoutMasterIdLst>
    <p:handoutMasterId r:id="rId16"/>
  </p:handoutMasterIdLst>
  <p:sldIdLst>
    <p:sldId id="256" r:id="rId5"/>
    <p:sldId id="280" r:id="rId6"/>
    <p:sldId id="259" r:id="rId7"/>
    <p:sldId id="281" r:id="rId8"/>
    <p:sldId id="265" r:id="rId9"/>
    <p:sldId id="266" r:id="rId10"/>
    <p:sldId id="282" r:id="rId11"/>
    <p:sldId id="283" r:id="rId12"/>
    <p:sldId id="270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8" userDrawn="1">
          <p15:clr>
            <a:srgbClr val="A4A3A4"/>
          </p15:clr>
        </p15:guide>
        <p15:guide id="2" pos="7080" userDrawn="1">
          <p15:clr>
            <a:srgbClr val="A4A3A4"/>
          </p15:clr>
        </p15:guide>
        <p15:guide id="3" pos="51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45" autoAdjust="0"/>
    <p:restoredTop sz="86408" autoAdjust="0"/>
  </p:normalViewPr>
  <p:slideViewPr>
    <p:cSldViewPr snapToGrid="0">
      <p:cViewPr varScale="1">
        <p:scale>
          <a:sx n="106" d="100"/>
          <a:sy n="106" d="100"/>
        </p:scale>
        <p:origin x="216" y="168"/>
      </p:cViewPr>
      <p:guideLst>
        <p:guide orient="horz" pos="1848"/>
        <p:guide pos="7080"/>
        <p:guide pos="5112"/>
      </p:guideLst>
    </p:cSldViewPr>
  </p:slideViewPr>
  <p:outlineViewPr>
    <p:cViewPr>
      <p:scale>
        <a:sx n="33" d="100"/>
        <a:sy n="33" d="100"/>
      </p:scale>
      <p:origin x="0" y="-481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845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80AE3C0-C0E9-40F8-963A-C710B0868C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B19749-4C26-46F6-A13E-4F2E91EC14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B2F5F-49ED-40E3-A1A5-941FF8279870}" type="datetimeFigureOut">
              <a:rPr lang="en-US" smtClean="0"/>
              <a:t>2/25/24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826E5B-3572-4EEA-91A0-FE0838ED61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D8116-DB0F-4C4A-85AD-5331C0D78B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B74FA-BCF5-412C-B474-5CA730E53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645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C1060-699B-414A-8D16-7630F8BDD05E}" type="datetimeFigureOut">
              <a:rPr lang="en-US" smtClean="0"/>
              <a:t>2/25/24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DF348-2A86-4531-BD4E-BD8C0BBDAD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876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DF348-2A86-4531-BD4E-BD8C0BBDAD4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267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51245-A7A5-4517-A4C5-F741FAE668F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130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DF348-2A86-4531-BD4E-BD8C0BBDAD4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613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51245-A7A5-4517-A4C5-F741FAE668F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543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51245-A7A5-4517-A4C5-F741FAE668F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147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51245-A7A5-4517-A4C5-F741FAE668F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2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1947BE1-D586-49AE-B2E6-EE426AA23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532914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4C316E-D918-422D-AC5F-D93C59AB67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78" y="627016"/>
            <a:ext cx="6389027" cy="5601790"/>
          </a:xfrm>
        </p:spPr>
        <p:txBody>
          <a:bodyPr>
            <a:noAutofit/>
          </a:bodyPr>
          <a:lstStyle>
            <a:lvl1pPr algn="r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8000" baseline="0"/>
            </a:lvl1pPr>
          </a:lstStyle>
          <a:p>
            <a:r>
              <a:rPr lang="en-US" dirty="0"/>
              <a:t>Click to edit Master TEXT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B4012DC-9879-489B-B525-C474C5DD29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29797" y="627016"/>
            <a:ext cx="3199034" cy="5590903"/>
          </a:xfrm>
        </p:spPr>
        <p:txBody>
          <a:bodyPr anchor="ctr">
            <a:normAutofit/>
          </a:bodyPr>
          <a:lstStyle>
            <a:lvl1pPr>
              <a:defRPr lang="en-US" sz="2600" kern="1200" spc="50" baseline="0" dirty="0" smtClean="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405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DF7571-A130-4054-9513-4BDAC9AE5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30" y="635000"/>
            <a:ext cx="5171770" cy="2039374"/>
          </a:xfrm>
        </p:spPr>
        <p:txBody>
          <a:bodyPr anchor="b">
            <a:noAutofit/>
          </a:bodyPr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6600" baseline="0"/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A27FA5-F6EE-4784-AC43-76381FC2CD9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1998" y="2911475"/>
            <a:ext cx="4500563" cy="3311525"/>
          </a:xfrm>
        </p:spPr>
        <p:txBody>
          <a:bodyPr>
            <a:normAutofit/>
          </a:bodyPr>
          <a:lstStyle>
            <a:lvl1pPr>
              <a:defRPr lang="en-US" sz="2200" kern="1200" spc="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094F8F4-63E4-4A00-8F98-09219DA987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42113" y="639763"/>
            <a:ext cx="2198687" cy="25463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34D9F00-72E9-433A-9427-8DA07653B25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37675" y="638175"/>
            <a:ext cx="2198688" cy="25463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AD0C148-B6DB-4D32-B139-403A6AEC3D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2113" y="3668713"/>
            <a:ext cx="2198687" cy="25542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D9D424B8-9E08-469D-88C8-019306CA38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7675" y="3668713"/>
            <a:ext cx="2198688" cy="25463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92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90108" y="1225106"/>
            <a:ext cx="8201891" cy="39518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6A3D1-C594-4520-A142-F0D3F59C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5193" y="3036762"/>
            <a:ext cx="7136064" cy="1700784"/>
          </a:xfrm>
        </p:spPr>
        <p:txBody>
          <a:bodyPr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/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2804" y="1225484"/>
            <a:ext cx="4059934" cy="395180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779" y="5355583"/>
            <a:ext cx="2270162" cy="57715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cs typeface="Calibri"/>
              </a:rPr>
              <a:t>Click to edit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16F6145-A1AE-4CDA-AE26-E8FDEFAAB39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984437" y="5355583"/>
            <a:ext cx="2270162" cy="57715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cs typeface="Calibri"/>
              </a:rPr>
              <a:t>Click to edit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FDD02FA-6843-4E54-ACDC-AFEAFB4EFAA9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9421095" y="5355583"/>
            <a:ext cx="2270162" cy="57715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cs typeface="Calibri"/>
              </a:rPr>
              <a:t>Click to edit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05051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4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64985"/>
            <a:ext cx="5297764" cy="39521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93472D-332A-4010-9FEA-8E1E9AE7E1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6213" y="336958"/>
            <a:ext cx="10616187" cy="1700784"/>
          </a:xfrm>
        </p:spPr>
        <p:txBody>
          <a:bodyPr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TEXT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120" y="2587752"/>
            <a:ext cx="3694176" cy="3258102"/>
          </a:xfr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cs typeface="Calibri"/>
              </a:rPr>
              <a:t>Click to edit master text style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9D1BED5-2D39-40ED-92F5-CF06BE8A75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97764" y="2265363"/>
            <a:ext cx="3479524" cy="39512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77288" y="2265363"/>
            <a:ext cx="3414712" cy="39512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1" y="6356350"/>
            <a:ext cx="3353262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90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0438" y="317499"/>
            <a:ext cx="4500737" cy="2095501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z="5400" dirty="0"/>
              <a:t>Click to edit master text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438" y="2587625"/>
            <a:ext cx="4500737" cy="35941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  <a:cs typeface="Calibri"/>
              </a:rPr>
              <a:t>Click to edit master text style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4474" y="0"/>
            <a:ext cx="3046351" cy="34283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B54A389-080E-45CE-8275-215B7C9B58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48763" y="0"/>
            <a:ext cx="3048000" cy="3429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F5006F58-5D95-4392-9D32-BE333EA549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2350" y="3429000"/>
            <a:ext cx="6076950" cy="3429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73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384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236976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8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5771" y="1004205"/>
            <a:ext cx="6096000" cy="3725183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sz="5400" dirty="0"/>
              <a:t>Click to edit master text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7345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5771" y="4865914"/>
            <a:ext cx="6096000" cy="532038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  <a:cs typeface="Calibri"/>
              </a:rPr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4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1DF4D9E-FD4F-4244-ACD6-44EC4C0494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6800" y="3048000"/>
            <a:ext cx="1790700" cy="17907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44F5B526-8975-4F7C-B558-830FCEE068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1762" y="3048000"/>
            <a:ext cx="1790700" cy="17907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Picture Placeholder 22">
            <a:extLst>
              <a:ext uri="{FF2B5EF4-FFF2-40B4-BE49-F238E27FC236}">
                <a16:creationId xmlns:a16="http://schemas.microsoft.com/office/drawing/2014/main" id="{ED20DBB5-D24E-40D6-AFFB-428692A51A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76021" y="3048000"/>
            <a:ext cx="1790700" cy="17907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F6F7262C-3E29-4219-AF83-B7A71B97A13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4500" y="3048000"/>
            <a:ext cx="1790700" cy="17907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3861F78-BD42-4F29-8487-1641CFD039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66800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FAB1F8B-1CEE-4068-86DE-561A12A0418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66800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D5AE44CD-B78E-4EE2-B0F2-E0D436C2BA1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21762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1" name="Text Placeholder 27">
            <a:extLst>
              <a:ext uri="{FF2B5EF4-FFF2-40B4-BE49-F238E27FC236}">
                <a16:creationId xmlns:a16="http://schemas.microsoft.com/office/drawing/2014/main" id="{3C4FE2DB-091F-4F7A-B6B6-9A6F22AC0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21762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27">
            <a:extLst>
              <a:ext uri="{FF2B5EF4-FFF2-40B4-BE49-F238E27FC236}">
                <a16:creationId xmlns:a16="http://schemas.microsoft.com/office/drawing/2014/main" id="{3A3F9D5D-A5CF-482B-A14C-E5BFADB76F7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76021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27">
            <a:extLst>
              <a:ext uri="{FF2B5EF4-FFF2-40B4-BE49-F238E27FC236}">
                <a16:creationId xmlns:a16="http://schemas.microsoft.com/office/drawing/2014/main" id="{A4F265B4-1FBB-4396-A938-862D45713AE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576021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Text Placeholder 27">
            <a:extLst>
              <a:ext uri="{FF2B5EF4-FFF2-40B4-BE49-F238E27FC236}">
                <a16:creationId xmlns:a16="http://schemas.microsoft.com/office/drawing/2014/main" id="{AC1BA7DC-98B0-4261-8F1E-8101FB5D480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334500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5" name="Text Placeholder 27">
            <a:extLst>
              <a:ext uri="{FF2B5EF4-FFF2-40B4-BE49-F238E27FC236}">
                <a16:creationId xmlns:a16="http://schemas.microsoft.com/office/drawing/2014/main" id="{2E4EF69E-34E2-46FF-A0FA-3F136396D3E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334500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8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593407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02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3236976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3236976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77512" y="2587752"/>
            <a:ext cx="3236976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77512" y="3594538"/>
            <a:ext cx="3236976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9054C03E-8FD4-4345-A971-0A2CCF5C4A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94903" y="2587752"/>
            <a:ext cx="3236976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56D09A0C-509F-447E-AFB1-5531727D7DF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94903" y="3594538"/>
            <a:ext cx="3236976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45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7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3" r:id="rId4"/>
    <p:sldLayoutId id="2147483672" r:id="rId5"/>
    <p:sldLayoutId id="2147483686" r:id="rId6"/>
    <p:sldLayoutId id="2147483687" r:id="rId7"/>
    <p:sldLayoutId id="2147483675" r:id="rId8"/>
    <p:sldLayoutId id="2147483688" r:id="rId9"/>
    <p:sldLayoutId id="2147483682" r:id="rId10"/>
    <p:sldLayoutId id="214748368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frog head in a pond&#10;&#10;Description automatically generated">
            <a:extLst>
              <a:ext uri="{FF2B5EF4-FFF2-40B4-BE49-F238E27FC236}">
                <a16:creationId xmlns:a16="http://schemas.microsoft.com/office/drawing/2014/main" id="{684610BA-0100-CE62-4D5E-46929D8C90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66" r="11571"/>
          <a:stretch/>
        </p:blipFill>
        <p:spPr>
          <a:xfrm>
            <a:off x="-5882" y="-69850"/>
            <a:ext cx="7535333" cy="6997700"/>
          </a:xfrm>
          <a:prstGeom prst="rect">
            <a:avLst/>
          </a:prstGeo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E8C4EFE6-2069-473C-9C7D-664E02AC6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270" y="3025970"/>
            <a:ext cx="6389027" cy="5601790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Mcpuddock</a:t>
            </a:r>
            <a:r>
              <a:rPr lang="en-US" dirty="0">
                <a:solidFill>
                  <a:schemeClr val="tx1"/>
                </a:solidFill>
              </a:rPr>
              <a:t> development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309D09-2937-4053-9CD6-3131EABB07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29797" y="627016"/>
            <a:ext cx="3199034" cy="5590903"/>
          </a:xfrm>
        </p:spPr>
        <p:txBody>
          <a:bodyPr/>
          <a:lstStyle/>
          <a:p>
            <a:r>
              <a:rPr lang="en-US" dirty="0"/>
              <a:t>Oleg Kovalchuk</a:t>
            </a:r>
          </a:p>
          <a:p>
            <a:r>
              <a:rPr lang="en-US" dirty="0"/>
              <a:t>Jake Milne</a:t>
            </a:r>
          </a:p>
          <a:p>
            <a:r>
              <a:rPr lang="en-US" dirty="0"/>
              <a:t>Luca </a:t>
            </a:r>
            <a:r>
              <a:rPr lang="en-US" dirty="0" err="1"/>
              <a:t>Bellu</a:t>
            </a:r>
            <a:endParaRPr lang="en-US" dirty="0"/>
          </a:p>
          <a:p>
            <a:r>
              <a:rPr lang="en-US"/>
              <a:t>Clara Ringrose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19606920-6D8A-4305-AB8A-83B7F9391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779" y="5355583"/>
            <a:ext cx="2270162" cy="577153"/>
          </a:xfrm>
        </p:spPr>
        <p:txBody>
          <a:bodyPr>
            <a:normAutofit/>
          </a:bodyPr>
          <a:lstStyle/>
          <a:p>
            <a:r>
              <a:rPr lang="en-US" dirty="0" err="1"/>
              <a:t>McPuddock</a:t>
            </a:r>
            <a:r>
              <a:rPr lang="en-US" dirty="0"/>
              <a:t> Development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7C60074-2066-4765-88F0-BC4B57CC1F9D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984436" y="5355583"/>
            <a:ext cx="5059175" cy="577153"/>
          </a:xfrm>
        </p:spPr>
        <p:txBody>
          <a:bodyPr>
            <a:norm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clararingrose</a:t>
            </a:r>
            <a:r>
              <a:rPr lang="en-US" dirty="0"/>
              <a:t>/rguhack2024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024E6B4-6182-4098-B9C0-B254AD638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/>
          <a:lstStyle/>
          <a:p>
            <a:fld id="{F97E8200-1950-409B-82E7-99938E7AE35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Placeholder 4" descr="A frog statue in water&#10;&#10;Description automatically generated">
            <a:extLst>
              <a:ext uri="{FF2B5EF4-FFF2-40B4-BE49-F238E27FC236}">
                <a16:creationId xmlns:a16="http://schemas.microsoft.com/office/drawing/2014/main" id="{0315B1B8-0FC9-DFFF-9413-E902F215D4F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11475" r="11475"/>
          <a:stretch>
            <a:fillRect/>
          </a:stretch>
        </p:blipFill>
        <p:spPr/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F69C53-44E5-74B7-11B8-CCFA18AED9BD}"/>
              </a:ext>
            </a:extLst>
          </p:cNvPr>
          <p:cNvSpPr txBox="1"/>
          <p:nvPr/>
        </p:nvSpPr>
        <p:spPr>
          <a:xfrm>
            <a:off x="4547779" y="2235288"/>
            <a:ext cx="74958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 website with an intuitive and fun design to help navigate Aberdeen’s Duthie Park</a:t>
            </a:r>
          </a:p>
        </p:txBody>
      </p:sp>
    </p:spTree>
    <p:extLst>
      <p:ext uri="{BB962C8B-B14F-4D97-AF65-F5344CB8AC3E}">
        <p14:creationId xmlns:p14="http://schemas.microsoft.com/office/powerpoint/2010/main" val="2452352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16D8A-2E12-4C9A-8001-077CF283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374" y="836948"/>
            <a:ext cx="4500737" cy="2095501"/>
          </a:xfrm>
        </p:spPr>
        <p:txBody>
          <a:bodyPr>
            <a:normAutofit fontScale="90000"/>
          </a:bodyPr>
          <a:lstStyle/>
          <a:p>
            <a:r>
              <a:rPr lang="en-US" dirty="0"/>
              <a:t>The Current Duthie Park website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0A2AA5F-AC43-49A7-AA8B-D75C87AB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/>
          <a:lstStyle/>
          <a:p>
            <a:fld id="{F97E8200-1950-409B-82E7-99938E7AE35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A836B19-C03B-B1BD-B618-017FA19124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305"/>
          <a:stretch/>
        </p:blipFill>
        <p:spPr>
          <a:xfrm>
            <a:off x="6381497" y="259452"/>
            <a:ext cx="5468473" cy="291566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C05D2AE-F3C6-57C0-DAB1-1068B8803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1680" y="3925551"/>
            <a:ext cx="5418290" cy="2377646"/>
          </a:xfrm>
          <a:prstGeom prst="rect">
            <a:avLst/>
          </a:prstGeom>
        </p:spPr>
      </p:pic>
      <p:pic>
        <p:nvPicPr>
          <p:cNvPr id="1026" name="Picture 2" descr="Sad boy sitting in the park Stock Photo - Alamy">
            <a:extLst>
              <a:ext uri="{FF2B5EF4-FFF2-40B4-BE49-F238E27FC236}">
                <a16:creationId xmlns:a16="http://schemas.microsoft.com/office/drawing/2014/main" id="{379CD189-FEF1-4F2C-8356-2171604F69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62"/>
          <a:stretch/>
        </p:blipFill>
        <p:spPr bwMode="auto">
          <a:xfrm>
            <a:off x="906755" y="3402814"/>
            <a:ext cx="4415356" cy="2900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1512E14-4E15-531B-C405-A06C67497DC3}"/>
              </a:ext>
            </a:extLst>
          </p:cNvPr>
          <p:cNvSpPr/>
          <p:nvPr/>
        </p:nvSpPr>
        <p:spPr>
          <a:xfrm>
            <a:off x="821374" y="6356350"/>
            <a:ext cx="1817654" cy="365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17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Aims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Functionality</a:t>
            </a:r>
          </a:p>
        </p:txBody>
      </p:sp>
      <p:pic>
        <p:nvPicPr>
          <p:cNvPr id="12" name="Content Placeholder 11" descr="Gears with solid fill">
            <a:extLst>
              <a:ext uri="{FF2B5EF4-FFF2-40B4-BE49-F238E27FC236}">
                <a16:creationId xmlns:a16="http://schemas.microsoft.com/office/drawing/2014/main" id="{2FA21078-F175-C3DE-D00C-EFF2FA7AE9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21694" y="4430712"/>
            <a:ext cx="914400" cy="9144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C75217-33C3-5595-FCBC-06AE31E30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Interactivity</a:t>
            </a:r>
          </a:p>
        </p:txBody>
      </p:sp>
      <p:pic>
        <p:nvPicPr>
          <p:cNvPr id="10" name="Content Placeholder 9" descr="Pinch Zoom In with solid fill">
            <a:extLst>
              <a:ext uri="{FF2B5EF4-FFF2-40B4-BE49-F238E27FC236}">
                <a16:creationId xmlns:a16="http://schemas.microsoft.com/office/drawing/2014/main" id="{D71058D0-1FC5-FA8F-0724-2B6979B5922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8800" y="4430712"/>
            <a:ext cx="914400" cy="91440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BCB9ACF-BE1A-2C04-2F83-6CC4A67F66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sz="2800" dirty="0"/>
              <a:t>security</a:t>
            </a:r>
          </a:p>
        </p:txBody>
      </p:sp>
      <p:pic>
        <p:nvPicPr>
          <p:cNvPr id="14" name="Content Placeholder 13" descr="Shield Tick with solid fill">
            <a:extLst>
              <a:ext uri="{FF2B5EF4-FFF2-40B4-BE49-F238E27FC236}">
                <a16:creationId xmlns:a16="http://schemas.microsoft.com/office/drawing/2014/main" id="{8D083EAD-E3E8-3085-F19F-AF79B53908FB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55906" y="4430712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CC69C1A1-78E3-4597-AE36-69056DA33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prototyping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335AAC-3B55-CDCB-C726-7D6399493D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GB" dirty="0"/>
              <a:t>Wireframing</a:t>
            </a:r>
          </a:p>
        </p:txBody>
      </p:sp>
      <p:pic>
        <p:nvPicPr>
          <p:cNvPr id="4" name="Content Placeholder 3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3E21DB4F-A459-F9AA-3443-EEDF862244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996678" y="3594100"/>
            <a:ext cx="1164431" cy="2587625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6CC2D-2097-F473-3FA4-4397A6D102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GB" dirty="0"/>
              <a:t>Designing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0F2C49-773E-64A1-460D-2AEB4912CF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14488" y="2587752"/>
            <a:ext cx="3903056" cy="892048"/>
          </a:xfrm>
        </p:spPr>
        <p:txBody>
          <a:bodyPr/>
          <a:lstStyle/>
          <a:p>
            <a:r>
              <a:rPr lang="en-GB" dirty="0"/>
              <a:t>Cross- compatibility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2ABE0-11DD-496F-AD25-CB335771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" name="Content Placeholder 9" descr="A screenshot of a phone&#10;&#10;Description automatically generated">
            <a:extLst>
              <a:ext uri="{FF2B5EF4-FFF2-40B4-BE49-F238E27FC236}">
                <a16:creationId xmlns:a16="http://schemas.microsoft.com/office/drawing/2014/main" id="{674A02B0-A2B5-C48E-3124-237F7896EB2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5513784" y="3594100"/>
            <a:ext cx="1164431" cy="2587625"/>
          </a:xfrm>
          <a:prstGeom prst="rect">
            <a:avLst/>
          </a:prstGeom>
        </p:spPr>
      </p:pic>
      <p:pic>
        <p:nvPicPr>
          <p:cNvPr id="12" name="Content Placeholder 11" descr="A screenshot of a website&#10;&#10;Description automatically generated">
            <a:extLst>
              <a:ext uri="{FF2B5EF4-FFF2-40B4-BE49-F238E27FC236}">
                <a16:creationId xmlns:a16="http://schemas.microsoft.com/office/drawing/2014/main" id="{02AF2CAC-00DD-700E-C223-4B9809A348B3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5"/>
          <a:stretch>
            <a:fillRect/>
          </a:stretch>
        </p:blipFill>
        <p:spPr>
          <a:xfrm>
            <a:off x="8496815" y="3594100"/>
            <a:ext cx="2232582" cy="258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7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/>
          <a:lstStyle/>
          <a:p>
            <a:r>
              <a:rPr lang="en-US" dirty="0"/>
              <a:t>Interactive Maps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/>
          <a:lstStyle/>
          <a:p>
            <a:r>
              <a:rPr lang="en-US" dirty="0"/>
              <a:t>map markers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Implemented Open Street Map API</a:t>
            </a:r>
          </a:p>
          <a:p>
            <a:endParaRPr lang="en-US" dirty="0"/>
          </a:p>
          <a:p>
            <a:r>
              <a:rPr lang="en-US" dirty="0"/>
              <a:t>Click on the markers to view information about each location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/>
          <a:lstStyle/>
          <a:p>
            <a:r>
              <a:rPr lang="en-US" dirty="0"/>
              <a:t>Augmented Reality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>
            <a:normAutofit/>
          </a:bodyPr>
          <a:lstStyle/>
          <a:p>
            <a:r>
              <a:rPr lang="en-US" dirty="0"/>
              <a:t>Use the camera function to view the world in AR</a:t>
            </a:r>
          </a:p>
          <a:p>
            <a:endParaRPr lang="en-US" dirty="0"/>
          </a:p>
          <a:p>
            <a:r>
              <a:rPr lang="en-US" dirty="0"/>
              <a:t>See if you can find the hidden objects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CC302B43-8755-4B25-A036-68EFC8791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/>
          <a:lstStyle/>
          <a:p>
            <a:fld id="{F97E8200-1950-409B-82E7-99938E7AE35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/>
          <a:lstStyle/>
          <a:p>
            <a:r>
              <a:rPr lang="en-US" dirty="0"/>
              <a:t>Website redesign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9052153-84CE-4C4C-9422-F437CC027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3236976" cy="892048"/>
          </a:xfrm>
        </p:spPr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ED227-95A7-4B08-91FE-5E0EF0D41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3236976" cy="2586806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Add content including text, maps, and images to the website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A9D6D54-1465-4F38-AF0C-D1D9C4B69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77512" y="2587752"/>
            <a:ext cx="3236976" cy="892048"/>
          </a:xfrm>
        </p:spPr>
        <p:txBody>
          <a:bodyPr/>
          <a:lstStyle/>
          <a:p>
            <a:r>
              <a:rPr lang="en-US" dirty="0" err="1"/>
              <a:t>ejs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2ECAAA-1E9C-4845-8EA9-E11A76F08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77512" y="3594538"/>
            <a:ext cx="3236976" cy="2586806"/>
          </a:xfrm>
        </p:spPr>
        <p:txBody>
          <a:bodyPr>
            <a:normAutofit/>
          </a:bodyPr>
          <a:lstStyle/>
          <a:p>
            <a:r>
              <a:rPr lang="en-US" dirty="0"/>
              <a:t>Used to structure and re-use code blocks for fast prototyping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2E3A0DE-C4AF-4CF7-8543-12273A6106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94903" y="2587752"/>
            <a:ext cx="3236976" cy="892048"/>
          </a:xfrm>
        </p:spPr>
        <p:txBody>
          <a:bodyPr/>
          <a:lstStyle/>
          <a:p>
            <a:r>
              <a:rPr lang="en-US" dirty="0" err="1"/>
              <a:t>css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E650F12-7519-49DD-8FF1-548919AFB26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94903" y="3594538"/>
            <a:ext cx="3236976" cy="2586806"/>
          </a:xfrm>
        </p:spPr>
        <p:txBody>
          <a:bodyPr>
            <a:normAutofit/>
          </a:bodyPr>
          <a:lstStyle/>
          <a:p>
            <a:r>
              <a:rPr lang="en-US" dirty="0"/>
              <a:t>Website styled the same way as the current one to match the visuals of the Aberdeen council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87DE1BC5-FD94-4773-8370-432A38DB8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/>
          <a:lstStyle/>
          <a:p>
            <a:fld id="{F97E8200-1950-409B-82E7-99938E7AE35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D11DDC7-D8F8-3A50-E9F3-F5CEB1DFF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637" y="547887"/>
            <a:ext cx="2648286" cy="124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508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4144A-905D-0831-33B1-69B30968E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Weather &amp; Travel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EC83E72-E199-E460-8049-238151329D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forecasts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D003DFC-212D-9C3D-2F78-82FF9F2B4EE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View the weather forecast up to a week ahead to plan when you go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B5FF2F3-3F77-2623-84F0-88B16D7FA0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Bus Routes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9A0F6AD-E89A-43D2-A3F8-23D87B80E43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Plan your route beforehand by viewing the available buses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42175DE-F1B3-22BF-4CC0-E4DDDC387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362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587FB-A88F-F015-C3A2-0F55C3176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Demonstration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09FFB-0737-7752-2E02-A0496A7154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393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CEB845D9-890B-484B-975B-B5F85434B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30" y="635000"/>
            <a:ext cx="5171770" cy="203937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EFAE7A4-BFF2-4F94-9264-0C5D1205E8D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1998" y="2911475"/>
            <a:ext cx="4500563" cy="3311525"/>
          </a:xfrm>
        </p:spPr>
        <p:txBody>
          <a:bodyPr/>
          <a:lstStyle/>
          <a:p>
            <a:r>
              <a:rPr lang="en-US" dirty="0"/>
              <a:t>This new redesign implements html, </a:t>
            </a:r>
            <a:r>
              <a:rPr lang="en-US" dirty="0" err="1"/>
              <a:t>css</a:t>
            </a:r>
            <a:r>
              <a:rPr lang="en-US" dirty="0"/>
              <a:t>, and </a:t>
            </a:r>
            <a:r>
              <a:rPr lang="en-US" dirty="0" err="1"/>
              <a:t>ejs</a:t>
            </a:r>
            <a:r>
              <a:rPr lang="en-US" dirty="0"/>
              <a:t> to create a modern layout that </a:t>
            </a:r>
            <a:r>
              <a:rPr lang="en-GB" dirty="0"/>
              <a:t>utilises</a:t>
            </a:r>
            <a:r>
              <a:rPr lang="en-US" dirty="0"/>
              <a:t> interactive maps, captchas, AR, and calendars to seamlessly plan a day out to Duthie park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A3E8286-FBE7-457A-986D-0678299D2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/>
          <a:lstStyle/>
          <a:p>
            <a:fld id="{F97E8200-1950-409B-82E7-99938E7AE35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DD17B265-A7E6-3997-A29F-31008AC3BC6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25100" r="25100"/>
          <a:stretch/>
        </p:blipFill>
        <p:spPr/>
      </p:pic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206549D9-5736-9640-F0BB-2304FC86E7D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l="8902" r="8902"/>
          <a:stretch/>
        </p:blipFill>
        <p:spPr/>
      </p:pic>
      <p:pic>
        <p:nvPicPr>
          <p:cNvPr id="1026" name="Picture 2" descr="Buster: Captcha Solver for Humans extension - Opera add-ons">
            <a:extLst>
              <a:ext uri="{FF2B5EF4-FFF2-40B4-BE49-F238E27FC236}">
                <a16:creationId xmlns:a16="http://schemas.microsoft.com/office/drawing/2014/main" id="{A1C23E99-47B9-1ABF-EECC-84240A2C3BD5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18" r="2121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44E1C116-0894-5E1C-C9A1-0A460ADE9CD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/>
          <a:srcRect l="7464" r="7464"/>
          <a:stretch/>
        </p:blipFill>
        <p:spPr/>
      </p:pic>
    </p:spTree>
    <p:extLst>
      <p:ext uri="{BB962C8B-B14F-4D97-AF65-F5344CB8AC3E}">
        <p14:creationId xmlns:p14="http://schemas.microsoft.com/office/powerpoint/2010/main" val="1836265594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6DA60BD-0042-4722-B671-D551884D1E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85BFFF-2B6E-4D20-8938-61E36B8CFE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069F72-2015-4FB6-9588-A49CB14BDC12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_JuxtaposeVTI</Template>
  <TotalTime>0</TotalTime>
  <Words>212</Words>
  <Application>Microsoft Macintosh PowerPoint</Application>
  <PresentationFormat>Widescreen</PresentationFormat>
  <Paragraphs>54</Paragraphs>
  <Slides>10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Franklin Gothic Demi Cond</vt:lpstr>
      <vt:lpstr>Franklin Gothic Medium</vt:lpstr>
      <vt:lpstr>Wingdings</vt:lpstr>
      <vt:lpstr>JuxtaposeVTI</vt:lpstr>
      <vt:lpstr>Mcpuddock development</vt:lpstr>
      <vt:lpstr>The Current Duthie Park website</vt:lpstr>
      <vt:lpstr>Our Aims</vt:lpstr>
      <vt:lpstr>prototyping</vt:lpstr>
      <vt:lpstr>Interactive Maps</vt:lpstr>
      <vt:lpstr>Website redesign </vt:lpstr>
      <vt:lpstr>Weather &amp; Travel</vt:lpstr>
      <vt:lpstr>Demonstration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2021-04-27T10:31:44Z</dcterms:created>
  <dcterms:modified xsi:type="dcterms:W3CDTF">2024-02-25T12:10:00Z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