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2" r:id="rId5"/>
    <p:sldId id="294" r:id="rId6"/>
    <p:sldId id="274" r:id="rId7"/>
    <p:sldId id="295" r:id="rId8"/>
    <p:sldId id="296" r:id="rId9"/>
    <p:sldId id="286" r:id="rId10"/>
    <p:sldId id="299" r:id="rId11"/>
    <p:sldId id="300" r:id="rId12"/>
    <p:sldId id="290" r:id="rId13"/>
    <p:sldId id="301" r:id="rId14"/>
    <p:sldId id="30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1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F64D2-518E-B373-146B-031D7C2F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D75C2B-588E-ED7F-D047-9A004066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86359-E011-28BD-45F2-D3442FB3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593DD-6554-6AD6-6D6F-97EF863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43F574-2194-D53B-C080-36A0B822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7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4BAA-D037-8BB1-2D61-A87688AD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56E44E-4EF2-EC34-F720-68CB7CDD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A67D4-F473-5A22-D3EE-BB6725B7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62C63-9233-F6A0-E79C-205595CB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66578C-38B5-211D-A1B7-67753015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548A09-548E-D26C-D992-FF1143A1C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77704-0F8B-2B85-D071-01A05A5B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FB9-8412-56D4-792E-4099807E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5D5DC-B629-BD46-4418-AC609849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55BE6-7123-922B-A6CA-BCD29DA0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C278-9046-2902-1DFA-74271976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28B4F-7D89-F1FE-119C-63CF8278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A48DE-5CF6-8F9B-5EE6-908EED60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37D50-5D1B-2D1E-D9DD-AE2C9A81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B325C-AD6C-DD51-61BA-3149782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1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650E1-94CA-1C82-2D3A-3D3D506F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63F698-5DD8-9EED-6971-0F8EF2C9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217BC-9025-81DC-0EA2-9C94DB35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576B6-5337-BAB3-0601-F7726AA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B86C6-3650-52EB-FFAD-4E627EF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8E20E-FAC7-B8E2-8AC4-810967AB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48F6B-8748-337E-8F4D-C76424468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8BC7D-0077-74B2-37DE-82C0AC92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23603E-8C19-EED9-6FA2-D9473A06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E86467-CD41-C937-8854-9C8CA0C0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3A6961-A091-B5F9-4FD7-5567D4DF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6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F6BD-160A-3CB4-8117-9A3F7CD7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E6279-3FFD-B92E-4894-33B3AEE7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0457F-4E0F-3B0A-3516-91C958FB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2E0958-17EF-4D5D-CF02-55EEC3A8C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22FD96-9B53-DD6D-4D47-B732A07AF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76AFC5-EA5A-1E53-19DE-812FCA9F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D1EB60-958B-A7E7-6991-D9DEE8CA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B56ED6-3C4E-3E09-D8D9-1D1B52D6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7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B19B-DD20-CBDB-DA2E-158343D1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9696C-12C2-80CD-B277-BDAB83AB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1214A3-903C-4E0F-B066-2B45E8BF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D77CDD-90B0-924D-0908-56F02320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1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B0C634-284C-94A3-79E1-1AECE145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E41D3E-A443-3866-4F2C-B7EAE75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ACDC90-B3A6-DDA8-0FD8-82F19720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29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AE3D9-F54A-0553-5BC8-B146E534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7E8D5-32C0-00D5-C41F-9337ACDB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7BB706-0E73-F64B-E615-E9FEAB81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AAA85-2A85-D5D6-8C6C-C55C876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155F9-3F9B-8609-CC45-D833795E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2C0282-DC63-8B45-7706-B11D461B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8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6F9D-51D1-F44D-4B18-4F20E186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430DFB-0436-05C3-BDFF-64889620C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60B07B-F521-BFF9-F00C-75D7BBE3A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38867-CA4C-B29E-59F0-9B581718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FEEED9-918E-832E-D9DE-30DB108D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FDD6BE-CBAB-E776-C384-4427728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7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F9D43C-A83A-42F3-E391-7938A9B8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E5257-3410-C11A-5CD2-9D4D4ADB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B6D37-2B18-92E4-B96E-F1779B77C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3DC0-1313-4DC3-B11C-1939117B2C8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2A291A-A822-3922-977F-5C73FDAA2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2116E-E3CA-CAA0-3488-436538637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6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52B347-0669-EEF2-9FB4-0B0D8CFD4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722217"/>
            <a:ext cx="9231410" cy="1761656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/>
              <a:t>FLUXOGRAMA CENTRAL SERVIÇOS 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E89F6-208E-F1C0-634E-374487AB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24" y="4279738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Tecnologia da Informação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351354-0607-6DB4-1091-A62D262C413F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49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259" y="1326721"/>
            <a:ext cx="2718690" cy="634152"/>
          </a:xfrm>
        </p:spPr>
        <p:txBody>
          <a:bodyPr>
            <a:normAutofit fontScale="90000"/>
          </a:bodyPr>
          <a:lstStyle/>
          <a:p>
            <a:r>
              <a:rPr lang="pt-BR" sz="3100" i="1" dirty="0"/>
              <a:t>Sessão do cliente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941" y="678262"/>
            <a:ext cx="4123825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problemas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5818012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3F5C0904-6351-E7DE-11ED-74308D10DE6B}"/>
              </a:ext>
            </a:extLst>
          </p:cNvPr>
          <p:cNvSpPr txBox="1">
            <a:spLocks/>
          </p:cNvSpPr>
          <p:nvPr/>
        </p:nvSpPr>
        <p:spPr>
          <a:xfrm>
            <a:off x="618424" y="3094935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Início do fluxograma</a:t>
            </a: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A7569FFB-5DF0-FD74-1E55-0913B058CB6A}"/>
              </a:ext>
            </a:extLst>
          </p:cNvPr>
          <p:cNvSpPr txBox="1">
            <a:spLocks/>
          </p:cNvSpPr>
          <p:nvPr/>
        </p:nvSpPr>
        <p:spPr>
          <a:xfrm>
            <a:off x="6535565" y="3031920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Fim do fluxograma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778946B-B25A-CC37-5A32-48D2DCD8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6" y="4090421"/>
            <a:ext cx="11968065" cy="2089317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47B9CEBE-FC71-8F00-DBA5-46B215B7AF57}"/>
              </a:ext>
            </a:extLst>
          </p:cNvPr>
          <p:cNvSpPr/>
          <p:nvPr/>
        </p:nvSpPr>
        <p:spPr>
          <a:xfrm rot="16200000">
            <a:off x="1660614" y="2568098"/>
            <a:ext cx="398613" cy="2260322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DA023BCE-8C7F-28CB-AA56-B1DDB1FFD700}"/>
              </a:ext>
            </a:extLst>
          </p:cNvPr>
          <p:cNvSpPr/>
          <p:nvPr/>
        </p:nvSpPr>
        <p:spPr>
          <a:xfrm rot="16200000">
            <a:off x="7522087" y="425301"/>
            <a:ext cx="398613" cy="6459943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9992707" y="1326721"/>
            <a:ext cx="1036526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1</a:t>
            </a:r>
            <a:br>
              <a:rPr lang="pt-BR" sz="2800" dirty="0"/>
            </a:b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438290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4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048" y="1326721"/>
            <a:ext cx="1206222" cy="634152"/>
          </a:xfrm>
        </p:spPr>
        <p:txBody>
          <a:bodyPr>
            <a:normAutofit fontScale="90000"/>
          </a:bodyPr>
          <a:lstStyle/>
          <a:p>
            <a:r>
              <a:rPr lang="pt-BR" sz="3200" i="1" dirty="0"/>
              <a:t>Nível 1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064" y="678262"/>
            <a:ext cx="4123825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problemas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6138138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9790659" y="1326721"/>
            <a:ext cx="1036526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2</a:t>
            </a:r>
            <a:br>
              <a:rPr lang="pt-BR" sz="2800" dirty="0"/>
            </a:b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027518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F7E31D67-AE34-F9A5-25B2-89ABE7A8B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" y="2960178"/>
            <a:ext cx="11924544" cy="35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9B1109-0883-00EC-DF13-C716DDFB452B}"/>
              </a:ext>
            </a:extLst>
          </p:cNvPr>
          <p:cNvSpPr/>
          <p:nvPr/>
        </p:nvSpPr>
        <p:spPr>
          <a:xfrm>
            <a:off x="0" y="1303283"/>
            <a:ext cx="3132462" cy="411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5317F-2685-DAFA-6C07-04507DDF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5" y="1460937"/>
            <a:ext cx="2769572" cy="2377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Fluxograma de problemas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911399-6CCA-16CA-8675-6EC10B01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55" y="4204845"/>
            <a:ext cx="2679950" cy="103578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Subcategoria –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Analisar e categorizar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8C0FA9-157D-7814-71A2-83E3509B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63" y="819546"/>
            <a:ext cx="4120534" cy="53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048" y="1326721"/>
            <a:ext cx="1206222" cy="634152"/>
          </a:xfrm>
        </p:spPr>
        <p:txBody>
          <a:bodyPr>
            <a:normAutofit fontScale="90000"/>
          </a:bodyPr>
          <a:lstStyle/>
          <a:p>
            <a:r>
              <a:rPr lang="pt-BR" sz="3200" i="1" dirty="0"/>
              <a:t>Nível 2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064" y="678262"/>
            <a:ext cx="4123825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problemas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6138138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9790659" y="1184146"/>
            <a:ext cx="1014189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3</a:t>
            </a: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027518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E8FD197-C1AF-1AE1-B10E-CD2211ADB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6"/>
          <a:stretch/>
        </p:blipFill>
        <p:spPr>
          <a:xfrm>
            <a:off x="96960" y="2558254"/>
            <a:ext cx="11998080" cy="42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048" y="1326721"/>
            <a:ext cx="1206222" cy="634152"/>
          </a:xfrm>
        </p:spPr>
        <p:txBody>
          <a:bodyPr>
            <a:normAutofit fontScale="90000"/>
          </a:bodyPr>
          <a:lstStyle/>
          <a:p>
            <a:r>
              <a:rPr lang="pt-BR" sz="3200" i="1" dirty="0"/>
              <a:t>Nível 3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064" y="678262"/>
            <a:ext cx="4123825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problemas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6138138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9790659" y="1184146"/>
            <a:ext cx="1014189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4</a:t>
            </a: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027518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D4066BC7-52E6-2859-1427-56B4D6D8A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" b="9422"/>
          <a:stretch/>
        </p:blipFill>
        <p:spPr>
          <a:xfrm>
            <a:off x="219420" y="2558254"/>
            <a:ext cx="11621127" cy="41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1646B2-11F3-53B0-243B-112DB08CF258}"/>
              </a:ext>
            </a:extLst>
          </p:cNvPr>
          <p:cNvSpPr/>
          <p:nvPr/>
        </p:nvSpPr>
        <p:spPr>
          <a:xfrm>
            <a:off x="-9" y="-10142"/>
            <a:ext cx="4037835" cy="6878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EA5E93-6AA9-8F4A-9B8A-328FF4DC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95" y="1444984"/>
            <a:ext cx="2719972" cy="686207"/>
          </a:xfrm>
        </p:spPr>
        <p:txBody>
          <a:bodyPr anchor="b">
            <a:noAutofit/>
          </a:bodyPr>
          <a:lstStyle/>
          <a:p>
            <a:pPr algn="r"/>
            <a:r>
              <a:rPr lang="pt-BR" sz="5400" b="1" i="1" dirty="0">
                <a:solidFill>
                  <a:srgbClr val="FFFFFF"/>
                </a:solidFill>
              </a:rPr>
              <a:t>Grupo 01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A24A2F-145A-1FD6-8896-63750B69D18C}"/>
              </a:ext>
            </a:extLst>
          </p:cNvPr>
          <p:cNvSpPr/>
          <p:nvPr/>
        </p:nvSpPr>
        <p:spPr>
          <a:xfrm>
            <a:off x="4738255" y="511388"/>
            <a:ext cx="6714836" cy="58617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2F0582B-4451-659B-99D9-4B67CC847CFC}"/>
              </a:ext>
            </a:extLst>
          </p:cNvPr>
          <p:cNvCxnSpPr>
            <a:cxnSpLocks/>
          </p:cNvCxnSpPr>
          <p:nvPr/>
        </p:nvCxnSpPr>
        <p:spPr>
          <a:xfrm>
            <a:off x="600364" y="2013527"/>
            <a:ext cx="29279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72651A9-62C6-E18F-B847-ACFD44121CD4}"/>
              </a:ext>
            </a:extLst>
          </p:cNvPr>
          <p:cNvSpPr txBox="1"/>
          <p:nvPr/>
        </p:nvSpPr>
        <p:spPr>
          <a:xfrm>
            <a:off x="907044" y="2920438"/>
            <a:ext cx="234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E19FD3AD-7280-BAD8-DBC2-34F90E8746EB}"/>
              </a:ext>
            </a:extLst>
          </p:cNvPr>
          <p:cNvSpPr txBox="1">
            <a:spLocks/>
          </p:cNvSpPr>
          <p:nvPr/>
        </p:nvSpPr>
        <p:spPr>
          <a:xfrm>
            <a:off x="6201355" y="2054584"/>
            <a:ext cx="3824060" cy="3792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Caique Gomes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Clara Salomão de Faria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Gabriel Vilas Boas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Guilherme Ribeiro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Thiago Serafim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Calebe Marques</a:t>
            </a:r>
          </a:p>
        </p:txBody>
      </p:sp>
    </p:spTree>
    <p:extLst>
      <p:ext uri="{BB962C8B-B14F-4D97-AF65-F5344CB8AC3E}">
        <p14:creationId xmlns:p14="http://schemas.microsoft.com/office/powerpoint/2010/main" val="14989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918441-B63F-A005-7734-0563FBB4FBCC}"/>
              </a:ext>
            </a:extLst>
          </p:cNvPr>
          <p:cNvSpPr/>
          <p:nvPr/>
        </p:nvSpPr>
        <p:spPr>
          <a:xfrm>
            <a:off x="531845" y="2375338"/>
            <a:ext cx="11660156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788F31F-B537-7BFD-C8CC-F65FBA03102E}"/>
              </a:ext>
            </a:extLst>
          </p:cNvPr>
          <p:cNvSpPr txBox="1">
            <a:spLocks/>
          </p:cNvSpPr>
          <p:nvPr/>
        </p:nvSpPr>
        <p:spPr>
          <a:xfrm>
            <a:off x="531845" y="647088"/>
            <a:ext cx="2226632" cy="72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dirty="0"/>
              <a:t>Fluxograma de requisição e incidente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8F02AA-29B5-50AA-8DB4-CFD7A94F10A4}"/>
              </a:ext>
            </a:extLst>
          </p:cNvPr>
          <p:cNvSpPr/>
          <p:nvPr/>
        </p:nvSpPr>
        <p:spPr>
          <a:xfrm>
            <a:off x="152673" y="2375338"/>
            <a:ext cx="223266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0C1AC-8A4C-7EEA-A220-8CB8D0FB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93" y="153955"/>
            <a:ext cx="8906834" cy="65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98" y="1326721"/>
            <a:ext cx="2718690" cy="634152"/>
          </a:xfrm>
        </p:spPr>
        <p:txBody>
          <a:bodyPr>
            <a:normAutofit fontScale="90000"/>
          </a:bodyPr>
          <a:lstStyle/>
          <a:p>
            <a:r>
              <a:rPr lang="pt-BR" sz="3100" i="1" dirty="0"/>
              <a:t>Sessão do cliente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requisição e incidente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6657768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3F5C0904-6351-E7DE-11ED-74308D10DE6B}"/>
              </a:ext>
            </a:extLst>
          </p:cNvPr>
          <p:cNvSpPr txBox="1">
            <a:spLocks/>
          </p:cNvSpPr>
          <p:nvPr/>
        </p:nvSpPr>
        <p:spPr>
          <a:xfrm>
            <a:off x="618424" y="3094935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Início do fluxograma</a:t>
            </a: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A7569FFB-5DF0-FD74-1E55-0913B058CB6A}"/>
              </a:ext>
            </a:extLst>
          </p:cNvPr>
          <p:cNvSpPr txBox="1">
            <a:spLocks/>
          </p:cNvSpPr>
          <p:nvPr/>
        </p:nvSpPr>
        <p:spPr>
          <a:xfrm>
            <a:off x="6535565" y="3031920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Fim do fluxograma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778946B-B25A-CC37-5A32-48D2DCD8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6" y="4090421"/>
            <a:ext cx="11968065" cy="2089317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47B9CEBE-FC71-8F00-DBA5-46B215B7AF57}"/>
              </a:ext>
            </a:extLst>
          </p:cNvPr>
          <p:cNvSpPr/>
          <p:nvPr/>
        </p:nvSpPr>
        <p:spPr>
          <a:xfrm rot="16200000">
            <a:off x="1660614" y="2568098"/>
            <a:ext cx="398613" cy="2260322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DA023BCE-8C7F-28CB-AA56-B1DDB1FFD700}"/>
              </a:ext>
            </a:extLst>
          </p:cNvPr>
          <p:cNvSpPr/>
          <p:nvPr/>
        </p:nvSpPr>
        <p:spPr>
          <a:xfrm rot="16200000">
            <a:off x="7522087" y="425301"/>
            <a:ext cx="398613" cy="6459943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10315712" y="1326721"/>
            <a:ext cx="1036526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1</a:t>
            </a:r>
            <a:br>
              <a:rPr lang="pt-BR" sz="2800" dirty="0"/>
            </a:b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876829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22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265" y="1326721"/>
            <a:ext cx="1206925" cy="634152"/>
          </a:xfrm>
        </p:spPr>
        <p:txBody>
          <a:bodyPr>
            <a:normAutofit fontScale="90000"/>
          </a:bodyPr>
          <a:lstStyle/>
          <a:p>
            <a:r>
              <a:rPr lang="pt-BR" sz="3200" i="1" dirty="0"/>
              <a:t>Nível 1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requisição e incidente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6863042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9994244" y="1326721"/>
            <a:ext cx="1036526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2</a:t>
            </a:r>
            <a:br>
              <a:rPr lang="pt-BR" sz="2800" dirty="0"/>
            </a:b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344984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B12D25C4-5699-66C3-BB4B-EA7D24DB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" y="3083295"/>
            <a:ext cx="12050334" cy="35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9B1109-0883-00EC-DF13-C716DDFB452B}"/>
              </a:ext>
            </a:extLst>
          </p:cNvPr>
          <p:cNvSpPr/>
          <p:nvPr/>
        </p:nvSpPr>
        <p:spPr>
          <a:xfrm>
            <a:off x="0" y="1303283"/>
            <a:ext cx="3132462" cy="411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5317F-2685-DAFA-6C07-04507DDF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55" y="1460937"/>
            <a:ext cx="2679951" cy="2377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Fluxograma de requisição e incidente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911399-6CCA-16CA-8675-6EC10B01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55" y="4204845"/>
            <a:ext cx="2679950" cy="103578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Subcategoria –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Analisar e categorizar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674916C-CF9C-8DAB-432B-53A0E03F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32" y="794505"/>
            <a:ext cx="4126596" cy="54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265" y="1326721"/>
            <a:ext cx="1206925" cy="634152"/>
          </a:xfrm>
        </p:spPr>
        <p:txBody>
          <a:bodyPr>
            <a:normAutofit fontScale="90000"/>
          </a:bodyPr>
          <a:lstStyle/>
          <a:p>
            <a:r>
              <a:rPr lang="pt-BR" sz="3200" i="1" dirty="0"/>
              <a:t>Nível 2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requisição e incidente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6863042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9994244" y="1326721"/>
            <a:ext cx="1036526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3</a:t>
            </a:r>
            <a:br>
              <a:rPr lang="pt-BR" sz="2800" dirty="0"/>
            </a:b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344984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4E73C5F-807C-1E61-D8FA-E4B8C3B6A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/>
          <a:stretch/>
        </p:blipFill>
        <p:spPr>
          <a:xfrm>
            <a:off x="436481" y="2551840"/>
            <a:ext cx="11403316" cy="42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265" y="1326721"/>
            <a:ext cx="1206925" cy="634152"/>
          </a:xfrm>
        </p:spPr>
        <p:txBody>
          <a:bodyPr>
            <a:normAutofit fontScale="90000"/>
          </a:bodyPr>
          <a:lstStyle/>
          <a:p>
            <a:r>
              <a:rPr lang="pt-BR" sz="3200" i="1" dirty="0"/>
              <a:t>Nível 3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000" b="1" i="1" dirty="0">
                <a:latin typeface="+mj-lt"/>
              </a:rPr>
              <a:t>Fluxograma de requisição e incidente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6863042" y="870861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0012830-BDEF-E3E7-56D1-092BFB9D3A04}"/>
              </a:ext>
            </a:extLst>
          </p:cNvPr>
          <p:cNvSpPr txBox="1">
            <a:spLocks/>
          </p:cNvSpPr>
          <p:nvPr/>
        </p:nvSpPr>
        <p:spPr>
          <a:xfrm>
            <a:off x="9994244" y="1326721"/>
            <a:ext cx="1036526" cy="6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i="1" dirty="0"/>
              <a:t>Raia 4</a:t>
            </a:r>
            <a:br>
              <a:rPr lang="pt-BR" sz="2800" dirty="0"/>
            </a:br>
            <a:endParaRPr lang="pt-BR" sz="28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9F69C9-2EF7-A431-4F3C-2FFFD395052B}"/>
              </a:ext>
            </a:extLst>
          </p:cNvPr>
          <p:cNvCxnSpPr/>
          <p:nvPr/>
        </p:nvCxnSpPr>
        <p:spPr>
          <a:xfrm>
            <a:off x="9344984" y="830698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5B5ACDC-15F2-57E8-6A16-62BBF2377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4"/>
          <a:stretch/>
        </p:blipFill>
        <p:spPr>
          <a:xfrm>
            <a:off x="256088" y="2516781"/>
            <a:ext cx="11679824" cy="42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918441-B63F-A005-7734-0563FBB4FBCC}"/>
              </a:ext>
            </a:extLst>
          </p:cNvPr>
          <p:cNvSpPr/>
          <p:nvPr/>
        </p:nvSpPr>
        <p:spPr>
          <a:xfrm>
            <a:off x="620111" y="2375338"/>
            <a:ext cx="11571890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788F31F-B537-7BFD-C8CC-F65FBA03102E}"/>
              </a:ext>
            </a:extLst>
          </p:cNvPr>
          <p:cNvSpPr txBox="1">
            <a:spLocks/>
          </p:cNvSpPr>
          <p:nvPr/>
        </p:nvSpPr>
        <p:spPr>
          <a:xfrm>
            <a:off x="524802" y="841567"/>
            <a:ext cx="3454924" cy="72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000" dirty="0"/>
              <a:t>Fluxograma de problemas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8F02AA-29B5-50AA-8DB4-CFD7A94F10A4}"/>
              </a:ext>
            </a:extLst>
          </p:cNvPr>
          <p:cNvSpPr/>
          <p:nvPr/>
        </p:nvSpPr>
        <p:spPr>
          <a:xfrm>
            <a:off x="152673" y="2375338"/>
            <a:ext cx="223266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E5845C-768D-ECD9-E3C5-04E0123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5" y="64816"/>
            <a:ext cx="8587893" cy="67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9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FLUXOGRAMA CENTRAL SERVIÇOS DE TI</vt:lpstr>
      <vt:lpstr>Grupo 01</vt:lpstr>
      <vt:lpstr>Apresentação do PowerPoint</vt:lpstr>
      <vt:lpstr>Sessão do cliente </vt:lpstr>
      <vt:lpstr>Nível 1 </vt:lpstr>
      <vt:lpstr>Fluxograma de requisição e incidente </vt:lpstr>
      <vt:lpstr>Nível 2 </vt:lpstr>
      <vt:lpstr>Nível 3 </vt:lpstr>
      <vt:lpstr>Apresentação do PowerPoint</vt:lpstr>
      <vt:lpstr>Sessão do cliente </vt:lpstr>
      <vt:lpstr>Nível 1 </vt:lpstr>
      <vt:lpstr>Fluxograma de problemas </vt:lpstr>
      <vt:lpstr>Nível 2 </vt:lpstr>
      <vt:lpstr>Nível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CENTRAL SERVIÇOS DE TI</dc:title>
  <dc:creator>CLARA SALOMÃO DE FARIA .</dc:creator>
  <cp:lastModifiedBy>CLARA SALOMÃO DE FARIA .</cp:lastModifiedBy>
  <cp:revision>38</cp:revision>
  <dcterms:created xsi:type="dcterms:W3CDTF">2022-11-13T13:54:17Z</dcterms:created>
  <dcterms:modified xsi:type="dcterms:W3CDTF">2022-11-19T00:32:13Z</dcterms:modified>
</cp:coreProperties>
</file>