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  <p:sldMasterId id="2147483655" r:id="rId2"/>
  </p:sldMasterIdLst>
  <p:notesMasterIdLst>
    <p:notesMasterId r:id="rId27"/>
  </p:notesMasterIdLst>
  <p:sldIdLst>
    <p:sldId id="256" r:id="rId3"/>
    <p:sldId id="262" r:id="rId4"/>
    <p:sldId id="257" r:id="rId5"/>
    <p:sldId id="263" r:id="rId6"/>
    <p:sldId id="274" r:id="rId7"/>
    <p:sldId id="267" r:id="rId8"/>
    <p:sldId id="276" r:id="rId9"/>
    <p:sldId id="264" r:id="rId10"/>
    <p:sldId id="265" r:id="rId11"/>
    <p:sldId id="258" r:id="rId12"/>
    <p:sldId id="259" r:id="rId13"/>
    <p:sldId id="260" r:id="rId14"/>
    <p:sldId id="261" r:id="rId15"/>
    <p:sldId id="268" r:id="rId16"/>
    <p:sldId id="269" r:id="rId17"/>
    <p:sldId id="270" r:id="rId18"/>
    <p:sldId id="271" r:id="rId19"/>
    <p:sldId id="277" r:id="rId20"/>
    <p:sldId id="278" r:id="rId21"/>
    <p:sldId id="279" r:id="rId22"/>
    <p:sldId id="280" r:id="rId23"/>
    <p:sldId id="281" r:id="rId24"/>
    <p:sldId id="272" r:id="rId25"/>
    <p:sldId id="273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Cambria Math" panose="02040503050406030204" pitchFamily="18" charset="0"/>
      <p:regular r:id="rId34"/>
    </p:embeddedFont>
    <p:embeddedFont>
      <p:font typeface="Helvetica Neue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Maranzana" initials="RM" lastIdx="1" clrIdx="0">
    <p:extLst>
      <p:ext uri="{19B8F6BF-5375-455C-9EA6-DF929625EA0E}">
        <p15:presenceInfo xmlns:p15="http://schemas.microsoft.com/office/powerpoint/2012/main" userId="92aee47e022d01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2" autoAdjust="0"/>
    <p:restoredTop sz="94660"/>
  </p:normalViewPr>
  <p:slideViewPr>
    <p:cSldViewPr snapToGrid="0">
      <p:cViewPr varScale="1">
        <p:scale>
          <a:sx n="97" d="100"/>
          <a:sy n="97" d="100"/>
        </p:scale>
        <p:origin x="17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31T20:11:43.276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112802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99017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336781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543209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27763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707864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02869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39310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777881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513844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657817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222965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75231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71151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306846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776184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823428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357302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9460A-F1D8-4F4B-887C-D41D06EA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B6E346-A690-4400-A870-95A7BAE3C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54CBB1-A495-4405-9A0A-54B4A8463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42E406-1186-463D-B34F-E9564B23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76DD-73E0-4C44-A7D9-E5420208FA88}" type="datetimeFigureOut">
              <a:rPr lang="es-AR" smtClean="0"/>
              <a:t>1/6/2020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D7AC6D-B0D1-4743-8658-640FC969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BD5971-5677-4EFE-8FF3-F7141192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4E19-4D8C-4F3A-82E0-84061AF5B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01092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97E0E-078C-499F-A1E8-D9FA6AB0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A5A9FC-01FC-409C-A0E3-18937E0E5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FDAEBA-141A-4733-83A6-0B558EFB4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1784CD-6E38-4133-9C2C-156A2074C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31A371-5381-43A6-8208-E402A754E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D9A9A6-C8F4-444A-BE00-857ED28B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76DD-73E0-4C44-A7D9-E5420208FA88}" type="datetimeFigureOut">
              <a:rPr lang="es-AR" smtClean="0"/>
              <a:t>1/6/2020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F8F138C-4219-49E8-98D2-27DEA59E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06B993-CA9E-41DB-B43E-43955522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4E19-4D8C-4F3A-82E0-84061AF5B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65721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18D4E-6590-457A-AC92-D07D8ED5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B6788F-A5FE-4816-B598-EE732B60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76DD-73E0-4C44-A7D9-E5420208FA88}" type="datetimeFigureOut">
              <a:rPr lang="es-AR" smtClean="0"/>
              <a:t>1/6/2020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2D4D5C-0334-46ED-BA94-349C1A19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6D0224-EF76-47D1-B6E8-AFD37248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4E19-4D8C-4F3A-82E0-84061AF5B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01479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48899D-CAC0-47B7-B4A1-66385222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76DD-73E0-4C44-A7D9-E5420208FA88}" type="datetimeFigureOut">
              <a:rPr lang="es-AR" smtClean="0"/>
              <a:t>1/6/2020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E3D964-5FFD-4505-B907-3BC4619A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4A67F3-8816-47C4-88BB-03B6672D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4E19-4D8C-4F3A-82E0-84061AF5B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30408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CB402-923A-454B-9A75-6E458847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C59D-7C59-4542-981F-76BE3CE4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3C272F-886A-4B90-BAE4-548745F9B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936024-D0B8-4C25-AD84-8015019A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76DD-73E0-4C44-A7D9-E5420208FA88}" type="datetimeFigureOut">
              <a:rPr lang="es-AR" smtClean="0"/>
              <a:t>1/6/2020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60BA70-7BEA-4B08-82F2-1507FE5C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BA07AE-3F1E-4A37-BC66-34BB9F2F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4E19-4D8C-4F3A-82E0-84061AF5B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03014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9768D-7476-41B6-8D6A-BB3527A2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17EC5B-F42E-43CC-96C6-99AAA43F4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7F7052-56D1-4AA4-A4AD-7612ED233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0C96A-201F-4A89-A541-6B1D128B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76DD-73E0-4C44-A7D9-E5420208FA88}" type="datetimeFigureOut">
              <a:rPr lang="es-AR" smtClean="0"/>
              <a:t>1/6/2020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89A972-21F4-45C9-B1E6-72C25AB9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83DB18-04EA-4553-919F-5DB4DEC2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4E19-4D8C-4F3A-82E0-84061AF5B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17841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0A82D-808D-40E2-9CA9-1F8FEB2F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5D9108-9C4E-496A-9683-9811D9B41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7E1158-D330-4B1B-873D-9AA5DC06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76DD-73E0-4C44-A7D9-E5420208FA88}" type="datetimeFigureOut">
              <a:rPr lang="es-AR" smtClean="0"/>
              <a:t>1/6/2020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2A312F-4E0B-42CC-B458-CB24D60A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00AA3A-8912-4A70-8A60-9A55AD1B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4E19-4D8C-4F3A-82E0-84061AF5B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540133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76C6C1-2A7F-45FD-B697-FDBA1102B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2C1462-7A30-4D03-A10C-EF4825CC1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E86776-2013-4EC7-8AE1-FDFC3360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76DD-73E0-4C44-A7D9-E5420208FA88}" type="datetimeFigureOut">
              <a:rPr lang="es-AR" smtClean="0"/>
              <a:t>1/6/2020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5E2E00-76DE-4419-AF8E-316B9C3D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E47BCB-EF0D-4328-8055-64A4C9EA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4E19-4D8C-4F3A-82E0-84061AF5B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884647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852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CCC06-D3CC-4A77-A12A-A882EB466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2010A4-4C2E-45B8-BAE0-8EFA0FC92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71DB72-CDAE-451F-947C-F9498AA0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76DD-73E0-4C44-A7D9-E5420208FA88}" type="datetimeFigureOut">
              <a:rPr lang="es-AR" smtClean="0"/>
              <a:t>1/6/2020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DB2707-E19E-4A39-A509-BE1EF3B2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F22FF0-C6FF-45DB-A3C0-948A293B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4E19-4D8C-4F3A-82E0-84061AF5B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8289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8BCBD-D421-4F48-96B6-982E170B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390333-4E78-49D0-8CF8-1E5CB551F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81AF2D-7C47-4D86-AD2F-4BE75095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76DD-73E0-4C44-A7D9-E5420208FA88}" type="datetimeFigureOut">
              <a:rPr lang="es-AR" smtClean="0"/>
              <a:t>1/6/2020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403F4B-F900-4B3B-932B-713E34EC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048850-DDC9-488A-AD89-A8A8947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4E19-4D8C-4F3A-82E0-84061AF5B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81967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79390-58B5-4E0F-A811-F2A87750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DC6FF0-608B-4B9D-827D-092C162E1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CAF06-D42F-4B62-9674-E16A2FBE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76DD-73E0-4C44-A7D9-E5420208FA88}" type="datetimeFigureOut">
              <a:rPr lang="es-AR" smtClean="0"/>
              <a:t>1/6/2020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4E6F29-E47A-4DE9-8A1B-9AD2BA3B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18C5C2-B351-4467-9921-3E13DA3E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4E19-4D8C-4F3A-82E0-84061AF5B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91688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5A8706-93FF-4166-B94D-84A9D8E6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7F701A-E5E3-4935-824F-E04C2713A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C1607-11F1-4B29-9F4E-D8D593EDB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776DD-73E0-4C44-A7D9-E5420208FA88}" type="datetimeFigureOut">
              <a:rPr lang="es-AR" smtClean="0"/>
              <a:t>1/6/2020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E9E731-B1B9-45D8-AB68-8B2D6F6B0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310D5-AC3B-450D-9B02-69CC43741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04E19-4D8C-4F3A-82E0-84061AF5B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79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comments" Target="../comments/commen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5000" dirty="0">
                <a:latin typeface="Helvetica Neue"/>
                <a:ea typeface="Helvetica Neue"/>
                <a:cs typeface="Helvetica Neue"/>
                <a:sym typeface="Helvetica Neue"/>
              </a:rPr>
              <a:t>Introducción:</a:t>
            </a:r>
            <a:br>
              <a:rPr lang="es-AR" sz="5000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s-AR" sz="5000" i="1" dirty="0">
                <a:latin typeface="Helvetica Neue"/>
                <a:ea typeface="Helvetica Neue"/>
                <a:cs typeface="Helvetica Neue"/>
                <a:sym typeface="Helvetica Neue"/>
              </a:rPr>
              <a:t>El camino más corto</a:t>
            </a:r>
            <a:endParaRPr sz="5000" i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  <a:t>Clase 11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2020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Curso: I4051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Elaborado por: </a:t>
            </a:r>
            <a:r>
              <a:rPr lang="es-AR" sz="2070" dirty="0"/>
              <a:t>Rodrigo Maranzana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Docente: Martín Palazzo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F4824F-8862-4556-948E-A6D7FD5C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 descr="Imagen que contiene pasto, edificio, foto, tabla&#10;&#10;Descripción generada automáticamente">
            <a:extLst>
              <a:ext uri="{FF2B5EF4-FFF2-40B4-BE49-F238E27FC236}">
                <a16:creationId xmlns:a16="http://schemas.microsoft.com/office/drawing/2014/main" id="{C174EC9B-7650-4466-934C-D49E76FAD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19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pasto, edificio, foto, tabla&#10;&#10;Descripción generada automáticamente">
            <a:extLst>
              <a:ext uri="{FF2B5EF4-FFF2-40B4-BE49-F238E27FC236}">
                <a16:creationId xmlns:a16="http://schemas.microsoft.com/office/drawing/2014/main" id="{C174EC9B-7650-4466-934C-D49E76FAD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74014860-A51B-4DC3-9C36-28C646543365}"/>
              </a:ext>
            </a:extLst>
          </p:cNvPr>
          <p:cNvSpPr/>
          <p:nvPr/>
        </p:nvSpPr>
        <p:spPr>
          <a:xfrm>
            <a:off x="252869" y="4285618"/>
            <a:ext cx="2584642" cy="5940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5559A46-6332-4506-BECC-8D2E0E55B6A7}"/>
              </a:ext>
            </a:extLst>
          </p:cNvPr>
          <p:cNvSpPr/>
          <p:nvPr/>
        </p:nvSpPr>
        <p:spPr>
          <a:xfrm>
            <a:off x="2160780" y="1118246"/>
            <a:ext cx="320332" cy="4775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8DA66BE-A20C-4784-BB96-D22594A3FB5C}"/>
              </a:ext>
            </a:extLst>
          </p:cNvPr>
          <p:cNvSpPr/>
          <p:nvPr/>
        </p:nvSpPr>
        <p:spPr>
          <a:xfrm>
            <a:off x="4744781" y="2711900"/>
            <a:ext cx="320332" cy="4775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6FA3666-5A07-4174-9A98-3DDF3F584491}"/>
              </a:ext>
            </a:extLst>
          </p:cNvPr>
          <p:cNvSpPr/>
          <p:nvPr/>
        </p:nvSpPr>
        <p:spPr>
          <a:xfrm>
            <a:off x="2639336" y="2661662"/>
            <a:ext cx="662988" cy="59406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53F4FBB-2749-4D7F-9706-1437065579D2}"/>
              </a:ext>
            </a:extLst>
          </p:cNvPr>
          <p:cNvSpPr/>
          <p:nvPr/>
        </p:nvSpPr>
        <p:spPr>
          <a:xfrm>
            <a:off x="3389686" y="3108883"/>
            <a:ext cx="1182313" cy="857400"/>
          </a:xfrm>
          <a:prstGeom prst="roundRect">
            <a:avLst/>
          </a:prstGeom>
          <a:noFill/>
          <a:ln w="28575"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CB19798-CF5D-4A80-B29D-8A127789DAAA}"/>
              </a:ext>
            </a:extLst>
          </p:cNvPr>
          <p:cNvSpPr/>
          <p:nvPr/>
        </p:nvSpPr>
        <p:spPr>
          <a:xfrm>
            <a:off x="4153624" y="319817"/>
            <a:ext cx="2783003" cy="1714800"/>
          </a:xfrm>
          <a:prstGeom prst="roundRect">
            <a:avLst/>
          </a:prstGeom>
          <a:noFill/>
          <a:ln w="28575"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907C124-BBCF-4449-9EC8-9269906E067B}"/>
              </a:ext>
            </a:extLst>
          </p:cNvPr>
          <p:cNvSpPr/>
          <p:nvPr/>
        </p:nvSpPr>
        <p:spPr>
          <a:xfrm>
            <a:off x="8212127" y="2152776"/>
            <a:ext cx="424187" cy="559124"/>
          </a:xfrm>
          <a:prstGeom prst="roundRect">
            <a:avLst/>
          </a:prstGeom>
          <a:noFill/>
          <a:ln w="28575"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6BDC3F8D-304D-444A-AA36-D2224788811A}"/>
              </a:ext>
            </a:extLst>
          </p:cNvPr>
          <p:cNvSpPr/>
          <p:nvPr/>
        </p:nvSpPr>
        <p:spPr>
          <a:xfrm>
            <a:off x="8847937" y="1397440"/>
            <a:ext cx="292176" cy="559124"/>
          </a:xfrm>
          <a:prstGeom prst="roundRect">
            <a:avLst/>
          </a:prstGeom>
          <a:noFill/>
          <a:ln w="28575"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AFDEE85F-A6D6-4F14-B4B8-A79C7BEE0DCC}"/>
              </a:ext>
            </a:extLst>
          </p:cNvPr>
          <p:cNvSpPr/>
          <p:nvPr/>
        </p:nvSpPr>
        <p:spPr>
          <a:xfrm>
            <a:off x="2539353" y="1222277"/>
            <a:ext cx="221320" cy="47758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1F81767B-3B79-469A-9D5B-10942456E607}"/>
              </a:ext>
            </a:extLst>
          </p:cNvPr>
          <p:cNvSpPr/>
          <p:nvPr/>
        </p:nvSpPr>
        <p:spPr>
          <a:xfrm>
            <a:off x="3498400" y="665242"/>
            <a:ext cx="221320" cy="47758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DBCE707-4981-4439-B4B7-292269D00307}"/>
              </a:ext>
            </a:extLst>
          </p:cNvPr>
          <p:cNvSpPr/>
          <p:nvPr/>
        </p:nvSpPr>
        <p:spPr>
          <a:xfrm>
            <a:off x="1253177" y="1557032"/>
            <a:ext cx="221320" cy="47758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DBFB6BDF-E682-479E-B671-B4DBA7D966E2}"/>
              </a:ext>
            </a:extLst>
          </p:cNvPr>
          <p:cNvSpPr/>
          <p:nvPr/>
        </p:nvSpPr>
        <p:spPr>
          <a:xfrm>
            <a:off x="1867140" y="530167"/>
            <a:ext cx="221320" cy="47758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A769D7B6-8CE7-4B30-A6EE-E510FE863119}"/>
              </a:ext>
            </a:extLst>
          </p:cNvPr>
          <p:cNvSpPr/>
          <p:nvPr/>
        </p:nvSpPr>
        <p:spPr>
          <a:xfrm>
            <a:off x="252869" y="1007752"/>
            <a:ext cx="320332" cy="47758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0782D22-BCA2-4F3D-A5C2-6D4B744BD833}"/>
              </a:ext>
            </a:extLst>
          </p:cNvPr>
          <p:cNvSpPr/>
          <p:nvPr/>
        </p:nvSpPr>
        <p:spPr>
          <a:xfrm>
            <a:off x="352500" y="4346637"/>
            <a:ext cx="370330" cy="199600"/>
          </a:xfrm>
          <a:prstGeom prst="roundRect">
            <a:avLst/>
          </a:prstGeom>
          <a:noFill/>
          <a:ln w="28575"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8290D776-014A-439E-93D9-88413D319BB5}"/>
              </a:ext>
            </a:extLst>
          </p:cNvPr>
          <p:cNvSpPr/>
          <p:nvPr/>
        </p:nvSpPr>
        <p:spPr>
          <a:xfrm>
            <a:off x="352500" y="4618082"/>
            <a:ext cx="370330" cy="1996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7A82593-CBCE-4EFF-B81D-A9A67B9D3CFE}"/>
              </a:ext>
            </a:extLst>
          </p:cNvPr>
          <p:cNvSpPr txBox="1"/>
          <p:nvPr/>
        </p:nvSpPr>
        <p:spPr>
          <a:xfrm>
            <a:off x="722830" y="4285618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Objetos fijos del entorno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FF3665B-5604-4D59-8281-8B8BCDD85450}"/>
              </a:ext>
            </a:extLst>
          </p:cNvPr>
          <p:cNvSpPr txBox="1"/>
          <p:nvPr/>
        </p:nvSpPr>
        <p:spPr>
          <a:xfrm>
            <a:off x="722830" y="4546237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Objetos trasladables</a:t>
            </a:r>
          </a:p>
        </p:txBody>
      </p:sp>
    </p:spTree>
    <p:extLst>
      <p:ext uri="{BB962C8B-B14F-4D97-AF65-F5344CB8AC3E}">
        <p14:creationId xmlns:p14="http://schemas.microsoft.com/office/powerpoint/2010/main" val="31521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F4824F-8862-4556-948E-A6D7FD5C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 descr="Imagen que contiene pasto, edificio, foto, tabla&#10;&#10;Descripción generada automáticamente">
            <a:extLst>
              <a:ext uri="{FF2B5EF4-FFF2-40B4-BE49-F238E27FC236}">
                <a16:creationId xmlns:a16="http://schemas.microsoft.com/office/drawing/2014/main" id="{C174EC9B-7650-4466-934C-D49E76FAD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B3EA96A-8568-4583-9751-97D023F123EA}"/>
              </a:ext>
            </a:extLst>
          </p:cNvPr>
          <p:cNvCxnSpPr>
            <a:cxnSpLocks/>
          </p:cNvCxnSpPr>
          <p:nvPr/>
        </p:nvCxnSpPr>
        <p:spPr>
          <a:xfrm flipV="1">
            <a:off x="-5824" y="205974"/>
            <a:ext cx="2586914" cy="1272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8D0271A-8A8E-4026-8880-23BF59F657A4}"/>
              </a:ext>
            </a:extLst>
          </p:cNvPr>
          <p:cNvCxnSpPr>
            <a:cxnSpLocks/>
          </p:cNvCxnSpPr>
          <p:nvPr/>
        </p:nvCxnSpPr>
        <p:spPr>
          <a:xfrm flipV="1">
            <a:off x="-52418" y="205975"/>
            <a:ext cx="3232433" cy="15878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096460B-B181-465A-8AD4-C1F682803FD2}"/>
              </a:ext>
            </a:extLst>
          </p:cNvPr>
          <p:cNvCxnSpPr>
            <a:cxnSpLocks/>
          </p:cNvCxnSpPr>
          <p:nvPr/>
        </p:nvCxnSpPr>
        <p:spPr>
          <a:xfrm flipV="1">
            <a:off x="0" y="205976"/>
            <a:ext cx="3856591" cy="19140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AD30BD1-2CBE-4AD8-93D8-13E385C6A91E}"/>
              </a:ext>
            </a:extLst>
          </p:cNvPr>
          <p:cNvCxnSpPr>
            <a:cxnSpLocks/>
          </p:cNvCxnSpPr>
          <p:nvPr/>
        </p:nvCxnSpPr>
        <p:spPr>
          <a:xfrm flipV="1">
            <a:off x="-122308" y="205979"/>
            <a:ext cx="4624418" cy="23395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0C410F2-8FD4-4A64-A695-81AFCC9BDC12}"/>
              </a:ext>
            </a:extLst>
          </p:cNvPr>
          <p:cNvCxnSpPr>
            <a:cxnSpLocks/>
          </p:cNvCxnSpPr>
          <p:nvPr/>
        </p:nvCxnSpPr>
        <p:spPr>
          <a:xfrm flipV="1">
            <a:off x="-52418" y="205977"/>
            <a:ext cx="5201014" cy="2618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687A95C-195A-422D-8D5A-9728615A7236}"/>
              </a:ext>
            </a:extLst>
          </p:cNvPr>
          <p:cNvCxnSpPr>
            <a:cxnSpLocks/>
          </p:cNvCxnSpPr>
          <p:nvPr/>
        </p:nvCxnSpPr>
        <p:spPr>
          <a:xfrm flipV="1">
            <a:off x="-267913" y="205974"/>
            <a:ext cx="6097457" cy="3014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BE2C37-01D9-4CC7-A5DA-7A51FB677D58}"/>
              </a:ext>
            </a:extLst>
          </p:cNvPr>
          <p:cNvCxnSpPr>
            <a:cxnSpLocks/>
          </p:cNvCxnSpPr>
          <p:nvPr/>
        </p:nvCxnSpPr>
        <p:spPr>
          <a:xfrm flipV="1">
            <a:off x="-5824" y="205973"/>
            <a:ext cx="6423855" cy="32195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211BDCB-76A4-45C9-8A56-B802008207CE}"/>
              </a:ext>
            </a:extLst>
          </p:cNvPr>
          <p:cNvCxnSpPr>
            <a:cxnSpLocks/>
          </p:cNvCxnSpPr>
          <p:nvPr/>
        </p:nvCxnSpPr>
        <p:spPr>
          <a:xfrm flipV="1">
            <a:off x="-221203" y="205972"/>
            <a:ext cx="7291786" cy="3626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9067C47-C7D6-4AA7-A91E-C71FECE2BB56}"/>
              </a:ext>
            </a:extLst>
          </p:cNvPr>
          <p:cNvCxnSpPr>
            <a:cxnSpLocks/>
          </p:cNvCxnSpPr>
          <p:nvPr/>
        </p:nvCxnSpPr>
        <p:spPr>
          <a:xfrm flipV="1">
            <a:off x="180550" y="205971"/>
            <a:ext cx="7536520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71B2D93-43A3-49C2-973E-5BA91FE45136}"/>
              </a:ext>
            </a:extLst>
          </p:cNvPr>
          <p:cNvCxnSpPr>
            <a:cxnSpLocks/>
          </p:cNvCxnSpPr>
          <p:nvPr/>
        </p:nvCxnSpPr>
        <p:spPr>
          <a:xfrm flipV="1">
            <a:off x="832618" y="205971"/>
            <a:ext cx="7536763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BC35F04-916C-4645-B8B7-1C1ACB34622F}"/>
              </a:ext>
            </a:extLst>
          </p:cNvPr>
          <p:cNvCxnSpPr>
            <a:cxnSpLocks/>
          </p:cNvCxnSpPr>
          <p:nvPr/>
        </p:nvCxnSpPr>
        <p:spPr>
          <a:xfrm flipV="1">
            <a:off x="1516358" y="205971"/>
            <a:ext cx="7505091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7246E532-BB5B-4A91-9908-8598F27AC9C2}"/>
              </a:ext>
            </a:extLst>
          </p:cNvPr>
          <p:cNvCxnSpPr>
            <a:cxnSpLocks/>
          </p:cNvCxnSpPr>
          <p:nvPr/>
        </p:nvCxnSpPr>
        <p:spPr>
          <a:xfrm flipV="1">
            <a:off x="2152043" y="437878"/>
            <a:ext cx="6991957" cy="3528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D42BE9C-1529-47F4-93B5-F2EA2F57A4B0}"/>
              </a:ext>
            </a:extLst>
          </p:cNvPr>
          <p:cNvCxnSpPr>
            <a:cxnSpLocks/>
          </p:cNvCxnSpPr>
          <p:nvPr/>
        </p:nvCxnSpPr>
        <p:spPr>
          <a:xfrm flipV="1">
            <a:off x="2733612" y="770719"/>
            <a:ext cx="6410388" cy="3195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234CEFE-3D2B-4230-AE60-55FEC02D43B1}"/>
              </a:ext>
            </a:extLst>
          </p:cNvPr>
          <p:cNvCxnSpPr>
            <a:cxnSpLocks/>
          </p:cNvCxnSpPr>
          <p:nvPr/>
        </p:nvCxnSpPr>
        <p:spPr>
          <a:xfrm flipV="1">
            <a:off x="3360565" y="1110228"/>
            <a:ext cx="5783435" cy="28560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F3C004B-F7F5-4877-AB7C-2883D7580BD1}"/>
              </a:ext>
            </a:extLst>
          </p:cNvPr>
          <p:cNvCxnSpPr>
            <a:cxnSpLocks/>
          </p:cNvCxnSpPr>
          <p:nvPr/>
        </p:nvCxnSpPr>
        <p:spPr>
          <a:xfrm flipV="1">
            <a:off x="4055301" y="1420146"/>
            <a:ext cx="5088699" cy="2546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EF59D57-A7F4-433C-8A46-38216DBD4093}"/>
              </a:ext>
            </a:extLst>
          </p:cNvPr>
          <p:cNvCxnSpPr>
            <a:cxnSpLocks/>
          </p:cNvCxnSpPr>
          <p:nvPr/>
        </p:nvCxnSpPr>
        <p:spPr>
          <a:xfrm flipV="1">
            <a:off x="4636918" y="1713379"/>
            <a:ext cx="4507082" cy="22715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ECCB1D5A-DA49-4337-AE01-D8CD34F631F7}"/>
              </a:ext>
            </a:extLst>
          </p:cNvPr>
          <p:cNvCxnSpPr>
            <a:cxnSpLocks/>
          </p:cNvCxnSpPr>
          <p:nvPr/>
        </p:nvCxnSpPr>
        <p:spPr>
          <a:xfrm flipV="1">
            <a:off x="5283848" y="2084995"/>
            <a:ext cx="3855180" cy="18999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FBB181E-D52C-4B7D-9A42-C86B22ABD987}"/>
              </a:ext>
            </a:extLst>
          </p:cNvPr>
          <p:cNvCxnSpPr>
            <a:cxnSpLocks/>
          </p:cNvCxnSpPr>
          <p:nvPr/>
        </p:nvCxnSpPr>
        <p:spPr>
          <a:xfrm flipV="1">
            <a:off x="5915773" y="2368492"/>
            <a:ext cx="3228227" cy="1619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116121E-87B2-4501-9D9F-90D99271F914}"/>
              </a:ext>
            </a:extLst>
          </p:cNvPr>
          <p:cNvCxnSpPr>
            <a:cxnSpLocks/>
          </p:cNvCxnSpPr>
          <p:nvPr/>
        </p:nvCxnSpPr>
        <p:spPr>
          <a:xfrm flipV="1">
            <a:off x="6570553" y="2693206"/>
            <a:ext cx="2573447" cy="1282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2EE4AE5-6140-47EA-8127-A4488A82128D}"/>
              </a:ext>
            </a:extLst>
          </p:cNvPr>
          <p:cNvCxnSpPr>
            <a:cxnSpLocks/>
          </p:cNvCxnSpPr>
          <p:nvPr/>
        </p:nvCxnSpPr>
        <p:spPr>
          <a:xfrm flipV="1">
            <a:off x="909" y="187294"/>
            <a:ext cx="1968644" cy="9558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26B330EC-5D63-4536-870E-A3F58947F179}"/>
              </a:ext>
            </a:extLst>
          </p:cNvPr>
          <p:cNvCxnSpPr>
            <a:cxnSpLocks/>
          </p:cNvCxnSpPr>
          <p:nvPr/>
        </p:nvCxnSpPr>
        <p:spPr>
          <a:xfrm>
            <a:off x="-86567" y="1375015"/>
            <a:ext cx="5188570" cy="2600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224BAEB8-BAA4-4BA8-8B15-73C27FD81D6C}"/>
              </a:ext>
            </a:extLst>
          </p:cNvPr>
          <p:cNvCxnSpPr>
            <a:cxnSpLocks/>
          </p:cNvCxnSpPr>
          <p:nvPr/>
        </p:nvCxnSpPr>
        <p:spPr>
          <a:xfrm>
            <a:off x="12788" y="1753065"/>
            <a:ext cx="4425372" cy="22048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015D5EB2-1386-41D0-A16F-7EA79D22ABA1}"/>
              </a:ext>
            </a:extLst>
          </p:cNvPr>
          <p:cNvCxnSpPr>
            <a:cxnSpLocks/>
          </p:cNvCxnSpPr>
          <p:nvPr/>
        </p:nvCxnSpPr>
        <p:spPr>
          <a:xfrm>
            <a:off x="-33805" y="2055162"/>
            <a:ext cx="3809373" cy="190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850731B6-F4F7-4D51-90F2-E5921E69232B}"/>
              </a:ext>
            </a:extLst>
          </p:cNvPr>
          <p:cNvCxnSpPr>
            <a:cxnSpLocks/>
          </p:cNvCxnSpPr>
          <p:nvPr/>
        </p:nvCxnSpPr>
        <p:spPr>
          <a:xfrm>
            <a:off x="-269842" y="2231987"/>
            <a:ext cx="3475945" cy="1761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F12F51E8-9571-428D-A078-A9BDE01F5C14}"/>
              </a:ext>
            </a:extLst>
          </p:cNvPr>
          <p:cNvCxnSpPr>
            <a:cxnSpLocks/>
          </p:cNvCxnSpPr>
          <p:nvPr/>
        </p:nvCxnSpPr>
        <p:spPr>
          <a:xfrm>
            <a:off x="-243133" y="2571750"/>
            <a:ext cx="2824223" cy="1403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41AABC2-9563-49F7-BE14-B8613AA9D7F5}"/>
              </a:ext>
            </a:extLst>
          </p:cNvPr>
          <p:cNvCxnSpPr>
            <a:cxnSpLocks/>
          </p:cNvCxnSpPr>
          <p:nvPr/>
        </p:nvCxnSpPr>
        <p:spPr>
          <a:xfrm>
            <a:off x="-1202413" y="2422108"/>
            <a:ext cx="3130708" cy="1544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3F1E46E5-FABA-4232-A8FF-76F7C32441EE}"/>
              </a:ext>
            </a:extLst>
          </p:cNvPr>
          <p:cNvCxnSpPr>
            <a:cxnSpLocks/>
          </p:cNvCxnSpPr>
          <p:nvPr/>
        </p:nvCxnSpPr>
        <p:spPr>
          <a:xfrm>
            <a:off x="-207371" y="984763"/>
            <a:ext cx="6008035" cy="29972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2D92621E-47DC-42CE-A450-85C6F1D012F1}"/>
              </a:ext>
            </a:extLst>
          </p:cNvPr>
          <p:cNvCxnSpPr>
            <a:cxnSpLocks/>
          </p:cNvCxnSpPr>
          <p:nvPr/>
        </p:nvCxnSpPr>
        <p:spPr>
          <a:xfrm>
            <a:off x="-456957" y="538551"/>
            <a:ext cx="6874988" cy="3443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70BB4685-8203-4B70-B420-8D3943B94F8C}"/>
              </a:ext>
            </a:extLst>
          </p:cNvPr>
          <p:cNvCxnSpPr>
            <a:cxnSpLocks/>
          </p:cNvCxnSpPr>
          <p:nvPr/>
        </p:nvCxnSpPr>
        <p:spPr>
          <a:xfrm>
            <a:off x="-43422" y="431967"/>
            <a:ext cx="7088406" cy="3550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68F7A826-2E98-40B9-A91D-9B2C689537EB}"/>
              </a:ext>
            </a:extLst>
          </p:cNvPr>
          <p:cNvCxnSpPr>
            <a:cxnSpLocks/>
          </p:cNvCxnSpPr>
          <p:nvPr/>
        </p:nvCxnSpPr>
        <p:spPr>
          <a:xfrm>
            <a:off x="146628" y="197160"/>
            <a:ext cx="7525309" cy="3769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0BF90ED6-7375-4EC2-8B64-0AA97382CFEB}"/>
              </a:ext>
            </a:extLst>
          </p:cNvPr>
          <p:cNvCxnSpPr>
            <a:cxnSpLocks/>
          </p:cNvCxnSpPr>
          <p:nvPr/>
        </p:nvCxnSpPr>
        <p:spPr>
          <a:xfrm>
            <a:off x="732090" y="181039"/>
            <a:ext cx="7611933" cy="37852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ADF72706-B9EF-4CEF-807A-532893CFD999}"/>
              </a:ext>
            </a:extLst>
          </p:cNvPr>
          <p:cNvCxnSpPr>
            <a:cxnSpLocks/>
          </p:cNvCxnSpPr>
          <p:nvPr/>
        </p:nvCxnSpPr>
        <p:spPr>
          <a:xfrm>
            <a:off x="1376044" y="173686"/>
            <a:ext cx="7534504" cy="37706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F0CFDF0-0B94-4A0E-A101-0911CCB0BF2A}"/>
              </a:ext>
            </a:extLst>
          </p:cNvPr>
          <p:cNvCxnSpPr>
            <a:cxnSpLocks/>
          </p:cNvCxnSpPr>
          <p:nvPr/>
        </p:nvCxnSpPr>
        <p:spPr>
          <a:xfrm>
            <a:off x="1982341" y="185704"/>
            <a:ext cx="7132496" cy="3541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7D0A29B3-F867-4E02-B5F1-1C93A5DBBBE6}"/>
              </a:ext>
            </a:extLst>
          </p:cNvPr>
          <p:cNvCxnSpPr>
            <a:cxnSpLocks/>
          </p:cNvCxnSpPr>
          <p:nvPr/>
        </p:nvCxnSpPr>
        <p:spPr>
          <a:xfrm>
            <a:off x="2617816" y="181039"/>
            <a:ext cx="6530069" cy="3251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64C36F04-57C2-4DBB-8877-72FE9D8E73B1}"/>
              </a:ext>
            </a:extLst>
          </p:cNvPr>
          <p:cNvCxnSpPr>
            <a:cxnSpLocks/>
          </p:cNvCxnSpPr>
          <p:nvPr/>
        </p:nvCxnSpPr>
        <p:spPr>
          <a:xfrm>
            <a:off x="3339947" y="210707"/>
            <a:ext cx="5804053" cy="28885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BD344CF1-F10F-4E3C-AF30-839AC8D2A37A}"/>
              </a:ext>
            </a:extLst>
          </p:cNvPr>
          <p:cNvCxnSpPr>
            <a:cxnSpLocks/>
          </p:cNvCxnSpPr>
          <p:nvPr/>
        </p:nvCxnSpPr>
        <p:spPr>
          <a:xfrm>
            <a:off x="3992288" y="197860"/>
            <a:ext cx="5151712" cy="2594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051A12DA-4602-45CD-AE86-035ECB788EE2}"/>
              </a:ext>
            </a:extLst>
          </p:cNvPr>
          <p:cNvCxnSpPr>
            <a:cxnSpLocks/>
          </p:cNvCxnSpPr>
          <p:nvPr/>
        </p:nvCxnSpPr>
        <p:spPr>
          <a:xfrm>
            <a:off x="4679129" y="230824"/>
            <a:ext cx="4464871" cy="2229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8F59CEEA-0FD0-4FA9-A3B3-818835740391}"/>
              </a:ext>
            </a:extLst>
          </p:cNvPr>
          <p:cNvCxnSpPr>
            <a:cxnSpLocks/>
          </p:cNvCxnSpPr>
          <p:nvPr/>
        </p:nvCxnSpPr>
        <p:spPr>
          <a:xfrm>
            <a:off x="5353856" y="221502"/>
            <a:ext cx="3768873" cy="1904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E05157C0-9B43-48B3-AF44-4E4EFAE9F799}"/>
              </a:ext>
            </a:extLst>
          </p:cNvPr>
          <p:cNvCxnSpPr>
            <a:cxnSpLocks/>
          </p:cNvCxnSpPr>
          <p:nvPr/>
        </p:nvCxnSpPr>
        <p:spPr>
          <a:xfrm>
            <a:off x="5945340" y="221501"/>
            <a:ext cx="3193688" cy="1568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CD3DD4D0-DD96-4BFC-B303-F30D86D84121}"/>
              </a:ext>
            </a:extLst>
          </p:cNvPr>
          <p:cNvCxnSpPr>
            <a:cxnSpLocks/>
          </p:cNvCxnSpPr>
          <p:nvPr/>
        </p:nvCxnSpPr>
        <p:spPr>
          <a:xfrm>
            <a:off x="6625402" y="218790"/>
            <a:ext cx="2548741" cy="1295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940B70A9-0B0D-4F7A-A901-999D8D6DB71B}"/>
              </a:ext>
            </a:extLst>
          </p:cNvPr>
          <p:cNvCxnSpPr>
            <a:cxnSpLocks/>
          </p:cNvCxnSpPr>
          <p:nvPr/>
        </p:nvCxnSpPr>
        <p:spPr>
          <a:xfrm>
            <a:off x="7252355" y="218509"/>
            <a:ext cx="1893588" cy="955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71A49359-AC83-4209-9A2D-B9635985F68D}"/>
              </a:ext>
            </a:extLst>
          </p:cNvPr>
          <p:cNvCxnSpPr>
            <a:cxnSpLocks/>
          </p:cNvCxnSpPr>
          <p:nvPr/>
        </p:nvCxnSpPr>
        <p:spPr>
          <a:xfrm>
            <a:off x="7856851" y="205971"/>
            <a:ext cx="1312032" cy="670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851109F7-192D-43C7-9438-53F302B3B007}"/>
              </a:ext>
            </a:extLst>
          </p:cNvPr>
          <p:cNvCxnSpPr>
            <a:cxnSpLocks/>
          </p:cNvCxnSpPr>
          <p:nvPr/>
        </p:nvCxnSpPr>
        <p:spPr>
          <a:xfrm flipH="1" flipV="1">
            <a:off x="8432394" y="178048"/>
            <a:ext cx="895321" cy="4891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1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F4824F-8862-4556-948E-A6D7FD5C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 descr="Imagen que contiene pasto, edificio, foto, tabla&#10;&#10;Descripción generada automáticamente">
            <a:extLst>
              <a:ext uri="{FF2B5EF4-FFF2-40B4-BE49-F238E27FC236}">
                <a16:creationId xmlns:a16="http://schemas.microsoft.com/office/drawing/2014/main" id="{C174EC9B-7650-4466-934C-D49E76FADA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B3EA96A-8568-4583-9751-97D023F123EA}"/>
              </a:ext>
            </a:extLst>
          </p:cNvPr>
          <p:cNvCxnSpPr>
            <a:cxnSpLocks/>
          </p:cNvCxnSpPr>
          <p:nvPr/>
        </p:nvCxnSpPr>
        <p:spPr>
          <a:xfrm flipV="1">
            <a:off x="-5824" y="205974"/>
            <a:ext cx="2586914" cy="1272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8D0271A-8A8E-4026-8880-23BF59F657A4}"/>
              </a:ext>
            </a:extLst>
          </p:cNvPr>
          <p:cNvCxnSpPr>
            <a:cxnSpLocks/>
          </p:cNvCxnSpPr>
          <p:nvPr/>
        </p:nvCxnSpPr>
        <p:spPr>
          <a:xfrm flipV="1">
            <a:off x="-52418" y="205975"/>
            <a:ext cx="3232433" cy="15878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096460B-B181-465A-8AD4-C1F682803FD2}"/>
              </a:ext>
            </a:extLst>
          </p:cNvPr>
          <p:cNvCxnSpPr>
            <a:cxnSpLocks/>
          </p:cNvCxnSpPr>
          <p:nvPr/>
        </p:nvCxnSpPr>
        <p:spPr>
          <a:xfrm flipV="1">
            <a:off x="0" y="205976"/>
            <a:ext cx="3856591" cy="19140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AD30BD1-2CBE-4AD8-93D8-13E385C6A91E}"/>
              </a:ext>
            </a:extLst>
          </p:cNvPr>
          <p:cNvCxnSpPr>
            <a:cxnSpLocks/>
          </p:cNvCxnSpPr>
          <p:nvPr/>
        </p:nvCxnSpPr>
        <p:spPr>
          <a:xfrm flipV="1">
            <a:off x="-122308" y="205979"/>
            <a:ext cx="4624418" cy="23395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0C410F2-8FD4-4A64-A695-81AFCC9BDC12}"/>
              </a:ext>
            </a:extLst>
          </p:cNvPr>
          <p:cNvCxnSpPr>
            <a:cxnSpLocks/>
          </p:cNvCxnSpPr>
          <p:nvPr/>
        </p:nvCxnSpPr>
        <p:spPr>
          <a:xfrm flipV="1">
            <a:off x="-52418" y="205977"/>
            <a:ext cx="5201014" cy="2618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687A95C-195A-422D-8D5A-9728615A7236}"/>
              </a:ext>
            </a:extLst>
          </p:cNvPr>
          <p:cNvCxnSpPr>
            <a:cxnSpLocks/>
          </p:cNvCxnSpPr>
          <p:nvPr/>
        </p:nvCxnSpPr>
        <p:spPr>
          <a:xfrm flipV="1">
            <a:off x="-267913" y="205974"/>
            <a:ext cx="6097457" cy="3014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BE2C37-01D9-4CC7-A5DA-7A51FB677D58}"/>
              </a:ext>
            </a:extLst>
          </p:cNvPr>
          <p:cNvCxnSpPr>
            <a:cxnSpLocks/>
          </p:cNvCxnSpPr>
          <p:nvPr/>
        </p:nvCxnSpPr>
        <p:spPr>
          <a:xfrm flipV="1">
            <a:off x="-5824" y="205973"/>
            <a:ext cx="6423855" cy="32195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211BDCB-76A4-45C9-8A56-B802008207CE}"/>
              </a:ext>
            </a:extLst>
          </p:cNvPr>
          <p:cNvCxnSpPr>
            <a:cxnSpLocks/>
          </p:cNvCxnSpPr>
          <p:nvPr/>
        </p:nvCxnSpPr>
        <p:spPr>
          <a:xfrm flipV="1">
            <a:off x="-221203" y="205972"/>
            <a:ext cx="7291786" cy="3626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9067C47-C7D6-4AA7-A91E-C71FECE2BB56}"/>
              </a:ext>
            </a:extLst>
          </p:cNvPr>
          <p:cNvCxnSpPr>
            <a:cxnSpLocks/>
          </p:cNvCxnSpPr>
          <p:nvPr/>
        </p:nvCxnSpPr>
        <p:spPr>
          <a:xfrm flipV="1">
            <a:off x="180550" y="205971"/>
            <a:ext cx="7536520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71B2D93-43A3-49C2-973E-5BA91FE45136}"/>
              </a:ext>
            </a:extLst>
          </p:cNvPr>
          <p:cNvCxnSpPr>
            <a:cxnSpLocks/>
          </p:cNvCxnSpPr>
          <p:nvPr/>
        </p:nvCxnSpPr>
        <p:spPr>
          <a:xfrm flipV="1">
            <a:off x="832618" y="205971"/>
            <a:ext cx="7536763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BC35F04-916C-4645-B8B7-1C1ACB34622F}"/>
              </a:ext>
            </a:extLst>
          </p:cNvPr>
          <p:cNvCxnSpPr>
            <a:cxnSpLocks/>
          </p:cNvCxnSpPr>
          <p:nvPr/>
        </p:nvCxnSpPr>
        <p:spPr>
          <a:xfrm flipV="1">
            <a:off x="1516358" y="205971"/>
            <a:ext cx="7505091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7246E532-BB5B-4A91-9908-8598F27AC9C2}"/>
              </a:ext>
            </a:extLst>
          </p:cNvPr>
          <p:cNvCxnSpPr>
            <a:cxnSpLocks/>
          </p:cNvCxnSpPr>
          <p:nvPr/>
        </p:nvCxnSpPr>
        <p:spPr>
          <a:xfrm flipV="1">
            <a:off x="2152043" y="437878"/>
            <a:ext cx="6991957" cy="3528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D42BE9C-1529-47F4-93B5-F2EA2F57A4B0}"/>
              </a:ext>
            </a:extLst>
          </p:cNvPr>
          <p:cNvCxnSpPr>
            <a:cxnSpLocks/>
          </p:cNvCxnSpPr>
          <p:nvPr/>
        </p:nvCxnSpPr>
        <p:spPr>
          <a:xfrm flipV="1">
            <a:off x="2733612" y="770719"/>
            <a:ext cx="6410388" cy="3195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234CEFE-3D2B-4230-AE60-55FEC02D43B1}"/>
              </a:ext>
            </a:extLst>
          </p:cNvPr>
          <p:cNvCxnSpPr>
            <a:cxnSpLocks/>
          </p:cNvCxnSpPr>
          <p:nvPr/>
        </p:nvCxnSpPr>
        <p:spPr>
          <a:xfrm flipV="1">
            <a:off x="3360565" y="1110228"/>
            <a:ext cx="5783435" cy="28560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F3C004B-F7F5-4877-AB7C-2883D7580BD1}"/>
              </a:ext>
            </a:extLst>
          </p:cNvPr>
          <p:cNvCxnSpPr>
            <a:cxnSpLocks/>
          </p:cNvCxnSpPr>
          <p:nvPr/>
        </p:nvCxnSpPr>
        <p:spPr>
          <a:xfrm flipV="1">
            <a:off x="4055301" y="1420146"/>
            <a:ext cx="5088699" cy="2546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EF59D57-A7F4-433C-8A46-38216DBD4093}"/>
              </a:ext>
            </a:extLst>
          </p:cNvPr>
          <p:cNvCxnSpPr>
            <a:cxnSpLocks/>
          </p:cNvCxnSpPr>
          <p:nvPr/>
        </p:nvCxnSpPr>
        <p:spPr>
          <a:xfrm flipV="1">
            <a:off x="4636918" y="1713379"/>
            <a:ext cx="4507082" cy="22715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ECCB1D5A-DA49-4337-AE01-D8CD34F631F7}"/>
              </a:ext>
            </a:extLst>
          </p:cNvPr>
          <p:cNvCxnSpPr>
            <a:cxnSpLocks/>
          </p:cNvCxnSpPr>
          <p:nvPr/>
        </p:nvCxnSpPr>
        <p:spPr>
          <a:xfrm flipV="1">
            <a:off x="5283848" y="2084995"/>
            <a:ext cx="3855180" cy="18999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FBB181E-D52C-4B7D-9A42-C86B22ABD987}"/>
              </a:ext>
            </a:extLst>
          </p:cNvPr>
          <p:cNvCxnSpPr>
            <a:cxnSpLocks/>
          </p:cNvCxnSpPr>
          <p:nvPr/>
        </p:nvCxnSpPr>
        <p:spPr>
          <a:xfrm flipV="1">
            <a:off x="5915773" y="2368492"/>
            <a:ext cx="3228227" cy="1619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116121E-87B2-4501-9D9F-90D99271F914}"/>
              </a:ext>
            </a:extLst>
          </p:cNvPr>
          <p:cNvCxnSpPr>
            <a:cxnSpLocks/>
          </p:cNvCxnSpPr>
          <p:nvPr/>
        </p:nvCxnSpPr>
        <p:spPr>
          <a:xfrm flipV="1">
            <a:off x="6570553" y="2693206"/>
            <a:ext cx="2573447" cy="1282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2EE4AE5-6140-47EA-8127-A4488A82128D}"/>
              </a:ext>
            </a:extLst>
          </p:cNvPr>
          <p:cNvCxnSpPr>
            <a:cxnSpLocks/>
          </p:cNvCxnSpPr>
          <p:nvPr/>
        </p:nvCxnSpPr>
        <p:spPr>
          <a:xfrm flipV="1">
            <a:off x="909" y="187294"/>
            <a:ext cx="1968644" cy="9558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26B330EC-5D63-4536-870E-A3F58947F179}"/>
              </a:ext>
            </a:extLst>
          </p:cNvPr>
          <p:cNvCxnSpPr>
            <a:cxnSpLocks/>
          </p:cNvCxnSpPr>
          <p:nvPr/>
        </p:nvCxnSpPr>
        <p:spPr>
          <a:xfrm>
            <a:off x="-86567" y="1375015"/>
            <a:ext cx="5188570" cy="2600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224BAEB8-BAA4-4BA8-8B15-73C27FD81D6C}"/>
              </a:ext>
            </a:extLst>
          </p:cNvPr>
          <p:cNvCxnSpPr>
            <a:cxnSpLocks/>
          </p:cNvCxnSpPr>
          <p:nvPr/>
        </p:nvCxnSpPr>
        <p:spPr>
          <a:xfrm>
            <a:off x="12788" y="1753065"/>
            <a:ext cx="4425372" cy="22048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015D5EB2-1386-41D0-A16F-7EA79D22ABA1}"/>
              </a:ext>
            </a:extLst>
          </p:cNvPr>
          <p:cNvCxnSpPr>
            <a:cxnSpLocks/>
          </p:cNvCxnSpPr>
          <p:nvPr/>
        </p:nvCxnSpPr>
        <p:spPr>
          <a:xfrm>
            <a:off x="-33805" y="2055162"/>
            <a:ext cx="3809373" cy="190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850731B6-F4F7-4D51-90F2-E5921E69232B}"/>
              </a:ext>
            </a:extLst>
          </p:cNvPr>
          <p:cNvCxnSpPr>
            <a:cxnSpLocks/>
          </p:cNvCxnSpPr>
          <p:nvPr/>
        </p:nvCxnSpPr>
        <p:spPr>
          <a:xfrm>
            <a:off x="-269842" y="2231987"/>
            <a:ext cx="3475945" cy="1761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F12F51E8-9571-428D-A078-A9BDE01F5C14}"/>
              </a:ext>
            </a:extLst>
          </p:cNvPr>
          <p:cNvCxnSpPr>
            <a:cxnSpLocks/>
          </p:cNvCxnSpPr>
          <p:nvPr/>
        </p:nvCxnSpPr>
        <p:spPr>
          <a:xfrm>
            <a:off x="-243133" y="2571750"/>
            <a:ext cx="2824223" cy="1403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41AABC2-9563-49F7-BE14-B8613AA9D7F5}"/>
              </a:ext>
            </a:extLst>
          </p:cNvPr>
          <p:cNvCxnSpPr>
            <a:cxnSpLocks/>
          </p:cNvCxnSpPr>
          <p:nvPr/>
        </p:nvCxnSpPr>
        <p:spPr>
          <a:xfrm>
            <a:off x="-1202413" y="2422108"/>
            <a:ext cx="3130708" cy="1544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3F1E46E5-FABA-4232-A8FF-76F7C32441EE}"/>
              </a:ext>
            </a:extLst>
          </p:cNvPr>
          <p:cNvCxnSpPr>
            <a:cxnSpLocks/>
          </p:cNvCxnSpPr>
          <p:nvPr/>
        </p:nvCxnSpPr>
        <p:spPr>
          <a:xfrm>
            <a:off x="-207371" y="984763"/>
            <a:ext cx="6008035" cy="29972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2D92621E-47DC-42CE-A450-85C6F1D012F1}"/>
              </a:ext>
            </a:extLst>
          </p:cNvPr>
          <p:cNvCxnSpPr>
            <a:cxnSpLocks/>
          </p:cNvCxnSpPr>
          <p:nvPr/>
        </p:nvCxnSpPr>
        <p:spPr>
          <a:xfrm>
            <a:off x="-456957" y="538551"/>
            <a:ext cx="6874988" cy="3443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70BB4685-8203-4B70-B420-8D3943B94F8C}"/>
              </a:ext>
            </a:extLst>
          </p:cNvPr>
          <p:cNvCxnSpPr>
            <a:cxnSpLocks/>
          </p:cNvCxnSpPr>
          <p:nvPr/>
        </p:nvCxnSpPr>
        <p:spPr>
          <a:xfrm>
            <a:off x="-43422" y="431967"/>
            <a:ext cx="7088406" cy="3550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68F7A826-2E98-40B9-A91D-9B2C689537EB}"/>
              </a:ext>
            </a:extLst>
          </p:cNvPr>
          <p:cNvCxnSpPr>
            <a:cxnSpLocks/>
          </p:cNvCxnSpPr>
          <p:nvPr/>
        </p:nvCxnSpPr>
        <p:spPr>
          <a:xfrm>
            <a:off x="146628" y="197160"/>
            <a:ext cx="7525309" cy="3769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0BF90ED6-7375-4EC2-8B64-0AA97382CFEB}"/>
              </a:ext>
            </a:extLst>
          </p:cNvPr>
          <p:cNvCxnSpPr>
            <a:cxnSpLocks/>
          </p:cNvCxnSpPr>
          <p:nvPr/>
        </p:nvCxnSpPr>
        <p:spPr>
          <a:xfrm>
            <a:off x="732090" y="181039"/>
            <a:ext cx="7611933" cy="37852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ADF72706-B9EF-4CEF-807A-532893CFD999}"/>
              </a:ext>
            </a:extLst>
          </p:cNvPr>
          <p:cNvCxnSpPr>
            <a:cxnSpLocks/>
          </p:cNvCxnSpPr>
          <p:nvPr/>
        </p:nvCxnSpPr>
        <p:spPr>
          <a:xfrm>
            <a:off x="1376044" y="173686"/>
            <a:ext cx="7534504" cy="37706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F0CFDF0-0B94-4A0E-A101-0911CCB0BF2A}"/>
              </a:ext>
            </a:extLst>
          </p:cNvPr>
          <p:cNvCxnSpPr>
            <a:cxnSpLocks/>
          </p:cNvCxnSpPr>
          <p:nvPr/>
        </p:nvCxnSpPr>
        <p:spPr>
          <a:xfrm>
            <a:off x="1982341" y="185704"/>
            <a:ext cx="7132496" cy="3541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7D0A29B3-F867-4E02-B5F1-1C93A5DBBBE6}"/>
              </a:ext>
            </a:extLst>
          </p:cNvPr>
          <p:cNvCxnSpPr>
            <a:cxnSpLocks/>
          </p:cNvCxnSpPr>
          <p:nvPr/>
        </p:nvCxnSpPr>
        <p:spPr>
          <a:xfrm>
            <a:off x="2617816" y="181039"/>
            <a:ext cx="6530069" cy="3251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64C36F04-57C2-4DBB-8877-72FE9D8E73B1}"/>
              </a:ext>
            </a:extLst>
          </p:cNvPr>
          <p:cNvCxnSpPr>
            <a:cxnSpLocks/>
          </p:cNvCxnSpPr>
          <p:nvPr/>
        </p:nvCxnSpPr>
        <p:spPr>
          <a:xfrm>
            <a:off x="3339947" y="210707"/>
            <a:ext cx="5804053" cy="28885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BD344CF1-F10F-4E3C-AF30-839AC8D2A37A}"/>
              </a:ext>
            </a:extLst>
          </p:cNvPr>
          <p:cNvCxnSpPr>
            <a:cxnSpLocks/>
          </p:cNvCxnSpPr>
          <p:nvPr/>
        </p:nvCxnSpPr>
        <p:spPr>
          <a:xfrm>
            <a:off x="3992288" y="197860"/>
            <a:ext cx="5151712" cy="2594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051A12DA-4602-45CD-AE86-035ECB788EE2}"/>
              </a:ext>
            </a:extLst>
          </p:cNvPr>
          <p:cNvCxnSpPr>
            <a:cxnSpLocks/>
          </p:cNvCxnSpPr>
          <p:nvPr/>
        </p:nvCxnSpPr>
        <p:spPr>
          <a:xfrm>
            <a:off x="4679129" y="230824"/>
            <a:ext cx="4464871" cy="2229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8F59CEEA-0FD0-4FA9-A3B3-818835740391}"/>
              </a:ext>
            </a:extLst>
          </p:cNvPr>
          <p:cNvCxnSpPr>
            <a:cxnSpLocks/>
          </p:cNvCxnSpPr>
          <p:nvPr/>
        </p:nvCxnSpPr>
        <p:spPr>
          <a:xfrm>
            <a:off x="5353856" y="221502"/>
            <a:ext cx="3768873" cy="1904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E05157C0-9B43-48B3-AF44-4E4EFAE9F799}"/>
              </a:ext>
            </a:extLst>
          </p:cNvPr>
          <p:cNvCxnSpPr>
            <a:cxnSpLocks/>
          </p:cNvCxnSpPr>
          <p:nvPr/>
        </p:nvCxnSpPr>
        <p:spPr>
          <a:xfrm>
            <a:off x="5945340" y="221501"/>
            <a:ext cx="3193688" cy="1568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CD3DD4D0-DD96-4BFC-B303-F30D86D84121}"/>
              </a:ext>
            </a:extLst>
          </p:cNvPr>
          <p:cNvCxnSpPr>
            <a:cxnSpLocks/>
          </p:cNvCxnSpPr>
          <p:nvPr/>
        </p:nvCxnSpPr>
        <p:spPr>
          <a:xfrm>
            <a:off x="6625402" y="218790"/>
            <a:ext cx="2548741" cy="1295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940B70A9-0B0D-4F7A-A901-999D8D6DB71B}"/>
              </a:ext>
            </a:extLst>
          </p:cNvPr>
          <p:cNvCxnSpPr>
            <a:cxnSpLocks/>
          </p:cNvCxnSpPr>
          <p:nvPr/>
        </p:nvCxnSpPr>
        <p:spPr>
          <a:xfrm>
            <a:off x="7252355" y="218509"/>
            <a:ext cx="1893588" cy="955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71A49359-AC83-4209-9A2D-B9635985F68D}"/>
              </a:ext>
            </a:extLst>
          </p:cNvPr>
          <p:cNvCxnSpPr>
            <a:cxnSpLocks/>
          </p:cNvCxnSpPr>
          <p:nvPr/>
        </p:nvCxnSpPr>
        <p:spPr>
          <a:xfrm>
            <a:off x="7856851" y="205971"/>
            <a:ext cx="1312032" cy="670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851109F7-192D-43C7-9438-53F302B3B007}"/>
              </a:ext>
            </a:extLst>
          </p:cNvPr>
          <p:cNvCxnSpPr>
            <a:cxnSpLocks/>
          </p:cNvCxnSpPr>
          <p:nvPr/>
        </p:nvCxnSpPr>
        <p:spPr>
          <a:xfrm flipH="1" flipV="1">
            <a:off x="8432394" y="178048"/>
            <a:ext cx="895321" cy="4891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mbo 1">
            <a:extLst>
              <a:ext uri="{FF2B5EF4-FFF2-40B4-BE49-F238E27FC236}">
                <a16:creationId xmlns:a16="http://schemas.microsoft.com/office/drawing/2014/main" id="{BB191E35-D2A5-44DB-9212-04D19B990FCE}"/>
              </a:ext>
            </a:extLst>
          </p:cNvPr>
          <p:cNvSpPr/>
          <p:nvPr/>
        </p:nvSpPr>
        <p:spPr>
          <a:xfrm>
            <a:off x="4563677" y="2893369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Rombo 48">
            <a:extLst>
              <a:ext uri="{FF2B5EF4-FFF2-40B4-BE49-F238E27FC236}">
                <a16:creationId xmlns:a16="http://schemas.microsoft.com/office/drawing/2014/main" id="{1D137A14-8F59-48EA-A1A2-42AA76ABDC02}"/>
              </a:ext>
            </a:extLst>
          </p:cNvPr>
          <p:cNvSpPr/>
          <p:nvPr/>
        </p:nvSpPr>
        <p:spPr>
          <a:xfrm>
            <a:off x="2661717" y="2905095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Rombo 49">
            <a:extLst>
              <a:ext uri="{FF2B5EF4-FFF2-40B4-BE49-F238E27FC236}">
                <a16:creationId xmlns:a16="http://schemas.microsoft.com/office/drawing/2014/main" id="{F8859294-E832-4223-BD2D-8E050703CD93}"/>
              </a:ext>
            </a:extLst>
          </p:cNvPr>
          <p:cNvSpPr/>
          <p:nvPr/>
        </p:nvSpPr>
        <p:spPr>
          <a:xfrm>
            <a:off x="2038113" y="1296783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ombo 51">
            <a:extLst>
              <a:ext uri="{FF2B5EF4-FFF2-40B4-BE49-F238E27FC236}">
                <a16:creationId xmlns:a16="http://schemas.microsoft.com/office/drawing/2014/main" id="{8D2C9952-006D-4B75-BFFB-5BA406C840E3}"/>
              </a:ext>
            </a:extLst>
          </p:cNvPr>
          <p:cNvSpPr/>
          <p:nvPr/>
        </p:nvSpPr>
        <p:spPr>
          <a:xfrm>
            <a:off x="4261923" y="972956"/>
            <a:ext cx="2536206" cy="1279129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Rombo 54">
            <a:extLst>
              <a:ext uri="{FF2B5EF4-FFF2-40B4-BE49-F238E27FC236}">
                <a16:creationId xmlns:a16="http://schemas.microsoft.com/office/drawing/2014/main" id="{1D82F31F-0892-4473-B10A-CA50ECC7C1CD}"/>
              </a:ext>
            </a:extLst>
          </p:cNvPr>
          <p:cNvSpPr/>
          <p:nvPr/>
        </p:nvSpPr>
        <p:spPr>
          <a:xfrm>
            <a:off x="3303375" y="97658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ombo 56">
            <a:extLst>
              <a:ext uri="{FF2B5EF4-FFF2-40B4-BE49-F238E27FC236}">
                <a16:creationId xmlns:a16="http://schemas.microsoft.com/office/drawing/2014/main" id="{0CF889BF-AFD9-4596-A3BF-3DF77D67FD3A}"/>
              </a:ext>
            </a:extLst>
          </p:cNvPr>
          <p:cNvSpPr/>
          <p:nvPr/>
        </p:nvSpPr>
        <p:spPr>
          <a:xfrm>
            <a:off x="1692295" y="80298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Rombo 58">
            <a:extLst>
              <a:ext uri="{FF2B5EF4-FFF2-40B4-BE49-F238E27FC236}">
                <a16:creationId xmlns:a16="http://schemas.microsoft.com/office/drawing/2014/main" id="{C16A02CF-8988-4661-8E7F-9FC6419679E1}"/>
              </a:ext>
            </a:extLst>
          </p:cNvPr>
          <p:cNvSpPr/>
          <p:nvPr/>
        </p:nvSpPr>
        <p:spPr>
          <a:xfrm>
            <a:off x="66766" y="127160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Rombo 60">
            <a:extLst>
              <a:ext uri="{FF2B5EF4-FFF2-40B4-BE49-F238E27FC236}">
                <a16:creationId xmlns:a16="http://schemas.microsoft.com/office/drawing/2014/main" id="{149AC87B-377D-45C8-A465-4F276A8FC7F5}"/>
              </a:ext>
            </a:extLst>
          </p:cNvPr>
          <p:cNvSpPr/>
          <p:nvPr/>
        </p:nvSpPr>
        <p:spPr>
          <a:xfrm>
            <a:off x="8120197" y="2418860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Rombo 62">
            <a:extLst>
              <a:ext uri="{FF2B5EF4-FFF2-40B4-BE49-F238E27FC236}">
                <a16:creationId xmlns:a16="http://schemas.microsoft.com/office/drawing/2014/main" id="{FF601FF8-211D-445B-98FF-CA32CE5A583E}"/>
              </a:ext>
            </a:extLst>
          </p:cNvPr>
          <p:cNvSpPr/>
          <p:nvPr/>
        </p:nvSpPr>
        <p:spPr>
          <a:xfrm>
            <a:off x="8742593" y="1765193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Rombo 64">
            <a:extLst>
              <a:ext uri="{FF2B5EF4-FFF2-40B4-BE49-F238E27FC236}">
                <a16:creationId xmlns:a16="http://schemas.microsoft.com/office/drawing/2014/main" id="{820DA927-7F92-4175-B022-9808BE7BAEAD}"/>
              </a:ext>
            </a:extLst>
          </p:cNvPr>
          <p:cNvSpPr/>
          <p:nvPr/>
        </p:nvSpPr>
        <p:spPr>
          <a:xfrm>
            <a:off x="1066137" y="177829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Rombo 65">
            <a:extLst>
              <a:ext uri="{FF2B5EF4-FFF2-40B4-BE49-F238E27FC236}">
                <a16:creationId xmlns:a16="http://schemas.microsoft.com/office/drawing/2014/main" id="{A6E0C34C-C5DA-459C-AA80-4F1E43A88916}"/>
              </a:ext>
            </a:extLst>
          </p:cNvPr>
          <p:cNvSpPr/>
          <p:nvPr/>
        </p:nvSpPr>
        <p:spPr>
          <a:xfrm>
            <a:off x="2361809" y="145023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Rombo 66">
            <a:extLst>
              <a:ext uri="{FF2B5EF4-FFF2-40B4-BE49-F238E27FC236}">
                <a16:creationId xmlns:a16="http://schemas.microsoft.com/office/drawing/2014/main" id="{9B38CDFB-A98A-4AC8-A365-34CCF580615A}"/>
              </a:ext>
            </a:extLst>
          </p:cNvPr>
          <p:cNvSpPr/>
          <p:nvPr/>
        </p:nvSpPr>
        <p:spPr>
          <a:xfrm>
            <a:off x="3287102" y="3393217"/>
            <a:ext cx="1251586" cy="633882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Rombo 68">
            <a:extLst>
              <a:ext uri="{FF2B5EF4-FFF2-40B4-BE49-F238E27FC236}">
                <a16:creationId xmlns:a16="http://schemas.microsoft.com/office/drawing/2014/main" id="{41D0A391-8EC2-4C4B-B2E8-83AA6EFE821C}"/>
              </a:ext>
            </a:extLst>
          </p:cNvPr>
          <p:cNvSpPr/>
          <p:nvPr/>
        </p:nvSpPr>
        <p:spPr>
          <a:xfrm>
            <a:off x="3933409" y="3207631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471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F4824F-8862-4556-948E-A6D7FD5C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 descr="Imagen que contiene pasto, edificio, foto, tabla&#10;&#10;Descripción generada automáticamente">
            <a:extLst>
              <a:ext uri="{FF2B5EF4-FFF2-40B4-BE49-F238E27FC236}">
                <a16:creationId xmlns:a16="http://schemas.microsoft.com/office/drawing/2014/main" id="{C174EC9B-7650-4466-934C-D49E76FADA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B3EA96A-8568-4583-9751-97D023F123EA}"/>
              </a:ext>
            </a:extLst>
          </p:cNvPr>
          <p:cNvCxnSpPr>
            <a:cxnSpLocks/>
          </p:cNvCxnSpPr>
          <p:nvPr/>
        </p:nvCxnSpPr>
        <p:spPr>
          <a:xfrm flipV="1">
            <a:off x="-5824" y="205974"/>
            <a:ext cx="2586914" cy="1272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8D0271A-8A8E-4026-8880-23BF59F657A4}"/>
              </a:ext>
            </a:extLst>
          </p:cNvPr>
          <p:cNvCxnSpPr>
            <a:cxnSpLocks/>
          </p:cNvCxnSpPr>
          <p:nvPr/>
        </p:nvCxnSpPr>
        <p:spPr>
          <a:xfrm flipV="1">
            <a:off x="-52418" y="205975"/>
            <a:ext cx="3232433" cy="15878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096460B-B181-465A-8AD4-C1F682803FD2}"/>
              </a:ext>
            </a:extLst>
          </p:cNvPr>
          <p:cNvCxnSpPr>
            <a:cxnSpLocks/>
          </p:cNvCxnSpPr>
          <p:nvPr/>
        </p:nvCxnSpPr>
        <p:spPr>
          <a:xfrm flipV="1">
            <a:off x="0" y="205976"/>
            <a:ext cx="3856591" cy="19140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AD30BD1-2CBE-4AD8-93D8-13E385C6A91E}"/>
              </a:ext>
            </a:extLst>
          </p:cNvPr>
          <p:cNvCxnSpPr>
            <a:cxnSpLocks/>
          </p:cNvCxnSpPr>
          <p:nvPr/>
        </p:nvCxnSpPr>
        <p:spPr>
          <a:xfrm flipV="1">
            <a:off x="-122308" y="205979"/>
            <a:ext cx="4624418" cy="23395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0C410F2-8FD4-4A64-A695-81AFCC9BDC12}"/>
              </a:ext>
            </a:extLst>
          </p:cNvPr>
          <p:cNvCxnSpPr>
            <a:cxnSpLocks/>
          </p:cNvCxnSpPr>
          <p:nvPr/>
        </p:nvCxnSpPr>
        <p:spPr>
          <a:xfrm flipV="1">
            <a:off x="-52418" y="205977"/>
            <a:ext cx="5201014" cy="2618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687A95C-195A-422D-8D5A-9728615A7236}"/>
              </a:ext>
            </a:extLst>
          </p:cNvPr>
          <p:cNvCxnSpPr>
            <a:cxnSpLocks/>
          </p:cNvCxnSpPr>
          <p:nvPr/>
        </p:nvCxnSpPr>
        <p:spPr>
          <a:xfrm flipV="1">
            <a:off x="-267913" y="205974"/>
            <a:ext cx="6097457" cy="3014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BE2C37-01D9-4CC7-A5DA-7A51FB677D58}"/>
              </a:ext>
            </a:extLst>
          </p:cNvPr>
          <p:cNvCxnSpPr>
            <a:cxnSpLocks/>
          </p:cNvCxnSpPr>
          <p:nvPr/>
        </p:nvCxnSpPr>
        <p:spPr>
          <a:xfrm flipV="1">
            <a:off x="-5824" y="205973"/>
            <a:ext cx="6423855" cy="32195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211BDCB-76A4-45C9-8A56-B802008207CE}"/>
              </a:ext>
            </a:extLst>
          </p:cNvPr>
          <p:cNvCxnSpPr>
            <a:cxnSpLocks/>
          </p:cNvCxnSpPr>
          <p:nvPr/>
        </p:nvCxnSpPr>
        <p:spPr>
          <a:xfrm flipV="1">
            <a:off x="-221203" y="205972"/>
            <a:ext cx="7291786" cy="3626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9067C47-C7D6-4AA7-A91E-C71FECE2BB56}"/>
              </a:ext>
            </a:extLst>
          </p:cNvPr>
          <p:cNvCxnSpPr>
            <a:cxnSpLocks/>
          </p:cNvCxnSpPr>
          <p:nvPr/>
        </p:nvCxnSpPr>
        <p:spPr>
          <a:xfrm flipV="1">
            <a:off x="180550" y="205971"/>
            <a:ext cx="7536520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71B2D93-43A3-49C2-973E-5BA91FE45136}"/>
              </a:ext>
            </a:extLst>
          </p:cNvPr>
          <p:cNvCxnSpPr>
            <a:cxnSpLocks/>
          </p:cNvCxnSpPr>
          <p:nvPr/>
        </p:nvCxnSpPr>
        <p:spPr>
          <a:xfrm flipV="1">
            <a:off x="832618" y="205971"/>
            <a:ext cx="7536763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BC35F04-916C-4645-B8B7-1C1ACB34622F}"/>
              </a:ext>
            </a:extLst>
          </p:cNvPr>
          <p:cNvCxnSpPr>
            <a:cxnSpLocks/>
          </p:cNvCxnSpPr>
          <p:nvPr/>
        </p:nvCxnSpPr>
        <p:spPr>
          <a:xfrm flipV="1">
            <a:off x="1516358" y="205971"/>
            <a:ext cx="7505091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7246E532-BB5B-4A91-9908-8598F27AC9C2}"/>
              </a:ext>
            </a:extLst>
          </p:cNvPr>
          <p:cNvCxnSpPr>
            <a:cxnSpLocks/>
          </p:cNvCxnSpPr>
          <p:nvPr/>
        </p:nvCxnSpPr>
        <p:spPr>
          <a:xfrm flipV="1">
            <a:off x="2152043" y="437878"/>
            <a:ext cx="6991957" cy="3528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D42BE9C-1529-47F4-93B5-F2EA2F57A4B0}"/>
              </a:ext>
            </a:extLst>
          </p:cNvPr>
          <p:cNvCxnSpPr>
            <a:cxnSpLocks/>
          </p:cNvCxnSpPr>
          <p:nvPr/>
        </p:nvCxnSpPr>
        <p:spPr>
          <a:xfrm flipV="1">
            <a:off x="2733612" y="770719"/>
            <a:ext cx="6410388" cy="3195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234CEFE-3D2B-4230-AE60-55FEC02D43B1}"/>
              </a:ext>
            </a:extLst>
          </p:cNvPr>
          <p:cNvCxnSpPr>
            <a:cxnSpLocks/>
          </p:cNvCxnSpPr>
          <p:nvPr/>
        </p:nvCxnSpPr>
        <p:spPr>
          <a:xfrm flipV="1">
            <a:off x="3360565" y="1110228"/>
            <a:ext cx="5783435" cy="28560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F3C004B-F7F5-4877-AB7C-2883D7580BD1}"/>
              </a:ext>
            </a:extLst>
          </p:cNvPr>
          <p:cNvCxnSpPr>
            <a:cxnSpLocks/>
          </p:cNvCxnSpPr>
          <p:nvPr/>
        </p:nvCxnSpPr>
        <p:spPr>
          <a:xfrm flipV="1">
            <a:off x="4055301" y="1420146"/>
            <a:ext cx="5088699" cy="2546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EF59D57-A7F4-433C-8A46-38216DBD4093}"/>
              </a:ext>
            </a:extLst>
          </p:cNvPr>
          <p:cNvCxnSpPr>
            <a:cxnSpLocks/>
          </p:cNvCxnSpPr>
          <p:nvPr/>
        </p:nvCxnSpPr>
        <p:spPr>
          <a:xfrm flipV="1">
            <a:off x="4636918" y="1713379"/>
            <a:ext cx="4507082" cy="22715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ECCB1D5A-DA49-4337-AE01-D8CD34F631F7}"/>
              </a:ext>
            </a:extLst>
          </p:cNvPr>
          <p:cNvCxnSpPr>
            <a:cxnSpLocks/>
          </p:cNvCxnSpPr>
          <p:nvPr/>
        </p:nvCxnSpPr>
        <p:spPr>
          <a:xfrm flipV="1">
            <a:off x="5283848" y="2084995"/>
            <a:ext cx="3855180" cy="18999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FBB181E-D52C-4B7D-9A42-C86B22ABD987}"/>
              </a:ext>
            </a:extLst>
          </p:cNvPr>
          <p:cNvCxnSpPr>
            <a:cxnSpLocks/>
          </p:cNvCxnSpPr>
          <p:nvPr/>
        </p:nvCxnSpPr>
        <p:spPr>
          <a:xfrm flipV="1">
            <a:off x="5915773" y="2368492"/>
            <a:ext cx="3228227" cy="1619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116121E-87B2-4501-9D9F-90D99271F914}"/>
              </a:ext>
            </a:extLst>
          </p:cNvPr>
          <p:cNvCxnSpPr>
            <a:cxnSpLocks/>
          </p:cNvCxnSpPr>
          <p:nvPr/>
        </p:nvCxnSpPr>
        <p:spPr>
          <a:xfrm flipV="1">
            <a:off x="6570553" y="2693206"/>
            <a:ext cx="2573447" cy="1282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2EE4AE5-6140-47EA-8127-A4488A82128D}"/>
              </a:ext>
            </a:extLst>
          </p:cNvPr>
          <p:cNvCxnSpPr>
            <a:cxnSpLocks/>
          </p:cNvCxnSpPr>
          <p:nvPr/>
        </p:nvCxnSpPr>
        <p:spPr>
          <a:xfrm flipV="1">
            <a:off x="909" y="187294"/>
            <a:ext cx="1968644" cy="9558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26B330EC-5D63-4536-870E-A3F58947F179}"/>
              </a:ext>
            </a:extLst>
          </p:cNvPr>
          <p:cNvCxnSpPr>
            <a:cxnSpLocks/>
          </p:cNvCxnSpPr>
          <p:nvPr/>
        </p:nvCxnSpPr>
        <p:spPr>
          <a:xfrm>
            <a:off x="-86567" y="1375015"/>
            <a:ext cx="5188570" cy="2600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224BAEB8-BAA4-4BA8-8B15-73C27FD81D6C}"/>
              </a:ext>
            </a:extLst>
          </p:cNvPr>
          <p:cNvCxnSpPr>
            <a:cxnSpLocks/>
          </p:cNvCxnSpPr>
          <p:nvPr/>
        </p:nvCxnSpPr>
        <p:spPr>
          <a:xfrm>
            <a:off x="12788" y="1753065"/>
            <a:ext cx="4425372" cy="22048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015D5EB2-1386-41D0-A16F-7EA79D22ABA1}"/>
              </a:ext>
            </a:extLst>
          </p:cNvPr>
          <p:cNvCxnSpPr>
            <a:cxnSpLocks/>
          </p:cNvCxnSpPr>
          <p:nvPr/>
        </p:nvCxnSpPr>
        <p:spPr>
          <a:xfrm>
            <a:off x="-33805" y="2055162"/>
            <a:ext cx="3809373" cy="190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850731B6-F4F7-4D51-90F2-E5921E69232B}"/>
              </a:ext>
            </a:extLst>
          </p:cNvPr>
          <p:cNvCxnSpPr>
            <a:cxnSpLocks/>
          </p:cNvCxnSpPr>
          <p:nvPr/>
        </p:nvCxnSpPr>
        <p:spPr>
          <a:xfrm>
            <a:off x="-269842" y="2231987"/>
            <a:ext cx="3475945" cy="1761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F12F51E8-9571-428D-A078-A9BDE01F5C14}"/>
              </a:ext>
            </a:extLst>
          </p:cNvPr>
          <p:cNvCxnSpPr>
            <a:cxnSpLocks/>
          </p:cNvCxnSpPr>
          <p:nvPr/>
        </p:nvCxnSpPr>
        <p:spPr>
          <a:xfrm>
            <a:off x="-243133" y="2571750"/>
            <a:ext cx="2824223" cy="1403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41AABC2-9563-49F7-BE14-B8613AA9D7F5}"/>
              </a:ext>
            </a:extLst>
          </p:cNvPr>
          <p:cNvCxnSpPr>
            <a:cxnSpLocks/>
          </p:cNvCxnSpPr>
          <p:nvPr/>
        </p:nvCxnSpPr>
        <p:spPr>
          <a:xfrm>
            <a:off x="-1202413" y="2422108"/>
            <a:ext cx="3130708" cy="1544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3F1E46E5-FABA-4232-A8FF-76F7C32441EE}"/>
              </a:ext>
            </a:extLst>
          </p:cNvPr>
          <p:cNvCxnSpPr>
            <a:cxnSpLocks/>
          </p:cNvCxnSpPr>
          <p:nvPr/>
        </p:nvCxnSpPr>
        <p:spPr>
          <a:xfrm>
            <a:off x="-207371" y="984763"/>
            <a:ext cx="6008035" cy="29972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2D92621E-47DC-42CE-A450-85C6F1D012F1}"/>
              </a:ext>
            </a:extLst>
          </p:cNvPr>
          <p:cNvCxnSpPr>
            <a:cxnSpLocks/>
          </p:cNvCxnSpPr>
          <p:nvPr/>
        </p:nvCxnSpPr>
        <p:spPr>
          <a:xfrm>
            <a:off x="-456957" y="538551"/>
            <a:ext cx="6874988" cy="3443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70BB4685-8203-4B70-B420-8D3943B94F8C}"/>
              </a:ext>
            </a:extLst>
          </p:cNvPr>
          <p:cNvCxnSpPr>
            <a:cxnSpLocks/>
          </p:cNvCxnSpPr>
          <p:nvPr/>
        </p:nvCxnSpPr>
        <p:spPr>
          <a:xfrm>
            <a:off x="-43422" y="431967"/>
            <a:ext cx="7088406" cy="3550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68F7A826-2E98-40B9-A91D-9B2C689537EB}"/>
              </a:ext>
            </a:extLst>
          </p:cNvPr>
          <p:cNvCxnSpPr>
            <a:cxnSpLocks/>
          </p:cNvCxnSpPr>
          <p:nvPr/>
        </p:nvCxnSpPr>
        <p:spPr>
          <a:xfrm>
            <a:off x="146628" y="197160"/>
            <a:ext cx="7525309" cy="3769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0BF90ED6-7375-4EC2-8B64-0AA97382CFEB}"/>
              </a:ext>
            </a:extLst>
          </p:cNvPr>
          <p:cNvCxnSpPr>
            <a:cxnSpLocks/>
          </p:cNvCxnSpPr>
          <p:nvPr/>
        </p:nvCxnSpPr>
        <p:spPr>
          <a:xfrm>
            <a:off x="732090" y="181039"/>
            <a:ext cx="7611933" cy="37852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ADF72706-B9EF-4CEF-807A-532893CFD999}"/>
              </a:ext>
            </a:extLst>
          </p:cNvPr>
          <p:cNvCxnSpPr>
            <a:cxnSpLocks/>
          </p:cNvCxnSpPr>
          <p:nvPr/>
        </p:nvCxnSpPr>
        <p:spPr>
          <a:xfrm>
            <a:off x="1376044" y="173686"/>
            <a:ext cx="7534504" cy="37706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F0CFDF0-0B94-4A0E-A101-0911CCB0BF2A}"/>
              </a:ext>
            </a:extLst>
          </p:cNvPr>
          <p:cNvCxnSpPr>
            <a:cxnSpLocks/>
          </p:cNvCxnSpPr>
          <p:nvPr/>
        </p:nvCxnSpPr>
        <p:spPr>
          <a:xfrm>
            <a:off x="1982341" y="185704"/>
            <a:ext cx="7132496" cy="3541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7D0A29B3-F867-4E02-B5F1-1C93A5DBBBE6}"/>
              </a:ext>
            </a:extLst>
          </p:cNvPr>
          <p:cNvCxnSpPr>
            <a:cxnSpLocks/>
          </p:cNvCxnSpPr>
          <p:nvPr/>
        </p:nvCxnSpPr>
        <p:spPr>
          <a:xfrm>
            <a:off x="2617816" y="181039"/>
            <a:ext cx="6530069" cy="3251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64C36F04-57C2-4DBB-8877-72FE9D8E73B1}"/>
              </a:ext>
            </a:extLst>
          </p:cNvPr>
          <p:cNvCxnSpPr>
            <a:cxnSpLocks/>
          </p:cNvCxnSpPr>
          <p:nvPr/>
        </p:nvCxnSpPr>
        <p:spPr>
          <a:xfrm>
            <a:off x="3339947" y="210707"/>
            <a:ext cx="5804053" cy="28885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BD344CF1-F10F-4E3C-AF30-839AC8D2A37A}"/>
              </a:ext>
            </a:extLst>
          </p:cNvPr>
          <p:cNvCxnSpPr>
            <a:cxnSpLocks/>
          </p:cNvCxnSpPr>
          <p:nvPr/>
        </p:nvCxnSpPr>
        <p:spPr>
          <a:xfrm>
            <a:off x="3992288" y="197860"/>
            <a:ext cx="5151712" cy="2594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051A12DA-4602-45CD-AE86-035ECB788EE2}"/>
              </a:ext>
            </a:extLst>
          </p:cNvPr>
          <p:cNvCxnSpPr>
            <a:cxnSpLocks/>
          </p:cNvCxnSpPr>
          <p:nvPr/>
        </p:nvCxnSpPr>
        <p:spPr>
          <a:xfrm>
            <a:off x="4679129" y="230824"/>
            <a:ext cx="4464871" cy="2229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8F59CEEA-0FD0-4FA9-A3B3-818835740391}"/>
              </a:ext>
            </a:extLst>
          </p:cNvPr>
          <p:cNvCxnSpPr>
            <a:cxnSpLocks/>
          </p:cNvCxnSpPr>
          <p:nvPr/>
        </p:nvCxnSpPr>
        <p:spPr>
          <a:xfrm>
            <a:off x="5353856" y="221502"/>
            <a:ext cx="3768873" cy="1904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E05157C0-9B43-48B3-AF44-4E4EFAE9F799}"/>
              </a:ext>
            </a:extLst>
          </p:cNvPr>
          <p:cNvCxnSpPr>
            <a:cxnSpLocks/>
          </p:cNvCxnSpPr>
          <p:nvPr/>
        </p:nvCxnSpPr>
        <p:spPr>
          <a:xfrm>
            <a:off x="5945340" y="221501"/>
            <a:ext cx="3193688" cy="1568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CD3DD4D0-DD96-4BFC-B303-F30D86D84121}"/>
              </a:ext>
            </a:extLst>
          </p:cNvPr>
          <p:cNvCxnSpPr>
            <a:cxnSpLocks/>
          </p:cNvCxnSpPr>
          <p:nvPr/>
        </p:nvCxnSpPr>
        <p:spPr>
          <a:xfrm>
            <a:off x="6625402" y="218790"/>
            <a:ext cx="2548741" cy="1295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940B70A9-0B0D-4F7A-A901-999D8D6DB71B}"/>
              </a:ext>
            </a:extLst>
          </p:cNvPr>
          <p:cNvCxnSpPr>
            <a:cxnSpLocks/>
          </p:cNvCxnSpPr>
          <p:nvPr/>
        </p:nvCxnSpPr>
        <p:spPr>
          <a:xfrm>
            <a:off x="7252355" y="218509"/>
            <a:ext cx="1893588" cy="955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71A49359-AC83-4209-9A2D-B9635985F68D}"/>
              </a:ext>
            </a:extLst>
          </p:cNvPr>
          <p:cNvCxnSpPr>
            <a:cxnSpLocks/>
          </p:cNvCxnSpPr>
          <p:nvPr/>
        </p:nvCxnSpPr>
        <p:spPr>
          <a:xfrm>
            <a:off x="7856851" y="205971"/>
            <a:ext cx="1312032" cy="670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851109F7-192D-43C7-9438-53F302B3B007}"/>
              </a:ext>
            </a:extLst>
          </p:cNvPr>
          <p:cNvCxnSpPr>
            <a:cxnSpLocks/>
          </p:cNvCxnSpPr>
          <p:nvPr/>
        </p:nvCxnSpPr>
        <p:spPr>
          <a:xfrm flipH="1" flipV="1">
            <a:off x="8432394" y="178048"/>
            <a:ext cx="895321" cy="4891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mbo 1">
            <a:extLst>
              <a:ext uri="{FF2B5EF4-FFF2-40B4-BE49-F238E27FC236}">
                <a16:creationId xmlns:a16="http://schemas.microsoft.com/office/drawing/2014/main" id="{BB191E35-D2A5-44DB-9212-04D19B990FCE}"/>
              </a:ext>
            </a:extLst>
          </p:cNvPr>
          <p:cNvSpPr/>
          <p:nvPr/>
        </p:nvSpPr>
        <p:spPr>
          <a:xfrm>
            <a:off x="4563677" y="2893369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Rombo 48">
            <a:extLst>
              <a:ext uri="{FF2B5EF4-FFF2-40B4-BE49-F238E27FC236}">
                <a16:creationId xmlns:a16="http://schemas.microsoft.com/office/drawing/2014/main" id="{1D137A14-8F59-48EA-A1A2-42AA76ABDC02}"/>
              </a:ext>
            </a:extLst>
          </p:cNvPr>
          <p:cNvSpPr/>
          <p:nvPr/>
        </p:nvSpPr>
        <p:spPr>
          <a:xfrm>
            <a:off x="2661717" y="2905095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Rombo 49">
            <a:extLst>
              <a:ext uri="{FF2B5EF4-FFF2-40B4-BE49-F238E27FC236}">
                <a16:creationId xmlns:a16="http://schemas.microsoft.com/office/drawing/2014/main" id="{F8859294-E832-4223-BD2D-8E050703CD93}"/>
              </a:ext>
            </a:extLst>
          </p:cNvPr>
          <p:cNvSpPr/>
          <p:nvPr/>
        </p:nvSpPr>
        <p:spPr>
          <a:xfrm>
            <a:off x="2038113" y="1296783"/>
            <a:ext cx="609270" cy="330407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ombo 51">
            <a:extLst>
              <a:ext uri="{FF2B5EF4-FFF2-40B4-BE49-F238E27FC236}">
                <a16:creationId xmlns:a16="http://schemas.microsoft.com/office/drawing/2014/main" id="{8D2C9952-006D-4B75-BFFB-5BA406C840E3}"/>
              </a:ext>
            </a:extLst>
          </p:cNvPr>
          <p:cNvSpPr/>
          <p:nvPr/>
        </p:nvSpPr>
        <p:spPr>
          <a:xfrm>
            <a:off x="4261923" y="972956"/>
            <a:ext cx="2536206" cy="1279129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Rombo 54">
            <a:extLst>
              <a:ext uri="{FF2B5EF4-FFF2-40B4-BE49-F238E27FC236}">
                <a16:creationId xmlns:a16="http://schemas.microsoft.com/office/drawing/2014/main" id="{1D82F31F-0892-4473-B10A-CA50ECC7C1CD}"/>
              </a:ext>
            </a:extLst>
          </p:cNvPr>
          <p:cNvSpPr/>
          <p:nvPr/>
        </p:nvSpPr>
        <p:spPr>
          <a:xfrm>
            <a:off x="3303375" y="97658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ombo 56">
            <a:extLst>
              <a:ext uri="{FF2B5EF4-FFF2-40B4-BE49-F238E27FC236}">
                <a16:creationId xmlns:a16="http://schemas.microsoft.com/office/drawing/2014/main" id="{0CF889BF-AFD9-4596-A3BF-3DF77D67FD3A}"/>
              </a:ext>
            </a:extLst>
          </p:cNvPr>
          <p:cNvSpPr/>
          <p:nvPr/>
        </p:nvSpPr>
        <p:spPr>
          <a:xfrm>
            <a:off x="1692295" y="80298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Rombo 58">
            <a:extLst>
              <a:ext uri="{FF2B5EF4-FFF2-40B4-BE49-F238E27FC236}">
                <a16:creationId xmlns:a16="http://schemas.microsoft.com/office/drawing/2014/main" id="{C16A02CF-8988-4661-8E7F-9FC6419679E1}"/>
              </a:ext>
            </a:extLst>
          </p:cNvPr>
          <p:cNvSpPr/>
          <p:nvPr/>
        </p:nvSpPr>
        <p:spPr>
          <a:xfrm>
            <a:off x="66766" y="127160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Rombo 60">
            <a:extLst>
              <a:ext uri="{FF2B5EF4-FFF2-40B4-BE49-F238E27FC236}">
                <a16:creationId xmlns:a16="http://schemas.microsoft.com/office/drawing/2014/main" id="{149AC87B-377D-45C8-A465-4F276A8FC7F5}"/>
              </a:ext>
            </a:extLst>
          </p:cNvPr>
          <p:cNvSpPr/>
          <p:nvPr/>
        </p:nvSpPr>
        <p:spPr>
          <a:xfrm>
            <a:off x="8120197" y="2418860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Rombo 62">
            <a:extLst>
              <a:ext uri="{FF2B5EF4-FFF2-40B4-BE49-F238E27FC236}">
                <a16:creationId xmlns:a16="http://schemas.microsoft.com/office/drawing/2014/main" id="{FF601FF8-211D-445B-98FF-CA32CE5A583E}"/>
              </a:ext>
            </a:extLst>
          </p:cNvPr>
          <p:cNvSpPr/>
          <p:nvPr/>
        </p:nvSpPr>
        <p:spPr>
          <a:xfrm>
            <a:off x="8742593" y="1765193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Rombo 64">
            <a:extLst>
              <a:ext uri="{FF2B5EF4-FFF2-40B4-BE49-F238E27FC236}">
                <a16:creationId xmlns:a16="http://schemas.microsoft.com/office/drawing/2014/main" id="{820DA927-7F92-4175-B022-9808BE7BAEAD}"/>
              </a:ext>
            </a:extLst>
          </p:cNvPr>
          <p:cNvSpPr/>
          <p:nvPr/>
        </p:nvSpPr>
        <p:spPr>
          <a:xfrm>
            <a:off x="1066137" y="177829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Rombo 65">
            <a:extLst>
              <a:ext uri="{FF2B5EF4-FFF2-40B4-BE49-F238E27FC236}">
                <a16:creationId xmlns:a16="http://schemas.microsoft.com/office/drawing/2014/main" id="{A6E0C34C-C5DA-459C-AA80-4F1E43A88916}"/>
              </a:ext>
            </a:extLst>
          </p:cNvPr>
          <p:cNvSpPr/>
          <p:nvPr/>
        </p:nvSpPr>
        <p:spPr>
          <a:xfrm>
            <a:off x="2361809" y="145023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Rombo 68">
            <a:extLst>
              <a:ext uri="{FF2B5EF4-FFF2-40B4-BE49-F238E27FC236}">
                <a16:creationId xmlns:a16="http://schemas.microsoft.com/office/drawing/2014/main" id="{41D0A391-8EC2-4C4B-B2E8-83AA6EFE821C}"/>
              </a:ext>
            </a:extLst>
          </p:cNvPr>
          <p:cNvSpPr/>
          <p:nvPr/>
        </p:nvSpPr>
        <p:spPr>
          <a:xfrm>
            <a:off x="3933409" y="3207631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Rombo 70">
            <a:extLst>
              <a:ext uri="{FF2B5EF4-FFF2-40B4-BE49-F238E27FC236}">
                <a16:creationId xmlns:a16="http://schemas.microsoft.com/office/drawing/2014/main" id="{4E4F70CC-F099-402A-B77C-02E771F11F12}"/>
              </a:ext>
            </a:extLst>
          </p:cNvPr>
          <p:cNvSpPr/>
          <p:nvPr/>
        </p:nvSpPr>
        <p:spPr>
          <a:xfrm>
            <a:off x="3606185" y="336549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Rombo 72">
            <a:extLst>
              <a:ext uri="{FF2B5EF4-FFF2-40B4-BE49-F238E27FC236}">
                <a16:creationId xmlns:a16="http://schemas.microsoft.com/office/drawing/2014/main" id="{1F6EF5C3-6AF9-42E1-B40D-63B05B28BE3E}"/>
              </a:ext>
            </a:extLst>
          </p:cNvPr>
          <p:cNvSpPr/>
          <p:nvPr/>
        </p:nvSpPr>
        <p:spPr>
          <a:xfrm>
            <a:off x="3310562" y="3528503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Rombo 74">
            <a:extLst>
              <a:ext uri="{FF2B5EF4-FFF2-40B4-BE49-F238E27FC236}">
                <a16:creationId xmlns:a16="http://schemas.microsoft.com/office/drawing/2014/main" id="{CDA05706-13CE-4CC3-94D7-0F84877EB329}"/>
              </a:ext>
            </a:extLst>
          </p:cNvPr>
          <p:cNvSpPr/>
          <p:nvPr/>
        </p:nvSpPr>
        <p:spPr>
          <a:xfrm>
            <a:off x="3929156" y="3541140"/>
            <a:ext cx="609270" cy="330407"/>
          </a:xfrm>
          <a:prstGeom prst="diamond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Rombo 76">
            <a:extLst>
              <a:ext uri="{FF2B5EF4-FFF2-40B4-BE49-F238E27FC236}">
                <a16:creationId xmlns:a16="http://schemas.microsoft.com/office/drawing/2014/main" id="{C68F6433-373E-40BA-9B97-2A7C881362F0}"/>
              </a:ext>
            </a:extLst>
          </p:cNvPr>
          <p:cNvSpPr/>
          <p:nvPr/>
        </p:nvSpPr>
        <p:spPr>
          <a:xfrm>
            <a:off x="3629029" y="3699658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01E14FFD-82E3-4155-9A95-520039639209}"/>
              </a:ext>
            </a:extLst>
          </p:cNvPr>
          <p:cNvCxnSpPr>
            <a:cxnSpLocks/>
          </p:cNvCxnSpPr>
          <p:nvPr/>
        </p:nvCxnSpPr>
        <p:spPr>
          <a:xfrm>
            <a:off x="2361809" y="1478544"/>
            <a:ext cx="1900114" cy="218641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08E047D-1A89-421D-97A0-918C84994CF7}"/>
              </a:ext>
            </a:extLst>
          </p:cNvPr>
          <p:cNvSpPr txBox="1"/>
          <p:nvPr/>
        </p:nvSpPr>
        <p:spPr>
          <a:xfrm>
            <a:off x="3307383" y="2321032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>
                <a:solidFill>
                  <a:srgbClr val="FFFF00"/>
                </a:solidFill>
              </a:rPr>
              <a:t>¿Grafo?</a:t>
            </a:r>
          </a:p>
        </p:txBody>
      </p:sp>
    </p:spTree>
    <p:extLst>
      <p:ext uri="{BB962C8B-B14F-4D97-AF65-F5344CB8AC3E}">
        <p14:creationId xmlns:p14="http://schemas.microsoft.com/office/powerpoint/2010/main" val="3645955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pasto, edificio, foto, tabla&#10;&#10;Descripción generada automáticamente">
            <a:extLst>
              <a:ext uri="{FF2B5EF4-FFF2-40B4-BE49-F238E27FC236}">
                <a16:creationId xmlns:a16="http://schemas.microsoft.com/office/drawing/2014/main" id="{C174EC9B-7650-4466-934C-D49E76FADA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4483"/>
          <a:stretch/>
        </p:blipFill>
        <p:spPr>
          <a:xfrm>
            <a:off x="-3232" y="-16540"/>
            <a:ext cx="7819701" cy="5140990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B3EA96A-8568-4583-9751-97D023F123EA}"/>
              </a:ext>
            </a:extLst>
          </p:cNvPr>
          <p:cNvCxnSpPr>
            <a:cxnSpLocks/>
          </p:cNvCxnSpPr>
          <p:nvPr/>
        </p:nvCxnSpPr>
        <p:spPr>
          <a:xfrm flipV="1">
            <a:off x="-1333354" y="188179"/>
            <a:ext cx="2586914" cy="1272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8D0271A-8A8E-4026-8880-23BF59F657A4}"/>
              </a:ext>
            </a:extLst>
          </p:cNvPr>
          <p:cNvCxnSpPr>
            <a:cxnSpLocks/>
          </p:cNvCxnSpPr>
          <p:nvPr/>
        </p:nvCxnSpPr>
        <p:spPr>
          <a:xfrm flipV="1">
            <a:off x="-1379948" y="188180"/>
            <a:ext cx="3232433" cy="15878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096460B-B181-465A-8AD4-C1F682803FD2}"/>
              </a:ext>
            </a:extLst>
          </p:cNvPr>
          <p:cNvCxnSpPr>
            <a:cxnSpLocks/>
          </p:cNvCxnSpPr>
          <p:nvPr/>
        </p:nvCxnSpPr>
        <p:spPr>
          <a:xfrm flipV="1">
            <a:off x="-1327530" y="188181"/>
            <a:ext cx="3856591" cy="19140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AD30BD1-2CBE-4AD8-93D8-13E385C6A91E}"/>
              </a:ext>
            </a:extLst>
          </p:cNvPr>
          <p:cNvCxnSpPr>
            <a:cxnSpLocks/>
          </p:cNvCxnSpPr>
          <p:nvPr/>
        </p:nvCxnSpPr>
        <p:spPr>
          <a:xfrm flipV="1">
            <a:off x="-1449838" y="188184"/>
            <a:ext cx="4624418" cy="23395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0C410F2-8FD4-4A64-A695-81AFCC9BDC12}"/>
              </a:ext>
            </a:extLst>
          </p:cNvPr>
          <p:cNvCxnSpPr>
            <a:cxnSpLocks/>
          </p:cNvCxnSpPr>
          <p:nvPr/>
        </p:nvCxnSpPr>
        <p:spPr>
          <a:xfrm flipV="1">
            <a:off x="-1379948" y="188182"/>
            <a:ext cx="5201014" cy="2618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687A95C-195A-422D-8D5A-9728615A7236}"/>
              </a:ext>
            </a:extLst>
          </p:cNvPr>
          <p:cNvCxnSpPr>
            <a:cxnSpLocks/>
          </p:cNvCxnSpPr>
          <p:nvPr/>
        </p:nvCxnSpPr>
        <p:spPr>
          <a:xfrm flipV="1">
            <a:off x="-1595443" y="188179"/>
            <a:ext cx="6097457" cy="3014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BE2C37-01D9-4CC7-A5DA-7A51FB677D58}"/>
              </a:ext>
            </a:extLst>
          </p:cNvPr>
          <p:cNvCxnSpPr>
            <a:cxnSpLocks/>
          </p:cNvCxnSpPr>
          <p:nvPr/>
        </p:nvCxnSpPr>
        <p:spPr>
          <a:xfrm flipV="1">
            <a:off x="-1333354" y="188178"/>
            <a:ext cx="6423855" cy="32195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211BDCB-76A4-45C9-8A56-B802008207CE}"/>
              </a:ext>
            </a:extLst>
          </p:cNvPr>
          <p:cNvCxnSpPr>
            <a:cxnSpLocks/>
          </p:cNvCxnSpPr>
          <p:nvPr/>
        </p:nvCxnSpPr>
        <p:spPr>
          <a:xfrm flipV="1">
            <a:off x="-1548733" y="188177"/>
            <a:ext cx="7291786" cy="3626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9067C47-C7D6-4AA7-A91E-C71FECE2BB56}"/>
              </a:ext>
            </a:extLst>
          </p:cNvPr>
          <p:cNvCxnSpPr>
            <a:cxnSpLocks/>
          </p:cNvCxnSpPr>
          <p:nvPr/>
        </p:nvCxnSpPr>
        <p:spPr>
          <a:xfrm flipV="1">
            <a:off x="-1146980" y="188176"/>
            <a:ext cx="7536520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71B2D93-43A3-49C2-973E-5BA91FE45136}"/>
              </a:ext>
            </a:extLst>
          </p:cNvPr>
          <p:cNvCxnSpPr>
            <a:cxnSpLocks/>
          </p:cNvCxnSpPr>
          <p:nvPr/>
        </p:nvCxnSpPr>
        <p:spPr>
          <a:xfrm flipV="1">
            <a:off x="-494912" y="188176"/>
            <a:ext cx="7536763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BC35F04-916C-4645-B8B7-1C1ACB34622F}"/>
              </a:ext>
            </a:extLst>
          </p:cNvPr>
          <p:cNvCxnSpPr>
            <a:cxnSpLocks/>
          </p:cNvCxnSpPr>
          <p:nvPr/>
        </p:nvCxnSpPr>
        <p:spPr>
          <a:xfrm flipV="1">
            <a:off x="188828" y="188176"/>
            <a:ext cx="7505091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7246E532-BB5B-4A91-9908-8598F27AC9C2}"/>
              </a:ext>
            </a:extLst>
          </p:cNvPr>
          <p:cNvCxnSpPr>
            <a:cxnSpLocks/>
          </p:cNvCxnSpPr>
          <p:nvPr/>
        </p:nvCxnSpPr>
        <p:spPr>
          <a:xfrm flipV="1">
            <a:off x="824513" y="420083"/>
            <a:ext cx="6991957" cy="3528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D42BE9C-1529-47F4-93B5-F2EA2F57A4B0}"/>
              </a:ext>
            </a:extLst>
          </p:cNvPr>
          <p:cNvCxnSpPr>
            <a:cxnSpLocks/>
          </p:cNvCxnSpPr>
          <p:nvPr/>
        </p:nvCxnSpPr>
        <p:spPr>
          <a:xfrm flipV="1">
            <a:off x="1406082" y="752924"/>
            <a:ext cx="6410388" cy="3195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234CEFE-3D2B-4230-AE60-55FEC02D43B1}"/>
              </a:ext>
            </a:extLst>
          </p:cNvPr>
          <p:cNvCxnSpPr>
            <a:cxnSpLocks/>
          </p:cNvCxnSpPr>
          <p:nvPr/>
        </p:nvCxnSpPr>
        <p:spPr>
          <a:xfrm flipV="1">
            <a:off x="2033035" y="1092433"/>
            <a:ext cx="5783435" cy="28560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F3C004B-F7F5-4877-AB7C-2883D7580BD1}"/>
              </a:ext>
            </a:extLst>
          </p:cNvPr>
          <p:cNvCxnSpPr>
            <a:cxnSpLocks/>
          </p:cNvCxnSpPr>
          <p:nvPr/>
        </p:nvCxnSpPr>
        <p:spPr>
          <a:xfrm flipV="1">
            <a:off x="2727771" y="1402351"/>
            <a:ext cx="5088699" cy="2546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EF59D57-A7F4-433C-8A46-38216DBD4093}"/>
              </a:ext>
            </a:extLst>
          </p:cNvPr>
          <p:cNvCxnSpPr>
            <a:cxnSpLocks/>
          </p:cNvCxnSpPr>
          <p:nvPr/>
        </p:nvCxnSpPr>
        <p:spPr>
          <a:xfrm flipV="1">
            <a:off x="3309388" y="1695584"/>
            <a:ext cx="4507082" cy="22715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ECCB1D5A-DA49-4337-AE01-D8CD34F631F7}"/>
              </a:ext>
            </a:extLst>
          </p:cNvPr>
          <p:cNvCxnSpPr>
            <a:cxnSpLocks/>
          </p:cNvCxnSpPr>
          <p:nvPr/>
        </p:nvCxnSpPr>
        <p:spPr>
          <a:xfrm flipV="1">
            <a:off x="3956318" y="2067200"/>
            <a:ext cx="3855180" cy="18999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FBB181E-D52C-4B7D-9A42-C86B22ABD987}"/>
              </a:ext>
            </a:extLst>
          </p:cNvPr>
          <p:cNvCxnSpPr>
            <a:cxnSpLocks/>
          </p:cNvCxnSpPr>
          <p:nvPr/>
        </p:nvCxnSpPr>
        <p:spPr>
          <a:xfrm flipV="1">
            <a:off x="4588243" y="2350697"/>
            <a:ext cx="3228227" cy="1619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116121E-87B2-4501-9D9F-90D99271F914}"/>
              </a:ext>
            </a:extLst>
          </p:cNvPr>
          <p:cNvCxnSpPr>
            <a:cxnSpLocks/>
          </p:cNvCxnSpPr>
          <p:nvPr/>
        </p:nvCxnSpPr>
        <p:spPr>
          <a:xfrm flipV="1">
            <a:off x="5243023" y="2675411"/>
            <a:ext cx="2573447" cy="1282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2EE4AE5-6140-47EA-8127-A4488A82128D}"/>
              </a:ext>
            </a:extLst>
          </p:cNvPr>
          <p:cNvCxnSpPr>
            <a:cxnSpLocks/>
          </p:cNvCxnSpPr>
          <p:nvPr/>
        </p:nvCxnSpPr>
        <p:spPr>
          <a:xfrm flipV="1">
            <a:off x="-1326621" y="169499"/>
            <a:ext cx="1968644" cy="9558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26B330EC-5D63-4536-870E-A3F58947F179}"/>
              </a:ext>
            </a:extLst>
          </p:cNvPr>
          <p:cNvCxnSpPr>
            <a:cxnSpLocks/>
          </p:cNvCxnSpPr>
          <p:nvPr/>
        </p:nvCxnSpPr>
        <p:spPr>
          <a:xfrm>
            <a:off x="-1414097" y="1357220"/>
            <a:ext cx="5188570" cy="2600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224BAEB8-BAA4-4BA8-8B15-73C27FD81D6C}"/>
              </a:ext>
            </a:extLst>
          </p:cNvPr>
          <p:cNvCxnSpPr>
            <a:cxnSpLocks/>
          </p:cNvCxnSpPr>
          <p:nvPr/>
        </p:nvCxnSpPr>
        <p:spPr>
          <a:xfrm>
            <a:off x="-1314742" y="1735270"/>
            <a:ext cx="4425372" cy="22048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015D5EB2-1386-41D0-A16F-7EA79D22ABA1}"/>
              </a:ext>
            </a:extLst>
          </p:cNvPr>
          <p:cNvCxnSpPr>
            <a:cxnSpLocks/>
          </p:cNvCxnSpPr>
          <p:nvPr/>
        </p:nvCxnSpPr>
        <p:spPr>
          <a:xfrm>
            <a:off x="-1361335" y="2037367"/>
            <a:ext cx="3809373" cy="190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850731B6-F4F7-4D51-90F2-E5921E69232B}"/>
              </a:ext>
            </a:extLst>
          </p:cNvPr>
          <p:cNvCxnSpPr>
            <a:cxnSpLocks/>
          </p:cNvCxnSpPr>
          <p:nvPr/>
        </p:nvCxnSpPr>
        <p:spPr>
          <a:xfrm>
            <a:off x="-1597372" y="2214192"/>
            <a:ext cx="3475945" cy="1761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F12F51E8-9571-428D-A078-A9BDE01F5C14}"/>
              </a:ext>
            </a:extLst>
          </p:cNvPr>
          <p:cNvCxnSpPr>
            <a:cxnSpLocks/>
          </p:cNvCxnSpPr>
          <p:nvPr/>
        </p:nvCxnSpPr>
        <p:spPr>
          <a:xfrm>
            <a:off x="-1570663" y="2553955"/>
            <a:ext cx="2824223" cy="1403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41AABC2-9563-49F7-BE14-B8613AA9D7F5}"/>
              </a:ext>
            </a:extLst>
          </p:cNvPr>
          <p:cNvCxnSpPr>
            <a:cxnSpLocks/>
          </p:cNvCxnSpPr>
          <p:nvPr/>
        </p:nvCxnSpPr>
        <p:spPr>
          <a:xfrm>
            <a:off x="-2529943" y="2404313"/>
            <a:ext cx="3130708" cy="1544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3F1E46E5-FABA-4232-A8FF-76F7C32441EE}"/>
              </a:ext>
            </a:extLst>
          </p:cNvPr>
          <p:cNvCxnSpPr>
            <a:cxnSpLocks/>
          </p:cNvCxnSpPr>
          <p:nvPr/>
        </p:nvCxnSpPr>
        <p:spPr>
          <a:xfrm>
            <a:off x="-1534901" y="966968"/>
            <a:ext cx="6008035" cy="29972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2D92621E-47DC-42CE-A450-85C6F1D012F1}"/>
              </a:ext>
            </a:extLst>
          </p:cNvPr>
          <p:cNvCxnSpPr>
            <a:cxnSpLocks/>
          </p:cNvCxnSpPr>
          <p:nvPr/>
        </p:nvCxnSpPr>
        <p:spPr>
          <a:xfrm>
            <a:off x="-1784487" y="520756"/>
            <a:ext cx="6874988" cy="3443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70BB4685-8203-4B70-B420-8D3943B94F8C}"/>
              </a:ext>
            </a:extLst>
          </p:cNvPr>
          <p:cNvCxnSpPr>
            <a:cxnSpLocks/>
          </p:cNvCxnSpPr>
          <p:nvPr/>
        </p:nvCxnSpPr>
        <p:spPr>
          <a:xfrm>
            <a:off x="-1370952" y="414172"/>
            <a:ext cx="7088406" cy="3550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68F7A826-2E98-40B9-A91D-9B2C689537EB}"/>
              </a:ext>
            </a:extLst>
          </p:cNvPr>
          <p:cNvCxnSpPr>
            <a:cxnSpLocks/>
          </p:cNvCxnSpPr>
          <p:nvPr/>
        </p:nvCxnSpPr>
        <p:spPr>
          <a:xfrm>
            <a:off x="-1180902" y="179365"/>
            <a:ext cx="7525309" cy="3769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0BF90ED6-7375-4EC2-8B64-0AA97382CFEB}"/>
              </a:ext>
            </a:extLst>
          </p:cNvPr>
          <p:cNvCxnSpPr>
            <a:cxnSpLocks/>
          </p:cNvCxnSpPr>
          <p:nvPr/>
        </p:nvCxnSpPr>
        <p:spPr>
          <a:xfrm>
            <a:off x="-595440" y="163244"/>
            <a:ext cx="7611933" cy="37852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ADF72706-B9EF-4CEF-807A-532893CFD999}"/>
              </a:ext>
            </a:extLst>
          </p:cNvPr>
          <p:cNvCxnSpPr>
            <a:cxnSpLocks/>
          </p:cNvCxnSpPr>
          <p:nvPr/>
        </p:nvCxnSpPr>
        <p:spPr>
          <a:xfrm>
            <a:off x="48514" y="155891"/>
            <a:ext cx="7534504" cy="37706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F0CFDF0-0B94-4A0E-A101-0911CCB0BF2A}"/>
              </a:ext>
            </a:extLst>
          </p:cNvPr>
          <p:cNvCxnSpPr>
            <a:cxnSpLocks/>
          </p:cNvCxnSpPr>
          <p:nvPr/>
        </p:nvCxnSpPr>
        <p:spPr>
          <a:xfrm>
            <a:off x="654811" y="167909"/>
            <a:ext cx="7132496" cy="3541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7D0A29B3-F867-4E02-B5F1-1C93A5DBBBE6}"/>
              </a:ext>
            </a:extLst>
          </p:cNvPr>
          <p:cNvCxnSpPr>
            <a:cxnSpLocks/>
          </p:cNvCxnSpPr>
          <p:nvPr/>
        </p:nvCxnSpPr>
        <p:spPr>
          <a:xfrm>
            <a:off x="1290286" y="163244"/>
            <a:ext cx="6530069" cy="3251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64C36F04-57C2-4DBB-8877-72FE9D8E73B1}"/>
              </a:ext>
            </a:extLst>
          </p:cNvPr>
          <p:cNvCxnSpPr>
            <a:cxnSpLocks/>
          </p:cNvCxnSpPr>
          <p:nvPr/>
        </p:nvCxnSpPr>
        <p:spPr>
          <a:xfrm>
            <a:off x="2012417" y="192912"/>
            <a:ext cx="5804053" cy="28885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BD344CF1-F10F-4E3C-AF30-839AC8D2A37A}"/>
              </a:ext>
            </a:extLst>
          </p:cNvPr>
          <p:cNvCxnSpPr>
            <a:cxnSpLocks/>
          </p:cNvCxnSpPr>
          <p:nvPr/>
        </p:nvCxnSpPr>
        <p:spPr>
          <a:xfrm>
            <a:off x="2664758" y="180065"/>
            <a:ext cx="5151712" cy="2594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051A12DA-4602-45CD-AE86-035ECB788EE2}"/>
              </a:ext>
            </a:extLst>
          </p:cNvPr>
          <p:cNvCxnSpPr>
            <a:cxnSpLocks/>
          </p:cNvCxnSpPr>
          <p:nvPr/>
        </p:nvCxnSpPr>
        <p:spPr>
          <a:xfrm>
            <a:off x="3351599" y="213029"/>
            <a:ext cx="4464871" cy="2229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8F59CEEA-0FD0-4FA9-A3B3-818835740391}"/>
              </a:ext>
            </a:extLst>
          </p:cNvPr>
          <p:cNvCxnSpPr>
            <a:cxnSpLocks/>
          </p:cNvCxnSpPr>
          <p:nvPr/>
        </p:nvCxnSpPr>
        <p:spPr>
          <a:xfrm>
            <a:off x="4026326" y="203707"/>
            <a:ext cx="3768873" cy="1904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E05157C0-9B43-48B3-AF44-4E4EFAE9F799}"/>
              </a:ext>
            </a:extLst>
          </p:cNvPr>
          <p:cNvCxnSpPr>
            <a:cxnSpLocks/>
          </p:cNvCxnSpPr>
          <p:nvPr/>
        </p:nvCxnSpPr>
        <p:spPr>
          <a:xfrm>
            <a:off x="4617810" y="203706"/>
            <a:ext cx="3193688" cy="1568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CD3DD4D0-DD96-4BFC-B303-F30D86D84121}"/>
              </a:ext>
            </a:extLst>
          </p:cNvPr>
          <p:cNvCxnSpPr>
            <a:cxnSpLocks/>
          </p:cNvCxnSpPr>
          <p:nvPr/>
        </p:nvCxnSpPr>
        <p:spPr>
          <a:xfrm>
            <a:off x="5297872" y="200995"/>
            <a:ext cx="2548741" cy="1295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940B70A9-0B0D-4F7A-A901-999D8D6DB71B}"/>
              </a:ext>
            </a:extLst>
          </p:cNvPr>
          <p:cNvCxnSpPr>
            <a:cxnSpLocks/>
          </p:cNvCxnSpPr>
          <p:nvPr/>
        </p:nvCxnSpPr>
        <p:spPr>
          <a:xfrm>
            <a:off x="5924825" y="200714"/>
            <a:ext cx="1893588" cy="955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71A49359-AC83-4209-9A2D-B9635985F68D}"/>
              </a:ext>
            </a:extLst>
          </p:cNvPr>
          <p:cNvCxnSpPr>
            <a:cxnSpLocks/>
          </p:cNvCxnSpPr>
          <p:nvPr/>
        </p:nvCxnSpPr>
        <p:spPr>
          <a:xfrm>
            <a:off x="6529321" y="188176"/>
            <a:ext cx="1312032" cy="670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851109F7-192D-43C7-9438-53F302B3B007}"/>
              </a:ext>
            </a:extLst>
          </p:cNvPr>
          <p:cNvCxnSpPr>
            <a:cxnSpLocks/>
          </p:cNvCxnSpPr>
          <p:nvPr/>
        </p:nvCxnSpPr>
        <p:spPr>
          <a:xfrm flipH="1" flipV="1">
            <a:off x="7104864" y="160253"/>
            <a:ext cx="895321" cy="4891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mbo 1">
            <a:extLst>
              <a:ext uri="{FF2B5EF4-FFF2-40B4-BE49-F238E27FC236}">
                <a16:creationId xmlns:a16="http://schemas.microsoft.com/office/drawing/2014/main" id="{BB191E35-D2A5-44DB-9212-04D19B990FCE}"/>
              </a:ext>
            </a:extLst>
          </p:cNvPr>
          <p:cNvSpPr/>
          <p:nvPr/>
        </p:nvSpPr>
        <p:spPr>
          <a:xfrm>
            <a:off x="3236147" y="2875574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Rombo 48">
            <a:extLst>
              <a:ext uri="{FF2B5EF4-FFF2-40B4-BE49-F238E27FC236}">
                <a16:creationId xmlns:a16="http://schemas.microsoft.com/office/drawing/2014/main" id="{1D137A14-8F59-48EA-A1A2-42AA76ABDC02}"/>
              </a:ext>
            </a:extLst>
          </p:cNvPr>
          <p:cNvSpPr/>
          <p:nvPr/>
        </p:nvSpPr>
        <p:spPr>
          <a:xfrm>
            <a:off x="1334187" y="2887300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Rombo 49">
            <a:extLst>
              <a:ext uri="{FF2B5EF4-FFF2-40B4-BE49-F238E27FC236}">
                <a16:creationId xmlns:a16="http://schemas.microsoft.com/office/drawing/2014/main" id="{F8859294-E832-4223-BD2D-8E050703CD93}"/>
              </a:ext>
            </a:extLst>
          </p:cNvPr>
          <p:cNvSpPr/>
          <p:nvPr/>
        </p:nvSpPr>
        <p:spPr>
          <a:xfrm>
            <a:off x="710583" y="1278988"/>
            <a:ext cx="609270" cy="330407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ombo 51">
            <a:extLst>
              <a:ext uri="{FF2B5EF4-FFF2-40B4-BE49-F238E27FC236}">
                <a16:creationId xmlns:a16="http://schemas.microsoft.com/office/drawing/2014/main" id="{8D2C9952-006D-4B75-BFFB-5BA406C840E3}"/>
              </a:ext>
            </a:extLst>
          </p:cNvPr>
          <p:cNvSpPr/>
          <p:nvPr/>
        </p:nvSpPr>
        <p:spPr>
          <a:xfrm>
            <a:off x="2934393" y="955161"/>
            <a:ext cx="2536206" cy="1279129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Rombo 54">
            <a:extLst>
              <a:ext uri="{FF2B5EF4-FFF2-40B4-BE49-F238E27FC236}">
                <a16:creationId xmlns:a16="http://schemas.microsoft.com/office/drawing/2014/main" id="{1D82F31F-0892-4473-B10A-CA50ECC7C1CD}"/>
              </a:ext>
            </a:extLst>
          </p:cNvPr>
          <p:cNvSpPr/>
          <p:nvPr/>
        </p:nvSpPr>
        <p:spPr>
          <a:xfrm>
            <a:off x="1975845" y="95879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ombo 56">
            <a:extLst>
              <a:ext uri="{FF2B5EF4-FFF2-40B4-BE49-F238E27FC236}">
                <a16:creationId xmlns:a16="http://schemas.microsoft.com/office/drawing/2014/main" id="{0CF889BF-AFD9-4596-A3BF-3DF77D67FD3A}"/>
              </a:ext>
            </a:extLst>
          </p:cNvPr>
          <p:cNvSpPr/>
          <p:nvPr/>
        </p:nvSpPr>
        <p:spPr>
          <a:xfrm>
            <a:off x="364765" y="78519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Rombo 60">
            <a:extLst>
              <a:ext uri="{FF2B5EF4-FFF2-40B4-BE49-F238E27FC236}">
                <a16:creationId xmlns:a16="http://schemas.microsoft.com/office/drawing/2014/main" id="{149AC87B-377D-45C8-A465-4F276A8FC7F5}"/>
              </a:ext>
            </a:extLst>
          </p:cNvPr>
          <p:cNvSpPr/>
          <p:nvPr/>
        </p:nvSpPr>
        <p:spPr>
          <a:xfrm>
            <a:off x="6792667" y="2401065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Rombo 62">
            <a:extLst>
              <a:ext uri="{FF2B5EF4-FFF2-40B4-BE49-F238E27FC236}">
                <a16:creationId xmlns:a16="http://schemas.microsoft.com/office/drawing/2014/main" id="{FF601FF8-211D-445B-98FF-CA32CE5A583E}"/>
              </a:ext>
            </a:extLst>
          </p:cNvPr>
          <p:cNvSpPr/>
          <p:nvPr/>
        </p:nvSpPr>
        <p:spPr>
          <a:xfrm>
            <a:off x="7415063" y="1747398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Rombo 64">
            <a:extLst>
              <a:ext uri="{FF2B5EF4-FFF2-40B4-BE49-F238E27FC236}">
                <a16:creationId xmlns:a16="http://schemas.microsoft.com/office/drawing/2014/main" id="{820DA927-7F92-4175-B022-9808BE7BAEAD}"/>
              </a:ext>
            </a:extLst>
          </p:cNvPr>
          <p:cNvSpPr/>
          <p:nvPr/>
        </p:nvSpPr>
        <p:spPr>
          <a:xfrm>
            <a:off x="-261393" y="176049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Rombo 65">
            <a:extLst>
              <a:ext uri="{FF2B5EF4-FFF2-40B4-BE49-F238E27FC236}">
                <a16:creationId xmlns:a16="http://schemas.microsoft.com/office/drawing/2014/main" id="{A6E0C34C-C5DA-459C-AA80-4F1E43A88916}"/>
              </a:ext>
            </a:extLst>
          </p:cNvPr>
          <p:cNvSpPr/>
          <p:nvPr/>
        </p:nvSpPr>
        <p:spPr>
          <a:xfrm>
            <a:off x="1034279" y="143243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Rombo 68">
            <a:extLst>
              <a:ext uri="{FF2B5EF4-FFF2-40B4-BE49-F238E27FC236}">
                <a16:creationId xmlns:a16="http://schemas.microsoft.com/office/drawing/2014/main" id="{41D0A391-8EC2-4C4B-B2E8-83AA6EFE821C}"/>
              </a:ext>
            </a:extLst>
          </p:cNvPr>
          <p:cNvSpPr/>
          <p:nvPr/>
        </p:nvSpPr>
        <p:spPr>
          <a:xfrm>
            <a:off x="2605879" y="3189836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Rombo 70">
            <a:extLst>
              <a:ext uri="{FF2B5EF4-FFF2-40B4-BE49-F238E27FC236}">
                <a16:creationId xmlns:a16="http://schemas.microsoft.com/office/drawing/2014/main" id="{4E4F70CC-F099-402A-B77C-02E771F11F12}"/>
              </a:ext>
            </a:extLst>
          </p:cNvPr>
          <p:cNvSpPr/>
          <p:nvPr/>
        </p:nvSpPr>
        <p:spPr>
          <a:xfrm>
            <a:off x="2278655" y="334770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Rombo 72">
            <a:extLst>
              <a:ext uri="{FF2B5EF4-FFF2-40B4-BE49-F238E27FC236}">
                <a16:creationId xmlns:a16="http://schemas.microsoft.com/office/drawing/2014/main" id="{1F6EF5C3-6AF9-42E1-B40D-63B05B28BE3E}"/>
              </a:ext>
            </a:extLst>
          </p:cNvPr>
          <p:cNvSpPr/>
          <p:nvPr/>
        </p:nvSpPr>
        <p:spPr>
          <a:xfrm>
            <a:off x="1983032" y="3510708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Rombo 74">
            <a:extLst>
              <a:ext uri="{FF2B5EF4-FFF2-40B4-BE49-F238E27FC236}">
                <a16:creationId xmlns:a16="http://schemas.microsoft.com/office/drawing/2014/main" id="{CDA05706-13CE-4CC3-94D7-0F84877EB329}"/>
              </a:ext>
            </a:extLst>
          </p:cNvPr>
          <p:cNvSpPr/>
          <p:nvPr/>
        </p:nvSpPr>
        <p:spPr>
          <a:xfrm>
            <a:off x="2601626" y="3523345"/>
            <a:ext cx="609270" cy="330407"/>
          </a:xfrm>
          <a:prstGeom prst="diamond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Rombo 76">
            <a:extLst>
              <a:ext uri="{FF2B5EF4-FFF2-40B4-BE49-F238E27FC236}">
                <a16:creationId xmlns:a16="http://schemas.microsoft.com/office/drawing/2014/main" id="{C68F6433-373E-40BA-9B97-2A7C881362F0}"/>
              </a:ext>
            </a:extLst>
          </p:cNvPr>
          <p:cNvSpPr/>
          <p:nvPr/>
        </p:nvSpPr>
        <p:spPr>
          <a:xfrm>
            <a:off x="2301499" y="3681863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DA46033-0055-4A8C-912E-11C6F2674DCD}"/>
              </a:ext>
            </a:extLst>
          </p:cNvPr>
          <p:cNvSpPr/>
          <p:nvPr/>
        </p:nvSpPr>
        <p:spPr>
          <a:xfrm>
            <a:off x="3333696" y="-16540"/>
            <a:ext cx="5828084" cy="51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70A13CEB-9AF4-4315-98E3-B440108C4F59}"/>
              </a:ext>
            </a:extLst>
          </p:cNvPr>
          <p:cNvSpPr/>
          <p:nvPr/>
        </p:nvSpPr>
        <p:spPr>
          <a:xfrm>
            <a:off x="220989" y="1315875"/>
            <a:ext cx="266826" cy="2378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9DC566E4-02EA-4DA9-BCBA-B7BAAAB20946}"/>
              </a:ext>
            </a:extLst>
          </p:cNvPr>
          <p:cNvSpPr/>
          <p:nvPr/>
        </p:nvSpPr>
        <p:spPr>
          <a:xfrm>
            <a:off x="552769" y="1151693"/>
            <a:ext cx="266826" cy="2378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7224CE2F-28A6-48E0-9652-2130AD15C9D4}"/>
              </a:ext>
            </a:extLst>
          </p:cNvPr>
          <p:cNvSpPr/>
          <p:nvPr/>
        </p:nvSpPr>
        <p:spPr>
          <a:xfrm>
            <a:off x="857267" y="984327"/>
            <a:ext cx="266826" cy="2378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7F6E0A24-1199-498C-889F-F26BF51CB374}"/>
              </a:ext>
            </a:extLst>
          </p:cNvPr>
          <p:cNvSpPr/>
          <p:nvPr/>
        </p:nvSpPr>
        <p:spPr>
          <a:xfrm>
            <a:off x="1190197" y="1151693"/>
            <a:ext cx="266826" cy="2378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73E58F47-1AC5-469D-B457-0342D31CEB6C}"/>
              </a:ext>
            </a:extLst>
          </p:cNvPr>
          <p:cNvSpPr/>
          <p:nvPr/>
        </p:nvSpPr>
        <p:spPr>
          <a:xfrm>
            <a:off x="1510382" y="1308170"/>
            <a:ext cx="266826" cy="2378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B4F9056A-F4FD-4349-A471-4092E4A7A45C}"/>
              </a:ext>
            </a:extLst>
          </p:cNvPr>
          <p:cNvSpPr/>
          <p:nvPr/>
        </p:nvSpPr>
        <p:spPr>
          <a:xfrm>
            <a:off x="1200774" y="1471627"/>
            <a:ext cx="266826" cy="237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DE510946-B5A5-4E02-91FD-F49AA3F69796}"/>
              </a:ext>
            </a:extLst>
          </p:cNvPr>
          <p:cNvSpPr/>
          <p:nvPr/>
        </p:nvSpPr>
        <p:spPr>
          <a:xfrm>
            <a:off x="548222" y="1492868"/>
            <a:ext cx="266826" cy="2378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3B097848-BDD7-4D8C-8209-92BBA5B64DE1}"/>
              </a:ext>
            </a:extLst>
          </p:cNvPr>
          <p:cNvSpPr/>
          <p:nvPr/>
        </p:nvSpPr>
        <p:spPr>
          <a:xfrm>
            <a:off x="874993" y="1644787"/>
            <a:ext cx="266826" cy="2378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E1A896ED-DC2B-4C68-A3E0-91F0C20275CC}"/>
              </a:ext>
            </a:extLst>
          </p:cNvPr>
          <p:cNvSpPr/>
          <p:nvPr/>
        </p:nvSpPr>
        <p:spPr>
          <a:xfrm>
            <a:off x="874657" y="1320714"/>
            <a:ext cx="266826" cy="23785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F7CCE904-4225-4172-9CC4-46A5D209EFE1}"/>
              </a:ext>
            </a:extLst>
          </p:cNvPr>
          <p:cNvSpPr/>
          <p:nvPr/>
        </p:nvSpPr>
        <p:spPr>
          <a:xfrm>
            <a:off x="5561742" y="565892"/>
            <a:ext cx="266826" cy="23785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6D66A47C-8BC2-4939-89EC-D507AB972C69}"/>
              </a:ext>
            </a:extLst>
          </p:cNvPr>
          <p:cNvSpPr/>
          <p:nvPr/>
        </p:nvSpPr>
        <p:spPr>
          <a:xfrm>
            <a:off x="5822851" y="954598"/>
            <a:ext cx="266826" cy="2378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DC3C6700-9A05-487E-BA3A-EAE41EFBF964}"/>
              </a:ext>
            </a:extLst>
          </p:cNvPr>
          <p:cNvSpPr/>
          <p:nvPr/>
        </p:nvSpPr>
        <p:spPr>
          <a:xfrm>
            <a:off x="6299170" y="958945"/>
            <a:ext cx="266826" cy="2378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DEFEFB22-A723-4BDC-A5B5-47AAE7EACF23}"/>
              </a:ext>
            </a:extLst>
          </p:cNvPr>
          <p:cNvSpPr/>
          <p:nvPr/>
        </p:nvSpPr>
        <p:spPr>
          <a:xfrm>
            <a:off x="6777077" y="964165"/>
            <a:ext cx="266826" cy="2378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6BF8B932-5956-41C6-B1C0-3902F5B8079A}"/>
              </a:ext>
            </a:extLst>
          </p:cNvPr>
          <p:cNvSpPr/>
          <p:nvPr/>
        </p:nvSpPr>
        <p:spPr>
          <a:xfrm>
            <a:off x="5337843" y="964165"/>
            <a:ext cx="266826" cy="2378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ACFB69DA-4F6C-4541-BE60-AC0748E8377D}"/>
              </a:ext>
            </a:extLst>
          </p:cNvPr>
          <p:cNvSpPr/>
          <p:nvPr/>
        </p:nvSpPr>
        <p:spPr>
          <a:xfrm>
            <a:off x="4824029" y="953644"/>
            <a:ext cx="266826" cy="2378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F181E9DB-E2F2-450A-B216-F09F039346EA}"/>
              </a:ext>
            </a:extLst>
          </p:cNvPr>
          <p:cNvSpPr/>
          <p:nvPr/>
        </p:nvSpPr>
        <p:spPr>
          <a:xfrm>
            <a:off x="4338556" y="952713"/>
            <a:ext cx="266826" cy="2378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52C9356C-C926-4943-9109-9987BF8027AD}"/>
              </a:ext>
            </a:extLst>
          </p:cNvPr>
          <p:cNvSpPr/>
          <p:nvPr/>
        </p:nvSpPr>
        <p:spPr>
          <a:xfrm>
            <a:off x="7254604" y="949113"/>
            <a:ext cx="266826" cy="2378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4B0EDA52-6417-43EC-B7BE-DE65859026FE}"/>
              </a:ext>
            </a:extLst>
          </p:cNvPr>
          <p:cNvSpPr/>
          <p:nvPr/>
        </p:nvSpPr>
        <p:spPr>
          <a:xfrm>
            <a:off x="3858594" y="943892"/>
            <a:ext cx="266826" cy="2378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3CB81FC-9C30-42C1-A65A-554F7F254341}"/>
              </a:ext>
            </a:extLst>
          </p:cNvPr>
          <p:cNvCxnSpPr>
            <a:cxnSpLocks/>
            <a:stCxn id="99" idx="3"/>
            <a:endCxn id="113" idx="0"/>
          </p:cNvCxnSpPr>
          <p:nvPr/>
        </p:nvCxnSpPr>
        <p:spPr>
          <a:xfrm flipH="1">
            <a:off x="3992007" y="768917"/>
            <a:ext cx="1608811" cy="174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DDB669AE-6DD0-4932-B339-905B8E680DC2}"/>
              </a:ext>
            </a:extLst>
          </p:cNvPr>
          <p:cNvCxnSpPr>
            <a:cxnSpLocks/>
            <a:stCxn id="99" idx="3"/>
            <a:endCxn id="110" idx="0"/>
          </p:cNvCxnSpPr>
          <p:nvPr/>
        </p:nvCxnSpPr>
        <p:spPr>
          <a:xfrm flipH="1">
            <a:off x="4471969" y="768917"/>
            <a:ext cx="1128849" cy="183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6EF77224-684F-4E31-8EF2-9D01109AA728}"/>
              </a:ext>
            </a:extLst>
          </p:cNvPr>
          <p:cNvCxnSpPr>
            <a:cxnSpLocks/>
            <a:stCxn id="99" idx="3"/>
          </p:cNvCxnSpPr>
          <p:nvPr/>
        </p:nvCxnSpPr>
        <p:spPr>
          <a:xfrm flipH="1">
            <a:off x="4982376" y="768917"/>
            <a:ext cx="618442" cy="173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46DB4544-9783-412C-9F4E-5B10961AFF64}"/>
              </a:ext>
            </a:extLst>
          </p:cNvPr>
          <p:cNvCxnSpPr>
            <a:cxnSpLocks/>
            <a:stCxn id="99" idx="3"/>
            <a:endCxn id="106" idx="0"/>
          </p:cNvCxnSpPr>
          <p:nvPr/>
        </p:nvCxnSpPr>
        <p:spPr>
          <a:xfrm flipH="1">
            <a:off x="5471256" y="768917"/>
            <a:ext cx="129562" cy="195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5C5954F6-BB7D-44D1-8906-E235D52DB1F6}"/>
              </a:ext>
            </a:extLst>
          </p:cNvPr>
          <p:cNvCxnSpPr>
            <a:cxnSpLocks/>
            <a:stCxn id="99" idx="5"/>
            <a:endCxn id="101" idx="0"/>
          </p:cNvCxnSpPr>
          <p:nvPr/>
        </p:nvCxnSpPr>
        <p:spPr>
          <a:xfrm>
            <a:off x="5789492" y="768917"/>
            <a:ext cx="166772" cy="1856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B102E441-1375-4211-BC3E-7454DF886BB1}"/>
              </a:ext>
            </a:extLst>
          </p:cNvPr>
          <p:cNvCxnSpPr>
            <a:cxnSpLocks/>
            <a:stCxn id="99" idx="5"/>
            <a:endCxn id="103" idx="0"/>
          </p:cNvCxnSpPr>
          <p:nvPr/>
        </p:nvCxnSpPr>
        <p:spPr>
          <a:xfrm>
            <a:off x="5789492" y="768917"/>
            <a:ext cx="643091" cy="190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8C8323E5-0B86-4138-8A07-83AEE7F8ED9D}"/>
              </a:ext>
            </a:extLst>
          </p:cNvPr>
          <p:cNvCxnSpPr>
            <a:cxnSpLocks/>
            <a:stCxn id="99" idx="5"/>
            <a:endCxn id="104" idx="0"/>
          </p:cNvCxnSpPr>
          <p:nvPr/>
        </p:nvCxnSpPr>
        <p:spPr>
          <a:xfrm>
            <a:off x="5789492" y="768917"/>
            <a:ext cx="1120998" cy="195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2835512D-20EC-47CF-8AD4-C453A5D0E17A}"/>
              </a:ext>
            </a:extLst>
          </p:cNvPr>
          <p:cNvCxnSpPr>
            <a:cxnSpLocks/>
            <a:stCxn id="99" idx="5"/>
            <a:endCxn id="112" idx="0"/>
          </p:cNvCxnSpPr>
          <p:nvPr/>
        </p:nvCxnSpPr>
        <p:spPr>
          <a:xfrm>
            <a:off x="5789492" y="768917"/>
            <a:ext cx="1598525" cy="1801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516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pasto, edificio, foto, tabla&#10;&#10;Descripción generada automáticamente">
            <a:extLst>
              <a:ext uri="{FF2B5EF4-FFF2-40B4-BE49-F238E27FC236}">
                <a16:creationId xmlns:a16="http://schemas.microsoft.com/office/drawing/2014/main" id="{C174EC9B-7650-4466-934C-D49E76FADA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4483"/>
          <a:stretch/>
        </p:blipFill>
        <p:spPr>
          <a:xfrm>
            <a:off x="-3232" y="-16540"/>
            <a:ext cx="7819701" cy="5140990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B3EA96A-8568-4583-9751-97D023F123EA}"/>
              </a:ext>
            </a:extLst>
          </p:cNvPr>
          <p:cNvCxnSpPr>
            <a:cxnSpLocks/>
          </p:cNvCxnSpPr>
          <p:nvPr/>
        </p:nvCxnSpPr>
        <p:spPr>
          <a:xfrm flipV="1">
            <a:off x="-1333354" y="188179"/>
            <a:ext cx="2586914" cy="1272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8D0271A-8A8E-4026-8880-23BF59F657A4}"/>
              </a:ext>
            </a:extLst>
          </p:cNvPr>
          <p:cNvCxnSpPr>
            <a:cxnSpLocks/>
          </p:cNvCxnSpPr>
          <p:nvPr/>
        </p:nvCxnSpPr>
        <p:spPr>
          <a:xfrm flipV="1">
            <a:off x="-1379948" y="188180"/>
            <a:ext cx="3232433" cy="15878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096460B-B181-465A-8AD4-C1F682803FD2}"/>
              </a:ext>
            </a:extLst>
          </p:cNvPr>
          <p:cNvCxnSpPr>
            <a:cxnSpLocks/>
          </p:cNvCxnSpPr>
          <p:nvPr/>
        </p:nvCxnSpPr>
        <p:spPr>
          <a:xfrm flipV="1">
            <a:off x="-1327530" y="188181"/>
            <a:ext cx="3856591" cy="19140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AD30BD1-2CBE-4AD8-93D8-13E385C6A91E}"/>
              </a:ext>
            </a:extLst>
          </p:cNvPr>
          <p:cNvCxnSpPr>
            <a:cxnSpLocks/>
          </p:cNvCxnSpPr>
          <p:nvPr/>
        </p:nvCxnSpPr>
        <p:spPr>
          <a:xfrm flipV="1">
            <a:off x="-1449838" y="188184"/>
            <a:ext cx="4624418" cy="23395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0C410F2-8FD4-4A64-A695-81AFCC9BDC12}"/>
              </a:ext>
            </a:extLst>
          </p:cNvPr>
          <p:cNvCxnSpPr>
            <a:cxnSpLocks/>
          </p:cNvCxnSpPr>
          <p:nvPr/>
        </p:nvCxnSpPr>
        <p:spPr>
          <a:xfrm flipV="1">
            <a:off x="-1379948" y="188182"/>
            <a:ext cx="5201014" cy="2618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687A95C-195A-422D-8D5A-9728615A7236}"/>
              </a:ext>
            </a:extLst>
          </p:cNvPr>
          <p:cNvCxnSpPr>
            <a:cxnSpLocks/>
          </p:cNvCxnSpPr>
          <p:nvPr/>
        </p:nvCxnSpPr>
        <p:spPr>
          <a:xfrm flipV="1">
            <a:off x="-1595443" y="188179"/>
            <a:ext cx="6097457" cy="3014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BE2C37-01D9-4CC7-A5DA-7A51FB677D58}"/>
              </a:ext>
            </a:extLst>
          </p:cNvPr>
          <p:cNvCxnSpPr>
            <a:cxnSpLocks/>
          </p:cNvCxnSpPr>
          <p:nvPr/>
        </p:nvCxnSpPr>
        <p:spPr>
          <a:xfrm flipV="1">
            <a:off x="-1333354" y="188178"/>
            <a:ext cx="6423855" cy="32195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211BDCB-76A4-45C9-8A56-B802008207CE}"/>
              </a:ext>
            </a:extLst>
          </p:cNvPr>
          <p:cNvCxnSpPr>
            <a:cxnSpLocks/>
          </p:cNvCxnSpPr>
          <p:nvPr/>
        </p:nvCxnSpPr>
        <p:spPr>
          <a:xfrm flipV="1">
            <a:off x="-1548733" y="188177"/>
            <a:ext cx="7291786" cy="3626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9067C47-C7D6-4AA7-A91E-C71FECE2BB56}"/>
              </a:ext>
            </a:extLst>
          </p:cNvPr>
          <p:cNvCxnSpPr>
            <a:cxnSpLocks/>
          </p:cNvCxnSpPr>
          <p:nvPr/>
        </p:nvCxnSpPr>
        <p:spPr>
          <a:xfrm flipV="1">
            <a:off x="-1146980" y="188176"/>
            <a:ext cx="7536520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71B2D93-43A3-49C2-973E-5BA91FE45136}"/>
              </a:ext>
            </a:extLst>
          </p:cNvPr>
          <p:cNvCxnSpPr>
            <a:cxnSpLocks/>
          </p:cNvCxnSpPr>
          <p:nvPr/>
        </p:nvCxnSpPr>
        <p:spPr>
          <a:xfrm flipV="1">
            <a:off x="-494912" y="188176"/>
            <a:ext cx="7536763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BC35F04-916C-4645-B8B7-1C1ACB34622F}"/>
              </a:ext>
            </a:extLst>
          </p:cNvPr>
          <p:cNvCxnSpPr>
            <a:cxnSpLocks/>
          </p:cNvCxnSpPr>
          <p:nvPr/>
        </p:nvCxnSpPr>
        <p:spPr>
          <a:xfrm flipV="1">
            <a:off x="188828" y="188176"/>
            <a:ext cx="7505091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7246E532-BB5B-4A91-9908-8598F27AC9C2}"/>
              </a:ext>
            </a:extLst>
          </p:cNvPr>
          <p:cNvCxnSpPr>
            <a:cxnSpLocks/>
          </p:cNvCxnSpPr>
          <p:nvPr/>
        </p:nvCxnSpPr>
        <p:spPr>
          <a:xfrm flipV="1">
            <a:off x="824513" y="420083"/>
            <a:ext cx="6991957" cy="3528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D42BE9C-1529-47F4-93B5-F2EA2F57A4B0}"/>
              </a:ext>
            </a:extLst>
          </p:cNvPr>
          <p:cNvCxnSpPr>
            <a:cxnSpLocks/>
          </p:cNvCxnSpPr>
          <p:nvPr/>
        </p:nvCxnSpPr>
        <p:spPr>
          <a:xfrm flipV="1">
            <a:off x="1406082" y="752924"/>
            <a:ext cx="6410388" cy="3195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234CEFE-3D2B-4230-AE60-55FEC02D43B1}"/>
              </a:ext>
            </a:extLst>
          </p:cNvPr>
          <p:cNvCxnSpPr>
            <a:cxnSpLocks/>
          </p:cNvCxnSpPr>
          <p:nvPr/>
        </p:nvCxnSpPr>
        <p:spPr>
          <a:xfrm flipV="1">
            <a:off x="2033035" y="1092433"/>
            <a:ext cx="5783435" cy="28560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F3C004B-F7F5-4877-AB7C-2883D7580BD1}"/>
              </a:ext>
            </a:extLst>
          </p:cNvPr>
          <p:cNvCxnSpPr>
            <a:cxnSpLocks/>
          </p:cNvCxnSpPr>
          <p:nvPr/>
        </p:nvCxnSpPr>
        <p:spPr>
          <a:xfrm flipV="1">
            <a:off x="2727771" y="1402351"/>
            <a:ext cx="5088699" cy="2546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EF59D57-A7F4-433C-8A46-38216DBD4093}"/>
              </a:ext>
            </a:extLst>
          </p:cNvPr>
          <p:cNvCxnSpPr>
            <a:cxnSpLocks/>
          </p:cNvCxnSpPr>
          <p:nvPr/>
        </p:nvCxnSpPr>
        <p:spPr>
          <a:xfrm flipV="1">
            <a:off x="3309388" y="1695584"/>
            <a:ext cx="4507082" cy="22715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ECCB1D5A-DA49-4337-AE01-D8CD34F631F7}"/>
              </a:ext>
            </a:extLst>
          </p:cNvPr>
          <p:cNvCxnSpPr>
            <a:cxnSpLocks/>
          </p:cNvCxnSpPr>
          <p:nvPr/>
        </p:nvCxnSpPr>
        <p:spPr>
          <a:xfrm flipV="1">
            <a:off x="3956318" y="2067200"/>
            <a:ext cx="3855180" cy="18999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FBB181E-D52C-4B7D-9A42-C86B22ABD987}"/>
              </a:ext>
            </a:extLst>
          </p:cNvPr>
          <p:cNvCxnSpPr>
            <a:cxnSpLocks/>
          </p:cNvCxnSpPr>
          <p:nvPr/>
        </p:nvCxnSpPr>
        <p:spPr>
          <a:xfrm flipV="1">
            <a:off x="4588243" y="2350697"/>
            <a:ext cx="3228227" cy="1619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116121E-87B2-4501-9D9F-90D99271F914}"/>
              </a:ext>
            </a:extLst>
          </p:cNvPr>
          <p:cNvCxnSpPr>
            <a:cxnSpLocks/>
          </p:cNvCxnSpPr>
          <p:nvPr/>
        </p:nvCxnSpPr>
        <p:spPr>
          <a:xfrm flipV="1">
            <a:off x="5243023" y="2675411"/>
            <a:ext cx="2573447" cy="1282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2EE4AE5-6140-47EA-8127-A4488A82128D}"/>
              </a:ext>
            </a:extLst>
          </p:cNvPr>
          <p:cNvCxnSpPr>
            <a:cxnSpLocks/>
          </p:cNvCxnSpPr>
          <p:nvPr/>
        </p:nvCxnSpPr>
        <p:spPr>
          <a:xfrm flipV="1">
            <a:off x="-1326621" y="169499"/>
            <a:ext cx="1968644" cy="9558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26B330EC-5D63-4536-870E-A3F58947F179}"/>
              </a:ext>
            </a:extLst>
          </p:cNvPr>
          <p:cNvCxnSpPr>
            <a:cxnSpLocks/>
          </p:cNvCxnSpPr>
          <p:nvPr/>
        </p:nvCxnSpPr>
        <p:spPr>
          <a:xfrm>
            <a:off x="-1414097" y="1357220"/>
            <a:ext cx="5188570" cy="2600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224BAEB8-BAA4-4BA8-8B15-73C27FD81D6C}"/>
              </a:ext>
            </a:extLst>
          </p:cNvPr>
          <p:cNvCxnSpPr>
            <a:cxnSpLocks/>
          </p:cNvCxnSpPr>
          <p:nvPr/>
        </p:nvCxnSpPr>
        <p:spPr>
          <a:xfrm>
            <a:off x="-1314742" y="1735270"/>
            <a:ext cx="4425372" cy="22048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015D5EB2-1386-41D0-A16F-7EA79D22ABA1}"/>
              </a:ext>
            </a:extLst>
          </p:cNvPr>
          <p:cNvCxnSpPr>
            <a:cxnSpLocks/>
          </p:cNvCxnSpPr>
          <p:nvPr/>
        </p:nvCxnSpPr>
        <p:spPr>
          <a:xfrm>
            <a:off x="-1361335" y="2037367"/>
            <a:ext cx="3809373" cy="190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850731B6-F4F7-4D51-90F2-E5921E69232B}"/>
              </a:ext>
            </a:extLst>
          </p:cNvPr>
          <p:cNvCxnSpPr>
            <a:cxnSpLocks/>
          </p:cNvCxnSpPr>
          <p:nvPr/>
        </p:nvCxnSpPr>
        <p:spPr>
          <a:xfrm>
            <a:off x="-1597372" y="2214192"/>
            <a:ext cx="3475945" cy="1761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F12F51E8-9571-428D-A078-A9BDE01F5C14}"/>
              </a:ext>
            </a:extLst>
          </p:cNvPr>
          <p:cNvCxnSpPr>
            <a:cxnSpLocks/>
          </p:cNvCxnSpPr>
          <p:nvPr/>
        </p:nvCxnSpPr>
        <p:spPr>
          <a:xfrm>
            <a:off x="-1570663" y="2553955"/>
            <a:ext cx="2824223" cy="1403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41AABC2-9563-49F7-BE14-B8613AA9D7F5}"/>
              </a:ext>
            </a:extLst>
          </p:cNvPr>
          <p:cNvCxnSpPr>
            <a:cxnSpLocks/>
          </p:cNvCxnSpPr>
          <p:nvPr/>
        </p:nvCxnSpPr>
        <p:spPr>
          <a:xfrm>
            <a:off x="-2529943" y="2404313"/>
            <a:ext cx="3130708" cy="1544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3F1E46E5-FABA-4232-A8FF-76F7C32441EE}"/>
              </a:ext>
            </a:extLst>
          </p:cNvPr>
          <p:cNvCxnSpPr>
            <a:cxnSpLocks/>
          </p:cNvCxnSpPr>
          <p:nvPr/>
        </p:nvCxnSpPr>
        <p:spPr>
          <a:xfrm>
            <a:off x="-1534901" y="966968"/>
            <a:ext cx="6008035" cy="29972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2D92621E-47DC-42CE-A450-85C6F1D012F1}"/>
              </a:ext>
            </a:extLst>
          </p:cNvPr>
          <p:cNvCxnSpPr>
            <a:cxnSpLocks/>
          </p:cNvCxnSpPr>
          <p:nvPr/>
        </p:nvCxnSpPr>
        <p:spPr>
          <a:xfrm>
            <a:off x="-1784487" y="520756"/>
            <a:ext cx="6874988" cy="3443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70BB4685-8203-4B70-B420-8D3943B94F8C}"/>
              </a:ext>
            </a:extLst>
          </p:cNvPr>
          <p:cNvCxnSpPr>
            <a:cxnSpLocks/>
          </p:cNvCxnSpPr>
          <p:nvPr/>
        </p:nvCxnSpPr>
        <p:spPr>
          <a:xfrm>
            <a:off x="-1370952" y="414172"/>
            <a:ext cx="7088406" cy="3550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68F7A826-2E98-40B9-A91D-9B2C689537EB}"/>
              </a:ext>
            </a:extLst>
          </p:cNvPr>
          <p:cNvCxnSpPr>
            <a:cxnSpLocks/>
          </p:cNvCxnSpPr>
          <p:nvPr/>
        </p:nvCxnSpPr>
        <p:spPr>
          <a:xfrm>
            <a:off x="-1180902" y="179365"/>
            <a:ext cx="7525309" cy="3769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0BF90ED6-7375-4EC2-8B64-0AA97382CFEB}"/>
              </a:ext>
            </a:extLst>
          </p:cNvPr>
          <p:cNvCxnSpPr>
            <a:cxnSpLocks/>
          </p:cNvCxnSpPr>
          <p:nvPr/>
        </p:nvCxnSpPr>
        <p:spPr>
          <a:xfrm>
            <a:off x="-595440" y="163244"/>
            <a:ext cx="7611933" cy="37852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ADF72706-B9EF-4CEF-807A-532893CFD999}"/>
              </a:ext>
            </a:extLst>
          </p:cNvPr>
          <p:cNvCxnSpPr>
            <a:cxnSpLocks/>
          </p:cNvCxnSpPr>
          <p:nvPr/>
        </p:nvCxnSpPr>
        <p:spPr>
          <a:xfrm>
            <a:off x="48514" y="155891"/>
            <a:ext cx="7534504" cy="37706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F0CFDF0-0B94-4A0E-A101-0911CCB0BF2A}"/>
              </a:ext>
            </a:extLst>
          </p:cNvPr>
          <p:cNvCxnSpPr>
            <a:cxnSpLocks/>
          </p:cNvCxnSpPr>
          <p:nvPr/>
        </p:nvCxnSpPr>
        <p:spPr>
          <a:xfrm>
            <a:off x="654811" y="167909"/>
            <a:ext cx="7132496" cy="3541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7D0A29B3-F867-4E02-B5F1-1C93A5DBBBE6}"/>
              </a:ext>
            </a:extLst>
          </p:cNvPr>
          <p:cNvCxnSpPr>
            <a:cxnSpLocks/>
          </p:cNvCxnSpPr>
          <p:nvPr/>
        </p:nvCxnSpPr>
        <p:spPr>
          <a:xfrm>
            <a:off x="1290286" y="163244"/>
            <a:ext cx="6530069" cy="3251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64C36F04-57C2-4DBB-8877-72FE9D8E73B1}"/>
              </a:ext>
            </a:extLst>
          </p:cNvPr>
          <p:cNvCxnSpPr>
            <a:cxnSpLocks/>
          </p:cNvCxnSpPr>
          <p:nvPr/>
        </p:nvCxnSpPr>
        <p:spPr>
          <a:xfrm>
            <a:off x="2012417" y="192912"/>
            <a:ext cx="5804053" cy="28885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BD344CF1-F10F-4E3C-AF30-839AC8D2A37A}"/>
              </a:ext>
            </a:extLst>
          </p:cNvPr>
          <p:cNvCxnSpPr>
            <a:cxnSpLocks/>
          </p:cNvCxnSpPr>
          <p:nvPr/>
        </p:nvCxnSpPr>
        <p:spPr>
          <a:xfrm>
            <a:off x="2664758" y="180065"/>
            <a:ext cx="5151712" cy="2594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051A12DA-4602-45CD-AE86-035ECB788EE2}"/>
              </a:ext>
            </a:extLst>
          </p:cNvPr>
          <p:cNvCxnSpPr>
            <a:cxnSpLocks/>
          </p:cNvCxnSpPr>
          <p:nvPr/>
        </p:nvCxnSpPr>
        <p:spPr>
          <a:xfrm>
            <a:off x="3351599" y="213029"/>
            <a:ext cx="4464871" cy="2229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8F59CEEA-0FD0-4FA9-A3B3-818835740391}"/>
              </a:ext>
            </a:extLst>
          </p:cNvPr>
          <p:cNvCxnSpPr>
            <a:cxnSpLocks/>
          </p:cNvCxnSpPr>
          <p:nvPr/>
        </p:nvCxnSpPr>
        <p:spPr>
          <a:xfrm>
            <a:off x="4026326" y="203707"/>
            <a:ext cx="3768873" cy="1904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E05157C0-9B43-48B3-AF44-4E4EFAE9F799}"/>
              </a:ext>
            </a:extLst>
          </p:cNvPr>
          <p:cNvCxnSpPr>
            <a:cxnSpLocks/>
          </p:cNvCxnSpPr>
          <p:nvPr/>
        </p:nvCxnSpPr>
        <p:spPr>
          <a:xfrm>
            <a:off x="4617810" y="203706"/>
            <a:ext cx="3193688" cy="1568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CD3DD4D0-DD96-4BFC-B303-F30D86D84121}"/>
              </a:ext>
            </a:extLst>
          </p:cNvPr>
          <p:cNvCxnSpPr>
            <a:cxnSpLocks/>
          </p:cNvCxnSpPr>
          <p:nvPr/>
        </p:nvCxnSpPr>
        <p:spPr>
          <a:xfrm>
            <a:off x="5297872" y="200995"/>
            <a:ext cx="2548741" cy="1295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940B70A9-0B0D-4F7A-A901-999D8D6DB71B}"/>
              </a:ext>
            </a:extLst>
          </p:cNvPr>
          <p:cNvCxnSpPr>
            <a:cxnSpLocks/>
          </p:cNvCxnSpPr>
          <p:nvPr/>
        </p:nvCxnSpPr>
        <p:spPr>
          <a:xfrm>
            <a:off x="5924825" y="200714"/>
            <a:ext cx="1893588" cy="955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71A49359-AC83-4209-9A2D-B9635985F68D}"/>
              </a:ext>
            </a:extLst>
          </p:cNvPr>
          <p:cNvCxnSpPr>
            <a:cxnSpLocks/>
          </p:cNvCxnSpPr>
          <p:nvPr/>
        </p:nvCxnSpPr>
        <p:spPr>
          <a:xfrm>
            <a:off x="6529321" y="188176"/>
            <a:ext cx="1312032" cy="670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851109F7-192D-43C7-9438-53F302B3B007}"/>
              </a:ext>
            </a:extLst>
          </p:cNvPr>
          <p:cNvCxnSpPr>
            <a:cxnSpLocks/>
          </p:cNvCxnSpPr>
          <p:nvPr/>
        </p:nvCxnSpPr>
        <p:spPr>
          <a:xfrm flipH="1" flipV="1">
            <a:off x="7104864" y="160253"/>
            <a:ext cx="895321" cy="4891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mbo 1">
            <a:extLst>
              <a:ext uri="{FF2B5EF4-FFF2-40B4-BE49-F238E27FC236}">
                <a16:creationId xmlns:a16="http://schemas.microsoft.com/office/drawing/2014/main" id="{BB191E35-D2A5-44DB-9212-04D19B990FCE}"/>
              </a:ext>
            </a:extLst>
          </p:cNvPr>
          <p:cNvSpPr/>
          <p:nvPr/>
        </p:nvSpPr>
        <p:spPr>
          <a:xfrm>
            <a:off x="3236147" y="2875574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Rombo 48">
            <a:extLst>
              <a:ext uri="{FF2B5EF4-FFF2-40B4-BE49-F238E27FC236}">
                <a16:creationId xmlns:a16="http://schemas.microsoft.com/office/drawing/2014/main" id="{1D137A14-8F59-48EA-A1A2-42AA76ABDC02}"/>
              </a:ext>
            </a:extLst>
          </p:cNvPr>
          <p:cNvSpPr/>
          <p:nvPr/>
        </p:nvSpPr>
        <p:spPr>
          <a:xfrm>
            <a:off x="1334187" y="2887300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Rombo 49">
            <a:extLst>
              <a:ext uri="{FF2B5EF4-FFF2-40B4-BE49-F238E27FC236}">
                <a16:creationId xmlns:a16="http://schemas.microsoft.com/office/drawing/2014/main" id="{F8859294-E832-4223-BD2D-8E050703CD93}"/>
              </a:ext>
            </a:extLst>
          </p:cNvPr>
          <p:cNvSpPr/>
          <p:nvPr/>
        </p:nvSpPr>
        <p:spPr>
          <a:xfrm>
            <a:off x="710583" y="1278988"/>
            <a:ext cx="609270" cy="330407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ombo 51">
            <a:extLst>
              <a:ext uri="{FF2B5EF4-FFF2-40B4-BE49-F238E27FC236}">
                <a16:creationId xmlns:a16="http://schemas.microsoft.com/office/drawing/2014/main" id="{8D2C9952-006D-4B75-BFFB-5BA406C840E3}"/>
              </a:ext>
            </a:extLst>
          </p:cNvPr>
          <p:cNvSpPr/>
          <p:nvPr/>
        </p:nvSpPr>
        <p:spPr>
          <a:xfrm>
            <a:off x="2934393" y="955161"/>
            <a:ext cx="2536206" cy="1279129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Rombo 54">
            <a:extLst>
              <a:ext uri="{FF2B5EF4-FFF2-40B4-BE49-F238E27FC236}">
                <a16:creationId xmlns:a16="http://schemas.microsoft.com/office/drawing/2014/main" id="{1D82F31F-0892-4473-B10A-CA50ECC7C1CD}"/>
              </a:ext>
            </a:extLst>
          </p:cNvPr>
          <p:cNvSpPr/>
          <p:nvPr/>
        </p:nvSpPr>
        <p:spPr>
          <a:xfrm>
            <a:off x="1975845" y="95879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ombo 56">
            <a:extLst>
              <a:ext uri="{FF2B5EF4-FFF2-40B4-BE49-F238E27FC236}">
                <a16:creationId xmlns:a16="http://schemas.microsoft.com/office/drawing/2014/main" id="{0CF889BF-AFD9-4596-A3BF-3DF77D67FD3A}"/>
              </a:ext>
            </a:extLst>
          </p:cNvPr>
          <p:cNvSpPr/>
          <p:nvPr/>
        </p:nvSpPr>
        <p:spPr>
          <a:xfrm>
            <a:off x="364765" y="78519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Rombo 60">
            <a:extLst>
              <a:ext uri="{FF2B5EF4-FFF2-40B4-BE49-F238E27FC236}">
                <a16:creationId xmlns:a16="http://schemas.microsoft.com/office/drawing/2014/main" id="{149AC87B-377D-45C8-A465-4F276A8FC7F5}"/>
              </a:ext>
            </a:extLst>
          </p:cNvPr>
          <p:cNvSpPr/>
          <p:nvPr/>
        </p:nvSpPr>
        <p:spPr>
          <a:xfrm>
            <a:off x="6792667" y="2401065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Rombo 62">
            <a:extLst>
              <a:ext uri="{FF2B5EF4-FFF2-40B4-BE49-F238E27FC236}">
                <a16:creationId xmlns:a16="http://schemas.microsoft.com/office/drawing/2014/main" id="{FF601FF8-211D-445B-98FF-CA32CE5A583E}"/>
              </a:ext>
            </a:extLst>
          </p:cNvPr>
          <p:cNvSpPr/>
          <p:nvPr/>
        </p:nvSpPr>
        <p:spPr>
          <a:xfrm>
            <a:off x="7415063" y="1747398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Rombo 64">
            <a:extLst>
              <a:ext uri="{FF2B5EF4-FFF2-40B4-BE49-F238E27FC236}">
                <a16:creationId xmlns:a16="http://schemas.microsoft.com/office/drawing/2014/main" id="{820DA927-7F92-4175-B022-9808BE7BAEAD}"/>
              </a:ext>
            </a:extLst>
          </p:cNvPr>
          <p:cNvSpPr/>
          <p:nvPr/>
        </p:nvSpPr>
        <p:spPr>
          <a:xfrm>
            <a:off x="-261393" y="176049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Rombo 65">
            <a:extLst>
              <a:ext uri="{FF2B5EF4-FFF2-40B4-BE49-F238E27FC236}">
                <a16:creationId xmlns:a16="http://schemas.microsoft.com/office/drawing/2014/main" id="{A6E0C34C-C5DA-459C-AA80-4F1E43A88916}"/>
              </a:ext>
            </a:extLst>
          </p:cNvPr>
          <p:cNvSpPr/>
          <p:nvPr/>
        </p:nvSpPr>
        <p:spPr>
          <a:xfrm>
            <a:off x="1034279" y="143243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Rombo 68">
            <a:extLst>
              <a:ext uri="{FF2B5EF4-FFF2-40B4-BE49-F238E27FC236}">
                <a16:creationId xmlns:a16="http://schemas.microsoft.com/office/drawing/2014/main" id="{41D0A391-8EC2-4C4B-B2E8-83AA6EFE821C}"/>
              </a:ext>
            </a:extLst>
          </p:cNvPr>
          <p:cNvSpPr/>
          <p:nvPr/>
        </p:nvSpPr>
        <p:spPr>
          <a:xfrm>
            <a:off x="2605879" y="3189836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Rombo 70">
            <a:extLst>
              <a:ext uri="{FF2B5EF4-FFF2-40B4-BE49-F238E27FC236}">
                <a16:creationId xmlns:a16="http://schemas.microsoft.com/office/drawing/2014/main" id="{4E4F70CC-F099-402A-B77C-02E771F11F12}"/>
              </a:ext>
            </a:extLst>
          </p:cNvPr>
          <p:cNvSpPr/>
          <p:nvPr/>
        </p:nvSpPr>
        <p:spPr>
          <a:xfrm>
            <a:off x="2278655" y="334770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Rombo 72">
            <a:extLst>
              <a:ext uri="{FF2B5EF4-FFF2-40B4-BE49-F238E27FC236}">
                <a16:creationId xmlns:a16="http://schemas.microsoft.com/office/drawing/2014/main" id="{1F6EF5C3-6AF9-42E1-B40D-63B05B28BE3E}"/>
              </a:ext>
            </a:extLst>
          </p:cNvPr>
          <p:cNvSpPr/>
          <p:nvPr/>
        </p:nvSpPr>
        <p:spPr>
          <a:xfrm>
            <a:off x="1983032" y="3510708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Rombo 74">
            <a:extLst>
              <a:ext uri="{FF2B5EF4-FFF2-40B4-BE49-F238E27FC236}">
                <a16:creationId xmlns:a16="http://schemas.microsoft.com/office/drawing/2014/main" id="{CDA05706-13CE-4CC3-94D7-0F84877EB329}"/>
              </a:ext>
            </a:extLst>
          </p:cNvPr>
          <p:cNvSpPr/>
          <p:nvPr/>
        </p:nvSpPr>
        <p:spPr>
          <a:xfrm>
            <a:off x="2601626" y="3523345"/>
            <a:ext cx="609270" cy="330407"/>
          </a:xfrm>
          <a:prstGeom prst="diamond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Rombo 76">
            <a:extLst>
              <a:ext uri="{FF2B5EF4-FFF2-40B4-BE49-F238E27FC236}">
                <a16:creationId xmlns:a16="http://schemas.microsoft.com/office/drawing/2014/main" id="{C68F6433-373E-40BA-9B97-2A7C881362F0}"/>
              </a:ext>
            </a:extLst>
          </p:cNvPr>
          <p:cNvSpPr/>
          <p:nvPr/>
        </p:nvSpPr>
        <p:spPr>
          <a:xfrm>
            <a:off x="2301499" y="3681863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DA46033-0055-4A8C-912E-11C6F2674DCD}"/>
              </a:ext>
            </a:extLst>
          </p:cNvPr>
          <p:cNvSpPr/>
          <p:nvPr/>
        </p:nvSpPr>
        <p:spPr>
          <a:xfrm>
            <a:off x="3333695" y="-99753"/>
            <a:ext cx="5806163" cy="5224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70A13CEB-9AF4-4315-98E3-B440108C4F59}"/>
              </a:ext>
            </a:extLst>
          </p:cNvPr>
          <p:cNvSpPr/>
          <p:nvPr/>
        </p:nvSpPr>
        <p:spPr>
          <a:xfrm>
            <a:off x="220989" y="1315875"/>
            <a:ext cx="266826" cy="23785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9DC566E4-02EA-4DA9-BCBA-B7BAAAB20946}"/>
              </a:ext>
            </a:extLst>
          </p:cNvPr>
          <p:cNvSpPr/>
          <p:nvPr/>
        </p:nvSpPr>
        <p:spPr>
          <a:xfrm>
            <a:off x="552769" y="1151693"/>
            <a:ext cx="266826" cy="23785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7224CE2F-28A6-48E0-9652-2130AD15C9D4}"/>
              </a:ext>
            </a:extLst>
          </p:cNvPr>
          <p:cNvSpPr/>
          <p:nvPr/>
        </p:nvSpPr>
        <p:spPr>
          <a:xfrm>
            <a:off x="857267" y="984327"/>
            <a:ext cx="266826" cy="23785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7F6E0A24-1199-498C-889F-F26BF51CB374}"/>
              </a:ext>
            </a:extLst>
          </p:cNvPr>
          <p:cNvSpPr/>
          <p:nvPr/>
        </p:nvSpPr>
        <p:spPr>
          <a:xfrm>
            <a:off x="1190197" y="1151693"/>
            <a:ext cx="266826" cy="23785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73E58F47-1AC5-469D-B457-0342D31CEB6C}"/>
              </a:ext>
            </a:extLst>
          </p:cNvPr>
          <p:cNvSpPr/>
          <p:nvPr/>
        </p:nvSpPr>
        <p:spPr>
          <a:xfrm>
            <a:off x="1510382" y="1308170"/>
            <a:ext cx="266826" cy="23785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B4F9056A-F4FD-4349-A471-4092E4A7A45C}"/>
              </a:ext>
            </a:extLst>
          </p:cNvPr>
          <p:cNvSpPr/>
          <p:nvPr/>
        </p:nvSpPr>
        <p:spPr>
          <a:xfrm>
            <a:off x="1200774" y="1471627"/>
            <a:ext cx="266826" cy="237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DE510946-B5A5-4E02-91FD-F49AA3F69796}"/>
              </a:ext>
            </a:extLst>
          </p:cNvPr>
          <p:cNvSpPr/>
          <p:nvPr/>
        </p:nvSpPr>
        <p:spPr>
          <a:xfrm>
            <a:off x="548222" y="1492868"/>
            <a:ext cx="266826" cy="2378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E1A896ED-DC2B-4C68-A3E0-91F0C20275CC}"/>
              </a:ext>
            </a:extLst>
          </p:cNvPr>
          <p:cNvSpPr/>
          <p:nvPr/>
        </p:nvSpPr>
        <p:spPr>
          <a:xfrm>
            <a:off x="885549" y="1659110"/>
            <a:ext cx="266826" cy="23785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F7CCE904-4225-4172-9CC4-46A5D209EFE1}"/>
              </a:ext>
            </a:extLst>
          </p:cNvPr>
          <p:cNvSpPr/>
          <p:nvPr/>
        </p:nvSpPr>
        <p:spPr>
          <a:xfrm>
            <a:off x="5561742" y="565892"/>
            <a:ext cx="266826" cy="23785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6D66A47C-8BC2-4939-89EC-D507AB972C69}"/>
              </a:ext>
            </a:extLst>
          </p:cNvPr>
          <p:cNvSpPr/>
          <p:nvPr/>
        </p:nvSpPr>
        <p:spPr>
          <a:xfrm>
            <a:off x="5822851" y="954598"/>
            <a:ext cx="266826" cy="23785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DC3C6700-9A05-487E-BA3A-EAE41EFBF964}"/>
              </a:ext>
            </a:extLst>
          </p:cNvPr>
          <p:cNvSpPr/>
          <p:nvPr/>
        </p:nvSpPr>
        <p:spPr>
          <a:xfrm>
            <a:off x="6299170" y="958945"/>
            <a:ext cx="266826" cy="23785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DEFEFB22-A723-4BDC-A5B5-47AAE7EACF23}"/>
              </a:ext>
            </a:extLst>
          </p:cNvPr>
          <p:cNvSpPr/>
          <p:nvPr/>
        </p:nvSpPr>
        <p:spPr>
          <a:xfrm>
            <a:off x="6777077" y="964165"/>
            <a:ext cx="266826" cy="23785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6BF8B932-5956-41C6-B1C0-3902F5B8079A}"/>
              </a:ext>
            </a:extLst>
          </p:cNvPr>
          <p:cNvSpPr/>
          <p:nvPr/>
        </p:nvSpPr>
        <p:spPr>
          <a:xfrm>
            <a:off x="5337843" y="964165"/>
            <a:ext cx="266826" cy="23785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ACFB69DA-4F6C-4541-BE60-AC0748E8377D}"/>
              </a:ext>
            </a:extLst>
          </p:cNvPr>
          <p:cNvSpPr/>
          <p:nvPr/>
        </p:nvSpPr>
        <p:spPr>
          <a:xfrm>
            <a:off x="4824029" y="953644"/>
            <a:ext cx="266826" cy="23785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F181E9DB-E2F2-450A-B216-F09F039346EA}"/>
              </a:ext>
            </a:extLst>
          </p:cNvPr>
          <p:cNvSpPr/>
          <p:nvPr/>
        </p:nvSpPr>
        <p:spPr>
          <a:xfrm>
            <a:off x="4338556" y="952713"/>
            <a:ext cx="266826" cy="23785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52C9356C-C926-4943-9109-9987BF8027AD}"/>
              </a:ext>
            </a:extLst>
          </p:cNvPr>
          <p:cNvSpPr/>
          <p:nvPr/>
        </p:nvSpPr>
        <p:spPr>
          <a:xfrm>
            <a:off x="7254604" y="949113"/>
            <a:ext cx="266826" cy="23785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4B0EDA52-6417-43EC-B7BE-DE65859026FE}"/>
              </a:ext>
            </a:extLst>
          </p:cNvPr>
          <p:cNvSpPr/>
          <p:nvPr/>
        </p:nvSpPr>
        <p:spPr>
          <a:xfrm>
            <a:off x="3858594" y="943892"/>
            <a:ext cx="266826" cy="23785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3CB81FC-9C30-42C1-A65A-554F7F254341}"/>
              </a:ext>
            </a:extLst>
          </p:cNvPr>
          <p:cNvCxnSpPr>
            <a:cxnSpLocks/>
            <a:stCxn id="99" idx="3"/>
            <a:endCxn id="113" idx="0"/>
          </p:cNvCxnSpPr>
          <p:nvPr/>
        </p:nvCxnSpPr>
        <p:spPr>
          <a:xfrm flipH="1">
            <a:off x="3992007" y="768917"/>
            <a:ext cx="1608811" cy="174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DDB669AE-6DD0-4932-B339-905B8E680DC2}"/>
              </a:ext>
            </a:extLst>
          </p:cNvPr>
          <p:cNvCxnSpPr>
            <a:cxnSpLocks/>
            <a:stCxn id="99" idx="3"/>
            <a:endCxn id="110" idx="0"/>
          </p:cNvCxnSpPr>
          <p:nvPr/>
        </p:nvCxnSpPr>
        <p:spPr>
          <a:xfrm flipH="1">
            <a:off x="4471969" y="768917"/>
            <a:ext cx="1128849" cy="183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6EF77224-684F-4E31-8EF2-9D01109AA728}"/>
              </a:ext>
            </a:extLst>
          </p:cNvPr>
          <p:cNvCxnSpPr>
            <a:cxnSpLocks/>
            <a:stCxn id="99" idx="3"/>
          </p:cNvCxnSpPr>
          <p:nvPr/>
        </p:nvCxnSpPr>
        <p:spPr>
          <a:xfrm flipH="1">
            <a:off x="4982376" y="768917"/>
            <a:ext cx="618442" cy="173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46DB4544-9783-412C-9F4E-5B10961AFF64}"/>
              </a:ext>
            </a:extLst>
          </p:cNvPr>
          <p:cNvCxnSpPr>
            <a:cxnSpLocks/>
            <a:stCxn id="99" idx="3"/>
            <a:endCxn id="106" idx="0"/>
          </p:cNvCxnSpPr>
          <p:nvPr/>
        </p:nvCxnSpPr>
        <p:spPr>
          <a:xfrm flipH="1">
            <a:off x="5471256" y="768917"/>
            <a:ext cx="129562" cy="195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5C5954F6-BB7D-44D1-8906-E235D52DB1F6}"/>
              </a:ext>
            </a:extLst>
          </p:cNvPr>
          <p:cNvCxnSpPr>
            <a:cxnSpLocks/>
            <a:stCxn id="99" idx="5"/>
            <a:endCxn id="101" idx="0"/>
          </p:cNvCxnSpPr>
          <p:nvPr/>
        </p:nvCxnSpPr>
        <p:spPr>
          <a:xfrm>
            <a:off x="5789492" y="768917"/>
            <a:ext cx="166772" cy="1856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B102E441-1375-4211-BC3E-7454DF886BB1}"/>
              </a:ext>
            </a:extLst>
          </p:cNvPr>
          <p:cNvCxnSpPr>
            <a:cxnSpLocks/>
            <a:stCxn id="99" idx="5"/>
            <a:endCxn id="103" idx="0"/>
          </p:cNvCxnSpPr>
          <p:nvPr/>
        </p:nvCxnSpPr>
        <p:spPr>
          <a:xfrm>
            <a:off x="5789492" y="768917"/>
            <a:ext cx="643091" cy="190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8C8323E5-0B86-4138-8A07-83AEE7F8ED9D}"/>
              </a:ext>
            </a:extLst>
          </p:cNvPr>
          <p:cNvCxnSpPr>
            <a:cxnSpLocks/>
            <a:stCxn id="99" idx="5"/>
            <a:endCxn id="104" idx="0"/>
          </p:cNvCxnSpPr>
          <p:nvPr/>
        </p:nvCxnSpPr>
        <p:spPr>
          <a:xfrm>
            <a:off x="5789492" y="768917"/>
            <a:ext cx="1120998" cy="195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2835512D-20EC-47CF-8AD4-C453A5D0E17A}"/>
              </a:ext>
            </a:extLst>
          </p:cNvPr>
          <p:cNvCxnSpPr>
            <a:cxnSpLocks/>
            <a:stCxn id="99" idx="5"/>
            <a:endCxn id="112" idx="0"/>
          </p:cNvCxnSpPr>
          <p:nvPr/>
        </p:nvCxnSpPr>
        <p:spPr>
          <a:xfrm>
            <a:off x="5789492" y="768917"/>
            <a:ext cx="1598525" cy="1801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ipse 120">
            <a:extLst>
              <a:ext uri="{FF2B5EF4-FFF2-40B4-BE49-F238E27FC236}">
                <a16:creationId xmlns:a16="http://schemas.microsoft.com/office/drawing/2014/main" id="{C16859F2-43EC-4E27-ABC1-16E9ED963C4D}"/>
              </a:ext>
            </a:extLst>
          </p:cNvPr>
          <p:cNvSpPr/>
          <p:nvPr/>
        </p:nvSpPr>
        <p:spPr>
          <a:xfrm>
            <a:off x="863877" y="1323480"/>
            <a:ext cx="266826" cy="2378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F945AB45-EC1C-4114-B313-C5EC6908E506}"/>
              </a:ext>
            </a:extLst>
          </p:cNvPr>
          <p:cNvSpPr/>
          <p:nvPr/>
        </p:nvSpPr>
        <p:spPr>
          <a:xfrm>
            <a:off x="519344" y="1801417"/>
            <a:ext cx="266826" cy="2378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25BAC40E-0C8F-48DB-B9B4-E28D602D1783}"/>
              </a:ext>
            </a:extLst>
          </p:cNvPr>
          <p:cNvSpPr/>
          <p:nvPr/>
        </p:nvSpPr>
        <p:spPr>
          <a:xfrm>
            <a:off x="896653" y="1954589"/>
            <a:ext cx="266826" cy="2378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13F55578-0827-4C95-BC9B-DAE839EE88AA}"/>
              </a:ext>
            </a:extLst>
          </p:cNvPr>
          <p:cNvSpPr/>
          <p:nvPr/>
        </p:nvSpPr>
        <p:spPr>
          <a:xfrm>
            <a:off x="1173424" y="1791449"/>
            <a:ext cx="266826" cy="2378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7331F817-29C3-4335-AA84-DE5CFA17BEFE}"/>
              </a:ext>
            </a:extLst>
          </p:cNvPr>
          <p:cNvSpPr/>
          <p:nvPr/>
        </p:nvSpPr>
        <p:spPr>
          <a:xfrm>
            <a:off x="1516148" y="1628468"/>
            <a:ext cx="266826" cy="2378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6" name="Elipse 125">
            <a:extLst>
              <a:ext uri="{FF2B5EF4-FFF2-40B4-BE49-F238E27FC236}">
                <a16:creationId xmlns:a16="http://schemas.microsoft.com/office/drawing/2014/main" id="{67838CF2-8354-42E2-B826-3B5698B6389E}"/>
              </a:ext>
            </a:extLst>
          </p:cNvPr>
          <p:cNvSpPr/>
          <p:nvPr/>
        </p:nvSpPr>
        <p:spPr>
          <a:xfrm>
            <a:off x="238855" y="1645467"/>
            <a:ext cx="266826" cy="2378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8" name="Elipse 127">
            <a:extLst>
              <a:ext uri="{FF2B5EF4-FFF2-40B4-BE49-F238E27FC236}">
                <a16:creationId xmlns:a16="http://schemas.microsoft.com/office/drawing/2014/main" id="{06B830A8-A649-4D43-8EFF-349D337F139A}"/>
              </a:ext>
            </a:extLst>
          </p:cNvPr>
          <p:cNvSpPr/>
          <p:nvPr/>
        </p:nvSpPr>
        <p:spPr>
          <a:xfrm>
            <a:off x="6074983" y="1401310"/>
            <a:ext cx="266826" cy="2378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956C09DC-869A-4084-8121-7D596CC856FF}"/>
              </a:ext>
            </a:extLst>
          </p:cNvPr>
          <p:cNvSpPr/>
          <p:nvPr/>
        </p:nvSpPr>
        <p:spPr>
          <a:xfrm>
            <a:off x="6551302" y="1405657"/>
            <a:ext cx="266826" cy="2378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0" name="Elipse 129">
            <a:extLst>
              <a:ext uri="{FF2B5EF4-FFF2-40B4-BE49-F238E27FC236}">
                <a16:creationId xmlns:a16="http://schemas.microsoft.com/office/drawing/2014/main" id="{A000C256-2840-4467-B94C-C5E53BA09D18}"/>
              </a:ext>
            </a:extLst>
          </p:cNvPr>
          <p:cNvSpPr/>
          <p:nvPr/>
        </p:nvSpPr>
        <p:spPr>
          <a:xfrm>
            <a:off x="7029209" y="1410877"/>
            <a:ext cx="266826" cy="2378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6EB7F48D-B04D-49B6-8273-F826F5C711E7}"/>
              </a:ext>
            </a:extLst>
          </p:cNvPr>
          <p:cNvSpPr/>
          <p:nvPr/>
        </p:nvSpPr>
        <p:spPr>
          <a:xfrm>
            <a:off x="5589975" y="1410877"/>
            <a:ext cx="266826" cy="2378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6CA620F9-EBA5-4DF4-90C0-0D8BEDD6FF78}"/>
              </a:ext>
            </a:extLst>
          </p:cNvPr>
          <p:cNvSpPr/>
          <p:nvPr/>
        </p:nvSpPr>
        <p:spPr>
          <a:xfrm>
            <a:off x="5076161" y="1400356"/>
            <a:ext cx="266826" cy="2378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5823C765-9874-486B-AFA6-6F5972ACC498}"/>
              </a:ext>
            </a:extLst>
          </p:cNvPr>
          <p:cNvSpPr/>
          <p:nvPr/>
        </p:nvSpPr>
        <p:spPr>
          <a:xfrm>
            <a:off x="4590688" y="1399425"/>
            <a:ext cx="266826" cy="2378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4" name="Elipse 133">
            <a:extLst>
              <a:ext uri="{FF2B5EF4-FFF2-40B4-BE49-F238E27FC236}">
                <a16:creationId xmlns:a16="http://schemas.microsoft.com/office/drawing/2014/main" id="{2AB231E5-2D94-4AF1-A09F-00C06C841301}"/>
              </a:ext>
            </a:extLst>
          </p:cNvPr>
          <p:cNvSpPr/>
          <p:nvPr/>
        </p:nvSpPr>
        <p:spPr>
          <a:xfrm>
            <a:off x="7506736" y="1395825"/>
            <a:ext cx="266826" cy="2378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003F1F49-A759-4961-A30A-BD3E2D76998F}"/>
              </a:ext>
            </a:extLst>
          </p:cNvPr>
          <p:cNvSpPr/>
          <p:nvPr/>
        </p:nvSpPr>
        <p:spPr>
          <a:xfrm>
            <a:off x="4110726" y="1390604"/>
            <a:ext cx="266826" cy="2378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6" name="Conector recto de flecha 135">
            <a:extLst>
              <a:ext uri="{FF2B5EF4-FFF2-40B4-BE49-F238E27FC236}">
                <a16:creationId xmlns:a16="http://schemas.microsoft.com/office/drawing/2014/main" id="{CA6DFA43-D4DA-456C-8CA9-95DDC4630581}"/>
              </a:ext>
            </a:extLst>
          </p:cNvPr>
          <p:cNvCxnSpPr>
            <a:cxnSpLocks/>
            <a:endCxn id="135" idx="0"/>
          </p:cNvCxnSpPr>
          <p:nvPr/>
        </p:nvCxnSpPr>
        <p:spPr>
          <a:xfrm flipH="1">
            <a:off x="4244139" y="1215629"/>
            <a:ext cx="1608811" cy="174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3DE6E894-AC24-42FA-B129-5846B9C851E1}"/>
              </a:ext>
            </a:extLst>
          </p:cNvPr>
          <p:cNvCxnSpPr>
            <a:cxnSpLocks/>
            <a:endCxn id="133" idx="0"/>
          </p:cNvCxnSpPr>
          <p:nvPr/>
        </p:nvCxnSpPr>
        <p:spPr>
          <a:xfrm flipH="1">
            <a:off x="4724101" y="1215629"/>
            <a:ext cx="1128849" cy="183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>
            <a:extLst>
              <a:ext uri="{FF2B5EF4-FFF2-40B4-BE49-F238E27FC236}">
                <a16:creationId xmlns:a16="http://schemas.microsoft.com/office/drawing/2014/main" id="{F14C81A1-6A97-4BC0-84FD-A28C72991F2C}"/>
              </a:ext>
            </a:extLst>
          </p:cNvPr>
          <p:cNvCxnSpPr>
            <a:cxnSpLocks/>
          </p:cNvCxnSpPr>
          <p:nvPr/>
        </p:nvCxnSpPr>
        <p:spPr>
          <a:xfrm flipH="1">
            <a:off x="5234508" y="1215629"/>
            <a:ext cx="618442" cy="173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DB86BA86-4270-4613-805B-FCEFE999C76F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5723388" y="1215629"/>
            <a:ext cx="129562" cy="195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DB26219D-A728-4427-8385-484E201599D9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6041624" y="1215629"/>
            <a:ext cx="166772" cy="1856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F7C953E8-3418-4DA0-9A28-308F441B9C41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6041624" y="1215629"/>
            <a:ext cx="643091" cy="190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5043D155-CA76-49A4-BD55-CD07A46EF421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6041624" y="1215629"/>
            <a:ext cx="1120998" cy="195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>
            <a:extLst>
              <a:ext uri="{FF2B5EF4-FFF2-40B4-BE49-F238E27FC236}">
                <a16:creationId xmlns:a16="http://schemas.microsoft.com/office/drawing/2014/main" id="{409FD7E6-D513-4D49-A09F-585E8D3B2BC7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6041624" y="1215629"/>
            <a:ext cx="1598525" cy="1801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D28B616-72CC-4483-B1A5-67FBC708C217}"/>
                  </a:ext>
                </a:extLst>
              </p:cNvPr>
              <p:cNvSpPr txBox="1"/>
              <p:nvPr/>
            </p:nvSpPr>
            <p:spPr>
              <a:xfrm>
                <a:off x="3316179" y="2636040"/>
                <a:ext cx="59468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000" b="1" dirty="0"/>
                  <a:t>¡ Espacio de complejidad exponencial ! :  </a:t>
                </a:r>
                <a14:m>
                  <m:oMath xmlns:m="http://schemas.openxmlformats.org/officeDocument/2006/math">
                    <m:r>
                      <a:rPr lang="es-AR" sz="2000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s-AR" sz="2000" b="1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A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D28B616-72CC-4483-B1A5-67FBC708C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179" y="2636040"/>
                <a:ext cx="5946884" cy="400110"/>
              </a:xfrm>
              <a:prstGeom prst="rect">
                <a:avLst/>
              </a:prstGeom>
              <a:blipFill>
                <a:blip r:embed="rId5"/>
                <a:stretch>
                  <a:fillRect l="-1127" t="-6061" b="-2727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43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68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Algoritmos de búsqueda en grafos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9548EA-1B6F-4233-90DC-0A04BBA78FFC}"/>
              </a:ext>
            </a:extLst>
          </p:cNvPr>
          <p:cNvSpPr txBox="1"/>
          <p:nvPr/>
        </p:nvSpPr>
        <p:spPr>
          <a:xfrm>
            <a:off x="8312" y="1557738"/>
            <a:ext cx="8944495" cy="2580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Dependiendo del algoritmo y problema: </a:t>
            </a:r>
            <a:r>
              <a:rPr lang="es-AR" sz="2300" b="1" dirty="0"/>
              <a:t>óptimo local o global.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b="1" dirty="0"/>
              <a:t>Heurística: </a:t>
            </a:r>
            <a:r>
              <a:rPr lang="es-AR" sz="2300" dirty="0"/>
              <a:t>regla empírica de decisión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Ventajas: </a:t>
            </a:r>
            <a:r>
              <a:rPr lang="es-AR" sz="2300" b="1" dirty="0">
                <a:solidFill>
                  <a:srgbClr val="00B050"/>
                </a:solidFill>
              </a:rPr>
              <a:t>soluciones</a:t>
            </a:r>
            <a:r>
              <a:rPr lang="es-AR" sz="2300" dirty="0"/>
              <a:t> en grafos extremadamente </a:t>
            </a:r>
            <a:r>
              <a:rPr lang="es-AR" sz="2300" b="1" dirty="0">
                <a:solidFill>
                  <a:srgbClr val="FF0000"/>
                </a:solidFill>
              </a:rPr>
              <a:t>densos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3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800" b="1" dirty="0" err="1">
                <a:solidFill>
                  <a:schemeClr val="tx1"/>
                </a:solidFill>
              </a:rPr>
              <a:t>Breath</a:t>
            </a:r>
            <a:r>
              <a:rPr lang="es-AR" sz="1800" b="1" dirty="0">
                <a:solidFill>
                  <a:schemeClr val="tx1"/>
                </a:solidFill>
              </a:rPr>
              <a:t> </a:t>
            </a:r>
            <a:r>
              <a:rPr lang="es-AR" sz="1800" b="1" dirty="0" err="1">
                <a:solidFill>
                  <a:schemeClr val="tx1"/>
                </a:solidFill>
              </a:rPr>
              <a:t>first</a:t>
            </a:r>
            <a:r>
              <a:rPr lang="es-AR" sz="1800" b="1" dirty="0">
                <a:solidFill>
                  <a:schemeClr val="tx1"/>
                </a:solidFill>
              </a:rPr>
              <a:t> </a:t>
            </a:r>
            <a:r>
              <a:rPr lang="es-AR" sz="1800" b="1" dirty="0" err="1">
                <a:solidFill>
                  <a:schemeClr val="tx1"/>
                </a:solidFill>
              </a:rPr>
              <a:t>search</a:t>
            </a:r>
            <a:r>
              <a:rPr lang="en-US" sz="1800" b="1" dirty="0">
                <a:solidFill>
                  <a:schemeClr val="tx1"/>
                </a:solidFill>
              </a:rPr>
              <a:t>;</a:t>
            </a:r>
            <a:r>
              <a:rPr lang="es-AR" sz="1800" b="1" dirty="0">
                <a:solidFill>
                  <a:schemeClr val="tx1"/>
                </a:solidFill>
              </a:rPr>
              <a:t> Depth </a:t>
            </a:r>
            <a:r>
              <a:rPr lang="es-AR" sz="1800" b="1" dirty="0" err="1">
                <a:solidFill>
                  <a:schemeClr val="tx1"/>
                </a:solidFill>
              </a:rPr>
              <a:t>first</a:t>
            </a:r>
            <a:r>
              <a:rPr lang="es-AR" sz="1800" b="1" dirty="0">
                <a:solidFill>
                  <a:schemeClr val="tx1"/>
                </a:solidFill>
              </a:rPr>
              <a:t> </a:t>
            </a:r>
            <a:r>
              <a:rPr lang="es-AR" sz="1800" b="1" dirty="0" err="1">
                <a:solidFill>
                  <a:schemeClr val="tx1"/>
                </a:solidFill>
              </a:rPr>
              <a:t>search</a:t>
            </a:r>
            <a:r>
              <a:rPr lang="es-AR" sz="1800" b="1" dirty="0">
                <a:solidFill>
                  <a:schemeClr val="tx1"/>
                </a:solidFill>
              </a:rPr>
              <a:t>; </a:t>
            </a:r>
            <a:r>
              <a:rPr lang="es-AR" sz="1800" b="1" dirty="0">
                <a:solidFill>
                  <a:schemeClr val="tx1"/>
                </a:solidFill>
                <a:highlight>
                  <a:srgbClr val="FFFF00"/>
                </a:highlight>
              </a:rPr>
              <a:t>Dijkstra; </a:t>
            </a:r>
            <a:r>
              <a:rPr lang="es-AR" sz="18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Bellman</a:t>
            </a:r>
            <a:r>
              <a:rPr lang="es-AR" sz="1800" b="1" dirty="0">
                <a:solidFill>
                  <a:schemeClr val="tx1"/>
                </a:solidFill>
                <a:highlight>
                  <a:srgbClr val="FFFF00"/>
                </a:highlight>
              </a:rPr>
              <a:t>-Ford; A*; …</a:t>
            </a:r>
          </a:p>
        </p:txBody>
      </p:sp>
    </p:spTree>
    <p:extLst>
      <p:ext uri="{BB962C8B-B14F-4D97-AF65-F5344CB8AC3E}">
        <p14:creationId xmlns:p14="http://schemas.microsoft.com/office/powerpoint/2010/main" val="1507469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F4824F-8862-4556-948E-A6D7FD5C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 descr="Imagen que contiene pasto, edificio, foto, tabla&#10;&#10;Descripción generada automáticamente">
            <a:extLst>
              <a:ext uri="{FF2B5EF4-FFF2-40B4-BE49-F238E27FC236}">
                <a16:creationId xmlns:a16="http://schemas.microsoft.com/office/drawing/2014/main" id="{C174EC9B-7650-4466-934C-D49E76FADA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B3EA96A-8568-4583-9751-97D023F123EA}"/>
              </a:ext>
            </a:extLst>
          </p:cNvPr>
          <p:cNvCxnSpPr>
            <a:cxnSpLocks/>
          </p:cNvCxnSpPr>
          <p:nvPr/>
        </p:nvCxnSpPr>
        <p:spPr>
          <a:xfrm flipV="1">
            <a:off x="-5824" y="205974"/>
            <a:ext cx="2586914" cy="1272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8D0271A-8A8E-4026-8880-23BF59F657A4}"/>
              </a:ext>
            </a:extLst>
          </p:cNvPr>
          <p:cNvCxnSpPr>
            <a:cxnSpLocks/>
          </p:cNvCxnSpPr>
          <p:nvPr/>
        </p:nvCxnSpPr>
        <p:spPr>
          <a:xfrm flipV="1">
            <a:off x="-52418" y="205975"/>
            <a:ext cx="3232433" cy="15878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096460B-B181-465A-8AD4-C1F682803FD2}"/>
              </a:ext>
            </a:extLst>
          </p:cNvPr>
          <p:cNvCxnSpPr>
            <a:cxnSpLocks/>
          </p:cNvCxnSpPr>
          <p:nvPr/>
        </p:nvCxnSpPr>
        <p:spPr>
          <a:xfrm flipV="1">
            <a:off x="0" y="205976"/>
            <a:ext cx="3856591" cy="19140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AD30BD1-2CBE-4AD8-93D8-13E385C6A91E}"/>
              </a:ext>
            </a:extLst>
          </p:cNvPr>
          <p:cNvCxnSpPr>
            <a:cxnSpLocks/>
          </p:cNvCxnSpPr>
          <p:nvPr/>
        </p:nvCxnSpPr>
        <p:spPr>
          <a:xfrm flipV="1">
            <a:off x="-122308" y="205979"/>
            <a:ext cx="4624418" cy="23395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0C410F2-8FD4-4A64-A695-81AFCC9BDC12}"/>
              </a:ext>
            </a:extLst>
          </p:cNvPr>
          <p:cNvCxnSpPr>
            <a:cxnSpLocks/>
          </p:cNvCxnSpPr>
          <p:nvPr/>
        </p:nvCxnSpPr>
        <p:spPr>
          <a:xfrm flipV="1">
            <a:off x="-52418" y="205977"/>
            <a:ext cx="5201014" cy="2618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687A95C-195A-422D-8D5A-9728615A7236}"/>
              </a:ext>
            </a:extLst>
          </p:cNvPr>
          <p:cNvCxnSpPr>
            <a:cxnSpLocks/>
          </p:cNvCxnSpPr>
          <p:nvPr/>
        </p:nvCxnSpPr>
        <p:spPr>
          <a:xfrm flipV="1">
            <a:off x="-267913" y="205974"/>
            <a:ext cx="6097457" cy="3014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BE2C37-01D9-4CC7-A5DA-7A51FB677D58}"/>
              </a:ext>
            </a:extLst>
          </p:cNvPr>
          <p:cNvCxnSpPr>
            <a:cxnSpLocks/>
          </p:cNvCxnSpPr>
          <p:nvPr/>
        </p:nvCxnSpPr>
        <p:spPr>
          <a:xfrm flipV="1">
            <a:off x="-5824" y="205973"/>
            <a:ext cx="6423855" cy="32195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211BDCB-76A4-45C9-8A56-B802008207CE}"/>
              </a:ext>
            </a:extLst>
          </p:cNvPr>
          <p:cNvCxnSpPr>
            <a:cxnSpLocks/>
          </p:cNvCxnSpPr>
          <p:nvPr/>
        </p:nvCxnSpPr>
        <p:spPr>
          <a:xfrm flipV="1">
            <a:off x="-221203" y="205972"/>
            <a:ext cx="7291786" cy="3626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9067C47-C7D6-4AA7-A91E-C71FECE2BB56}"/>
              </a:ext>
            </a:extLst>
          </p:cNvPr>
          <p:cNvCxnSpPr>
            <a:cxnSpLocks/>
          </p:cNvCxnSpPr>
          <p:nvPr/>
        </p:nvCxnSpPr>
        <p:spPr>
          <a:xfrm flipV="1">
            <a:off x="180550" y="205971"/>
            <a:ext cx="7536520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71B2D93-43A3-49C2-973E-5BA91FE45136}"/>
              </a:ext>
            </a:extLst>
          </p:cNvPr>
          <p:cNvCxnSpPr>
            <a:cxnSpLocks/>
          </p:cNvCxnSpPr>
          <p:nvPr/>
        </p:nvCxnSpPr>
        <p:spPr>
          <a:xfrm flipV="1">
            <a:off x="832618" y="205971"/>
            <a:ext cx="7536763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BC35F04-916C-4645-B8B7-1C1ACB34622F}"/>
              </a:ext>
            </a:extLst>
          </p:cNvPr>
          <p:cNvCxnSpPr>
            <a:cxnSpLocks/>
          </p:cNvCxnSpPr>
          <p:nvPr/>
        </p:nvCxnSpPr>
        <p:spPr>
          <a:xfrm flipV="1">
            <a:off x="1516358" y="205971"/>
            <a:ext cx="7505091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7246E532-BB5B-4A91-9908-8598F27AC9C2}"/>
              </a:ext>
            </a:extLst>
          </p:cNvPr>
          <p:cNvCxnSpPr>
            <a:cxnSpLocks/>
          </p:cNvCxnSpPr>
          <p:nvPr/>
        </p:nvCxnSpPr>
        <p:spPr>
          <a:xfrm flipV="1">
            <a:off x="2152043" y="437878"/>
            <a:ext cx="6991957" cy="3528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D42BE9C-1529-47F4-93B5-F2EA2F57A4B0}"/>
              </a:ext>
            </a:extLst>
          </p:cNvPr>
          <p:cNvCxnSpPr>
            <a:cxnSpLocks/>
          </p:cNvCxnSpPr>
          <p:nvPr/>
        </p:nvCxnSpPr>
        <p:spPr>
          <a:xfrm flipV="1">
            <a:off x="2733612" y="770719"/>
            <a:ext cx="6410388" cy="3195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234CEFE-3D2B-4230-AE60-55FEC02D43B1}"/>
              </a:ext>
            </a:extLst>
          </p:cNvPr>
          <p:cNvCxnSpPr>
            <a:cxnSpLocks/>
          </p:cNvCxnSpPr>
          <p:nvPr/>
        </p:nvCxnSpPr>
        <p:spPr>
          <a:xfrm flipV="1">
            <a:off x="3360565" y="1110228"/>
            <a:ext cx="5783435" cy="28560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F3C004B-F7F5-4877-AB7C-2883D7580BD1}"/>
              </a:ext>
            </a:extLst>
          </p:cNvPr>
          <p:cNvCxnSpPr>
            <a:cxnSpLocks/>
          </p:cNvCxnSpPr>
          <p:nvPr/>
        </p:nvCxnSpPr>
        <p:spPr>
          <a:xfrm flipV="1">
            <a:off x="4055301" y="1420146"/>
            <a:ext cx="5088699" cy="2546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EF59D57-A7F4-433C-8A46-38216DBD4093}"/>
              </a:ext>
            </a:extLst>
          </p:cNvPr>
          <p:cNvCxnSpPr>
            <a:cxnSpLocks/>
          </p:cNvCxnSpPr>
          <p:nvPr/>
        </p:nvCxnSpPr>
        <p:spPr>
          <a:xfrm flipV="1">
            <a:off x="4636918" y="1713379"/>
            <a:ext cx="4507082" cy="22715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ECCB1D5A-DA49-4337-AE01-D8CD34F631F7}"/>
              </a:ext>
            </a:extLst>
          </p:cNvPr>
          <p:cNvCxnSpPr>
            <a:cxnSpLocks/>
          </p:cNvCxnSpPr>
          <p:nvPr/>
        </p:nvCxnSpPr>
        <p:spPr>
          <a:xfrm flipV="1">
            <a:off x="5283848" y="2084995"/>
            <a:ext cx="3855180" cy="18999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FBB181E-D52C-4B7D-9A42-C86B22ABD987}"/>
              </a:ext>
            </a:extLst>
          </p:cNvPr>
          <p:cNvCxnSpPr>
            <a:cxnSpLocks/>
          </p:cNvCxnSpPr>
          <p:nvPr/>
        </p:nvCxnSpPr>
        <p:spPr>
          <a:xfrm flipV="1">
            <a:off x="5915773" y="2368492"/>
            <a:ext cx="3228227" cy="1619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116121E-87B2-4501-9D9F-90D99271F914}"/>
              </a:ext>
            </a:extLst>
          </p:cNvPr>
          <p:cNvCxnSpPr>
            <a:cxnSpLocks/>
          </p:cNvCxnSpPr>
          <p:nvPr/>
        </p:nvCxnSpPr>
        <p:spPr>
          <a:xfrm flipV="1">
            <a:off x="6570553" y="2693206"/>
            <a:ext cx="2573447" cy="1282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2EE4AE5-6140-47EA-8127-A4488A82128D}"/>
              </a:ext>
            </a:extLst>
          </p:cNvPr>
          <p:cNvCxnSpPr>
            <a:cxnSpLocks/>
          </p:cNvCxnSpPr>
          <p:nvPr/>
        </p:nvCxnSpPr>
        <p:spPr>
          <a:xfrm flipV="1">
            <a:off x="909" y="187294"/>
            <a:ext cx="1968644" cy="9558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26B330EC-5D63-4536-870E-A3F58947F179}"/>
              </a:ext>
            </a:extLst>
          </p:cNvPr>
          <p:cNvCxnSpPr>
            <a:cxnSpLocks/>
          </p:cNvCxnSpPr>
          <p:nvPr/>
        </p:nvCxnSpPr>
        <p:spPr>
          <a:xfrm>
            <a:off x="-86567" y="1375015"/>
            <a:ext cx="5188570" cy="2600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224BAEB8-BAA4-4BA8-8B15-73C27FD81D6C}"/>
              </a:ext>
            </a:extLst>
          </p:cNvPr>
          <p:cNvCxnSpPr>
            <a:cxnSpLocks/>
          </p:cNvCxnSpPr>
          <p:nvPr/>
        </p:nvCxnSpPr>
        <p:spPr>
          <a:xfrm>
            <a:off x="12788" y="1753065"/>
            <a:ext cx="4425372" cy="22048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015D5EB2-1386-41D0-A16F-7EA79D22ABA1}"/>
              </a:ext>
            </a:extLst>
          </p:cNvPr>
          <p:cNvCxnSpPr>
            <a:cxnSpLocks/>
          </p:cNvCxnSpPr>
          <p:nvPr/>
        </p:nvCxnSpPr>
        <p:spPr>
          <a:xfrm>
            <a:off x="-33805" y="2055162"/>
            <a:ext cx="3809373" cy="190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850731B6-F4F7-4D51-90F2-E5921E69232B}"/>
              </a:ext>
            </a:extLst>
          </p:cNvPr>
          <p:cNvCxnSpPr>
            <a:cxnSpLocks/>
          </p:cNvCxnSpPr>
          <p:nvPr/>
        </p:nvCxnSpPr>
        <p:spPr>
          <a:xfrm>
            <a:off x="-269842" y="2231987"/>
            <a:ext cx="3475945" cy="1761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F12F51E8-9571-428D-A078-A9BDE01F5C14}"/>
              </a:ext>
            </a:extLst>
          </p:cNvPr>
          <p:cNvCxnSpPr>
            <a:cxnSpLocks/>
          </p:cNvCxnSpPr>
          <p:nvPr/>
        </p:nvCxnSpPr>
        <p:spPr>
          <a:xfrm>
            <a:off x="-243133" y="2571750"/>
            <a:ext cx="2824223" cy="1403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41AABC2-9563-49F7-BE14-B8613AA9D7F5}"/>
              </a:ext>
            </a:extLst>
          </p:cNvPr>
          <p:cNvCxnSpPr>
            <a:cxnSpLocks/>
          </p:cNvCxnSpPr>
          <p:nvPr/>
        </p:nvCxnSpPr>
        <p:spPr>
          <a:xfrm>
            <a:off x="-1202413" y="2422108"/>
            <a:ext cx="3130708" cy="1544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3F1E46E5-FABA-4232-A8FF-76F7C32441EE}"/>
              </a:ext>
            </a:extLst>
          </p:cNvPr>
          <p:cNvCxnSpPr>
            <a:cxnSpLocks/>
          </p:cNvCxnSpPr>
          <p:nvPr/>
        </p:nvCxnSpPr>
        <p:spPr>
          <a:xfrm>
            <a:off x="-207371" y="984763"/>
            <a:ext cx="6008035" cy="29972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2D92621E-47DC-42CE-A450-85C6F1D012F1}"/>
              </a:ext>
            </a:extLst>
          </p:cNvPr>
          <p:cNvCxnSpPr>
            <a:cxnSpLocks/>
          </p:cNvCxnSpPr>
          <p:nvPr/>
        </p:nvCxnSpPr>
        <p:spPr>
          <a:xfrm>
            <a:off x="-456957" y="538551"/>
            <a:ext cx="6874988" cy="3443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70BB4685-8203-4B70-B420-8D3943B94F8C}"/>
              </a:ext>
            </a:extLst>
          </p:cNvPr>
          <p:cNvCxnSpPr>
            <a:cxnSpLocks/>
          </p:cNvCxnSpPr>
          <p:nvPr/>
        </p:nvCxnSpPr>
        <p:spPr>
          <a:xfrm>
            <a:off x="-43422" y="431967"/>
            <a:ext cx="7088406" cy="3550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68F7A826-2E98-40B9-A91D-9B2C689537EB}"/>
              </a:ext>
            </a:extLst>
          </p:cNvPr>
          <p:cNvCxnSpPr>
            <a:cxnSpLocks/>
          </p:cNvCxnSpPr>
          <p:nvPr/>
        </p:nvCxnSpPr>
        <p:spPr>
          <a:xfrm>
            <a:off x="146628" y="197160"/>
            <a:ext cx="7525309" cy="3769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0BF90ED6-7375-4EC2-8B64-0AA97382CFEB}"/>
              </a:ext>
            </a:extLst>
          </p:cNvPr>
          <p:cNvCxnSpPr>
            <a:cxnSpLocks/>
          </p:cNvCxnSpPr>
          <p:nvPr/>
        </p:nvCxnSpPr>
        <p:spPr>
          <a:xfrm>
            <a:off x="732090" y="181039"/>
            <a:ext cx="7611933" cy="37852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ADF72706-B9EF-4CEF-807A-532893CFD999}"/>
              </a:ext>
            </a:extLst>
          </p:cNvPr>
          <p:cNvCxnSpPr>
            <a:cxnSpLocks/>
          </p:cNvCxnSpPr>
          <p:nvPr/>
        </p:nvCxnSpPr>
        <p:spPr>
          <a:xfrm>
            <a:off x="1376044" y="173686"/>
            <a:ext cx="7534504" cy="37706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F0CFDF0-0B94-4A0E-A101-0911CCB0BF2A}"/>
              </a:ext>
            </a:extLst>
          </p:cNvPr>
          <p:cNvCxnSpPr>
            <a:cxnSpLocks/>
          </p:cNvCxnSpPr>
          <p:nvPr/>
        </p:nvCxnSpPr>
        <p:spPr>
          <a:xfrm>
            <a:off x="1982341" y="185704"/>
            <a:ext cx="7132496" cy="3541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7D0A29B3-F867-4E02-B5F1-1C93A5DBBBE6}"/>
              </a:ext>
            </a:extLst>
          </p:cNvPr>
          <p:cNvCxnSpPr>
            <a:cxnSpLocks/>
          </p:cNvCxnSpPr>
          <p:nvPr/>
        </p:nvCxnSpPr>
        <p:spPr>
          <a:xfrm>
            <a:off x="2617816" y="181039"/>
            <a:ext cx="6530069" cy="3251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64C36F04-57C2-4DBB-8877-72FE9D8E73B1}"/>
              </a:ext>
            </a:extLst>
          </p:cNvPr>
          <p:cNvCxnSpPr>
            <a:cxnSpLocks/>
          </p:cNvCxnSpPr>
          <p:nvPr/>
        </p:nvCxnSpPr>
        <p:spPr>
          <a:xfrm>
            <a:off x="3339947" y="210707"/>
            <a:ext cx="5804053" cy="28885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BD344CF1-F10F-4E3C-AF30-839AC8D2A37A}"/>
              </a:ext>
            </a:extLst>
          </p:cNvPr>
          <p:cNvCxnSpPr>
            <a:cxnSpLocks/>
          </p:cNvCxnSpPr>
          <p:nvPr/>
        </p:nvCxnSpPr>
        <p:spPr>
          <a:xfrm>
            <a:off x="3992288" y="197860"/>
            <a:ext cx="5151712" cy="2594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051A12DA-4602-45CD-AE86-035ECB788EE2}"/>
              </a:ext>
            </a:extLst>
          </p:cNvPr>
          <p:cNvCxnSpPr>
            <a:cxnSpLocks/>
          </p:cNvCxnSpPr>
          <p:nvPr/>
        </p:nvCxnSpPr>
        <p:spPr>
          <a:xfrm>
            <a:off x="4679129" y="230824"/>
            <a:ext cx="4464871" cy="2229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8F59CEEA-0FD0-4FA9-A3B3-818835740391}"/>
              </a:ext>
            </a:extLst>
          </p:cNvPr>
          <p:cNvCxnSpPr>
            <a:cxnSpLocks/>
          </p:cNvCxnSpPr>
          <p:nvPr/>
        </p:nvCxnSpPr>
        <p:spPr>
          <a:xfrm>
            <a:off x="5353856" y="221502"/>
            <a:ext cx="3768873" cy="1904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E05157C0-9B43-48B3-AF44-4E4EFAE9F799}"/>
              </a:ext>
            </a:extLst>
          </p:cNvPr>
          <p:cNvCxnSpPr>
            <a:cxnSpLocks/>
          </p:cNvCxnSpPr>
          <p:nvPr/>
        </p:nvCxnSpPr>
        <p:spPr>
          <a:xfrm>
            <a:off x="5945340" y="221501"/>
            <a:ext cx="3193688" cy="1568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CD3DD4D0-DD96-4BFC-B303-F30D86D84121}"/>
              </a:ext>
            </a:extLst>
          </p:cNvPr>
          <p:cNvCxnSpPr>
            <a:cxnSpLocks/>
          </p:cNvCxnSpPr>
          <p:nvPr/>
        </p:nvCxnSpPr>
        <p:spPr>
          <a:xfrm>
            <a:off x="6625402" y="218790"/>
            <a:ext cx="2548741" cy="1295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940B70A9-0B0D-4F7A-A901-999D8D6DB71B}"/>
              </a:ext>
            </a:extLst>
          </p:cNvPr>
          <p:cNvCxnSpPr>
            <a:cxnSpLocks/>
          </p:cNvCxnSpPr>
          <p:nvPr/>
        </p:nvCxnSpPr>
        <p:spPr>
          <a:xfrm>
            <a:off x="7252355" y="218509"/>
            <a:ext cx="1893588" cy="955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71A49359-AC83-4209-9A2D-B9635985F68D}"/>
              </a:ext>
            </a:extLst>
          </p:cNvPr>
          <p:cNvCxnSpPr>
            <a:cxnSpLocks/>
          </p:cNvCxnSpPr>
          <p:nvPr/>
        </p:nvCxnSpPr>
        <p:spPr>
          <a:xfrm>
            <a:off x="7856851" y="205971"/>
            <a:ext cx="1312032" cy="670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851109F7-192D-43C7-9438-53F302B3B007}"/>
              </a:ext>
            </a:extLst>
          </p:cNvPr>
          <p:cNvCxnSpPr>
            <a:cxnSpLocks/>
          </p:cNvCxnSpPr>
          <p:nvPr/>
        </p:nvCxnSpPr>
        <p:spPr>
          <a:xfrm flipH="1" flipV="1">
            <a:off x="8432394" y="178048"/>
            <a:ext cx="895321" cy="4891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mbo 1">
            <a:extLst>
              <a:ext uri="{FF2B5EF4-FFF2-40B4-BE49-F238E27FC236}">
                <a16:creationId xmlns:a16="http://schemas.microsoft.com/office/drawing/2014/main" id="{BB191E35-D2A5-44DB-9212-04D19B990FCE}"/>
              </a:ext>
            </a:extLst>
          </p:cNvPr>
          <p:cNvSpPr/>
          <p:nvPr/>
        </p:nvSpPr>
        <p:spPr>
          <a:xfrm>
            <a:off x="4563677" y="2893369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Rombo 48">
            <a:extLst>
              <a:ext uri="{FF2B5EF4-FFF2-40B4-BE49-F238E27FC236}">
                <a16:creationId xmlns:a16="http://schemas.microsoft.com/office/drawing/2014/main" id="{1D137A14-8F59-48EA-A1A2-42AA76ABDC02}"/>
              </a:ext>
            </a:extLst>
          </p:cNvPr>
          <p:cNvSpPr/>
          <p:nvPr/>
        </p:nvSpPr>
        <p:spPr>
          <a:xfrm>
            <a:off x="2661717" y="2905095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Rombo 49">
            <a:extLst>
              <a:ext uri="{FF2B5EF4-FFF2-40B4-BE49-F238E27FC236}">
                <a16:creationId xmlns:a16="http://schemas.microsoft.com/office/drawing/2014/main" id="{F8859294-E832-4223-BD2D-8E050703CD93}"/>
              </a:ext>
            </a:extLst>
          </p:cNvPr>
          <p:cNvSpPr/>
          <p:nvPr/>
        </p:nvSpPr>
        <p:spPr>
          <a:xfrm>
            <a:off x="2038113" y="1296783"/>
            <a:ext cx="609270" cy="330407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ombo 51">
            <a:extLst>
              <a:ext uri="{FF2B5EF4-FFF2-40B4-BE49-F238E27FC236}">
                <a16:creationId xmlns:a16="http://schemas.microsoft.com/office/drawing/2014/main" id="{8D2C9952-006D-4B75-BFFB-5BA406C840E3}"/>
              </a:ext>
            </a:extLst>
          </p:cNvPr>
          <p:cNvSpPr/>
          <p:nvPr/>
        </p:nvSpPr>
        <p:spPr>
          <a:xfrm>
            <a:off x="4261923" y="972956"/>
            <a:ext cx="2536206" cy="1279129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Rombo 54">
            <a:extLst>
              <a:ext uri="{FF2B5EF4-FFF2-40B4-BE49-F238E27FC236}">
                <a16:creationId xmlns:a16="http://schemas.microsoft.com/office/drawing/2014/main" id="{1D82F31F-0892-4473-B10A-CA50ECC7C1CD}"/>
              </a:ext>
            </a:extLst>
          </p:cNvPr>
          <p:cNvSpPr/>
          <p:nvPr/>
        </p:nvSpPr>
        <p:spPr>
          <a:xfrm>
            <a:off x="3303375" y="97658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ombo 56">
            <a:extLst>
              <a:ext uri="{FF2B5EF4-FFF2-40B4-BE49-F238E27FC236}">
                <a16:creationId xmlns:a16="http://schemas.microsoft.com/office/drawing/2014/main" id="{0CF889BF-AFD9-4596-A3BF-3DF77D67FD3A}"/>
              </a:ext>
            </a:extLst>
          </p:cNvPr>
          <p:cNvSpPr/>
          <p:nvPr/>
        </p:nvSpPr>
        <p:spPr>
          <a:xfrm>
            <a:off x="1692295" y="80298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Rombo 58">
            <a:extLst>
              <a:ext uri="{FF2B5EF4-FFF2-40B4-BE49-F238E27FC236}">
                <a16:creationId xmlns:a16="http://schemas.microsoft.com/office/drawing/2014/main" id="{C16A02CF-8988-4661-8E7F-9FC6419679E1}"/>
              </a:ext>
            </a:extLst>
          </p:cNvPr>
          <p:cNvSpPr/>
          <p:nvPr/>
        </p:nvSpPr>
        <p:spPr>
          <a:xfrm>
            <a:off x="66766" y="127160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Rombo 60">
            <a:extLst>
              <a:ext uri="{FF2B5EF4-FFF2-40B4-BE49-F238E27FC236}">
                <a16:creationId xmlns:a16="http://schemas.microsoft.com/office/drawing/2014/main" id="{149AC87B-377D-45C8-A465-4F276A8FC7F5}"/>
              </a:ext>
            </a:extLst>
          </p:cNvPr>
          <p:cNvSpPr/>
          <p:nvPr/>
        </p:nvSpPr>
        <p:spPr>
          <a:xfrm>
            <a:off x="8120197" y="2418860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Rombo 62">
            <a:extLst>
              <a:ext uri="{FF2B5EF4-FFF2-40B4-BE49-F238E27FC236}">
                <a16:creationId xmlns:a16="http://schemas.microsoft.com/office/drawing/2014/main" id="{FF601FF8-211D-445B-98FF-CA32CE5A583E}"/>
              </a:ext>
            </a:extLst>
          </p:cNvPr>
          <p:cNvSpPr/>
          <p:nvPr/>
        </p:nvSpPr>
        <p:spPr>
          <a:xfrm>
            <a:off x="8742593" y="1765193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Rombo 64">
            <a:extLst>
              <a:ext uri="{FF2B5EF4-FFF2-40B4-BE49-F238E27FC236}">
                <a16:creationId xmlns:a16="http://schemas.microsoft.com/office/drawing/2014/main" id="{820DA927-7F92-4175-B022-9808BE7BAEAD}"/>
              </a:ext>
            </a:extLst>
          </p:cNvPr>
          <p:cNvSpPr/>
          <p:nvPr/>
        </p:nvSpPr>
        <p:spPr>
          <a:xfrm>
            <a:off x="1066137" y="177829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Rombo 65">
            <a:extLst>
              <a:ext uri="{FF2B5EF4-FFF2-40B4-BE49-F238E27FC236}">
                <a16:creationId xmlns:a16="http://schemas.microsoft.com/office/drawing/2014/main" id="{A6E0C34C-C5DA-459C-AA80-4F1E43A88916}"/>
              </a:ext>
            </a:extLst>
          </p:cNvPr>
          <p:cNvSpPr/>
          <p:nvPr/>
        </p:nvSpPr>
        <p:spPr>
          <a:xfrm>
            <a:off x="2361809" y="145023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Rombo 68">
            <a:extLst>
              <a:ext uri="{FF2B5EF4-FFF2-40B4-BE49-F238E27FC236}">
                <a16:creationId xmlns:a16="http://schemas.microsoft.com/office/drawing/2014/main" id="{41D0A391-8EC2-4C4B-B2E8-83AA6EFE821C}"/>
              </a:ext>
            </a:extLst>
          </p:cNvPr>
          <p:cNvSpPr/>
          <p:nvPr/>
        </p:nvSpPr>
        <p:spPr>
          <a:xfrm>
            <a:off x="3933409" y="3207631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Rombo 70">
            <a:extLst>
              <a:ext uri="{FF2B5EF4-FFF2-40B4-BE49-F238E27FC236}">
                <a16:creationId xmlns:a16="http://schemas.microsoft.com/office/drawing/2014/main" id="{4E4F70CC-F099-402A-B77C-02E771F11F12}"/>
              </a:ext>
            </a:extLst>
          </p:cNvPr>
          <p:cNvSpPr/>
          <p:nvPr/>
        </p:nvSpPr>
        <p:spPr>
          <a:xfrm>
            <a:off x="3606185" y="336549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Rombo 72">
            <a:extLst>
              <a:ext uri="{FF2B5EF4-FFF2-40B4-BE49-F238E27FC236}">
                <a16:creationId xmlns:a16="http://schemas.microsoft.com/office/drawing/2014/main" id="{1F6EF5C3-6AF9-42E1-B40D-63B05B28BE3E}"/>
              </a:ext>
            </a:extLst>
          </p:cNvPr>
          <p:cNvSpPr/>
          <p:nvPr/>
        </p:nvSpPr>
        <p:spPr>
          <a:xfrm>
            <a:off x="3310562" y="3528503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Rombo 74">
            <a:extLst>
              <a:ext uri="{FF2B5EF4-FFF2-40B4-BE49-F238E27FC236}">
                <a16:creationId xmlns:a16="http://schemas.microsoft.com/office/drawing/2014/main" id="{CDA05706-13CE-4CC3-94D7-0F84877EB329}"/>
              </a:ext>
            </a:extLst>
          </p:cNvPr>
          <p:cNvSpPr/>
          <p:nvPr/>
        </p:nvSpPr>
        <p:spPr>
          <a:xfrm>
            <a:off x="3929156" y="3541140"/>
            <a:ext cx="609270" cy="330407"/>
          </a:xfrm>
          <a:prstGeom prst="diamond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Rombo 76">
            <a:extLst>
              <a:ext uri="{FF2B5EF4-FFF2-40B4-BE49-F238E27FC236}">
                <a16:creationId xmlns:a16="http://schemas.microsoft.com/office/drawing/2014/main" id="{C68F6433-373E-40BA-9B97-2A7C881362F0}"/>
              </a:ext>
            </a:extLst>
          </p:cNvPr>
          <p:cNvSpPr/>
          <p:nvPr/>
        </p:nvSpPr>
        <p:spPr>
          <a:xfrm>
            <a:off x="3629029" y="3699658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64B3609-A9FD-4A7E-9850-5ADC86598FE6}"/>
              </a:ext>
            </a:extLst>
          </p:cNvPr>
          <p:cNvCxnSpPr/>
          <p:nvPr/>
        </p:nvCxnSpPr>
        <p:spPr>
          <a:xfrm>
            <a:off x="2301565" y="1450234"/>
            <a:ext cx="1960358" cy="2245672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mbo 96">
            <a:extLst>
              <a:ext uri="{FF2B5EF4-FFF2-40B4-BE49-F238E27FC236}">
                <a16:creationId xmlns:a16="http://schemas.microsoft.com/office/drawing/2014/main" id="{2D86DD53-B403-4FDD-8DC7-74B07736D36D}"/>
              </a:ext>
            </a:extLst>
          </p:cNvPr>
          <p:cNvSpPr/>
          <p:nvPr/>
        </p:nvSpPr>
        <p:spPr>
          <a:xfrm>
            <a:off x="3949694" y="3517548"/>
            <a:ext cx="609270" cy="330407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8C73C35-64BD-4456-B726-B57A523A566C}"/>
              </a:ext>
            </a:extLst>
          </p:cNvPr>
          <p:cNvSpPr txBox="1"/>
          <p:nvPr/>
        </p:nvSpPr>
        <p:spPr>
          <a:xfrm rot="2998788">
            <a:off x="2568293" y="2407364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</a:rPr>
              <a:t>Heurística: Distancia</a:t>
            </a:r>
          </a:p>
        </p:txBody>
      </p:sp>
      <p:sp>
        <p:nvSpPr>
          <p:cNvPr id="99" name="Google Shape;43;p9">
            <a:extLst>
              <a:ext uri="{FF2B5EF4-FFF2-40B4-BE49-F238E27FC236}">
                <a16:creationId xmlns:a16="http://schemas.microsoft.com/office/drawing/2014/main" id="{215A761E-3267-461C-9ED4-76A5846976CF}"/>
              </a:ext>
            </a:extLst>
          </p:cNvPr>
          <p:cNvSpPr txBox="1">
            <a:spLocks/>
          </p:cNvSpPr>
          <p:nvPr/>
        </p:nvSpPr>
        <p:spPr>
          <a:xfrm>
            <a:off x="113519" y="167784"/>
            <a:ext cx="3123775" cy="5053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R="0"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kern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r>
              <a:rPr lang="es-AR" sz="2000" dirty="0">
                <a:latin typeface="Helvetica Neue"/>
                <a:ea typeface="Helvetica Neue"/>
                <a:cs typeface="Helvetica Neue"/>
                <a:sym typeface="Helvetica Neue"/>
              </a:rPr>
              <a:t>Ejemplo de heurística</a:t>
            </a:r>
          </a:p>
        </p:txBody>
      </p:sp>
    </p:spTree>
    <p:extLst>
      <p:ext uri="{BB962C8B-B14F-4D97-AF65-F5344CB8AC3E}">
        <p14:creationId xmlns:p14="http://schemas.microsoft.com/office/powerpoint/2010/main" val="4133797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F4824F-8862-4556-948E-A6D7FD5C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 descr="Imagen que contiene pasto, edificio, foto, tabla&#10;&#10;Descripción generada automáticamente">
            <a:extLst>
              <a:ext uri="{FF2B5EF4-FFF2-40B4-BE49-F238E27FC236}">
                <a16:creationId xmlns:a16="http://schemas.microsoft.com/office/drawing/2014/main" id="{C174EC9B-7650-4466-934C-D49E76FADA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B3EA96A-8568-4583-9751-97D023F123EA}"/>
              </a:ext>
            </a:extLst>
          </p:cNvPr>
          <p:cNvCxnSpPr>
            <a:cxnSpLocks/>
          </p:cNvCxnSpPr>
          <p:nvPr/>
        </p:nvCxnSpPr>
        <p:spPr>
          <a:xfrm flipV="1">
            <a:off x="-5824" y="205974"/>
            <a:ext cx="2586914" cy="1272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8D0271A-8A8E-4026-8880-23BF59F657A4}"/>
              </a:ext>
            </a:extLst>
          </p:cNvPr>
          <p:cNvCxnSpPr>
            <a:cxnSpLocks/>
          </p:cNvCxnSpPr>
          <p:nvPr/>
        </p:nvCxnSpPr>
        <p:spPr>
          <a:xfrm flipV="1">
            <a:off x="-52418" y="205975"/>
            <a:ext cx="3232433" cy="15878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096460B-B181-465A-8AD4-C1F682803FD2}"/>
              </a:ext>
            </a:extLst>
          </p:cNvPr>
          <p:cNvCxnSpPr>
            <a:cxnSpLocks/>
          </p:cNvCxnSpPr>
          <p:nvPr/>
        </p:nvCxnSpPr>
        <p:spPr>
          <a:xfrm flipV="1">
            <a:off x="0" y="205976"/>
            <a:ext cx="3856591" cy="19140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AD30BD1-2CBE-4AD8-93D8-13E385C6A91E}"/>
              </a:ext>
            </a:extLst>
          </p:cNvPr>
          <p:cNvCxnSpPr>
            <a:cxnSpLocks/>
          </p:cNvCxnSpPr>
          <p:nvPr/>
        </p:nvCxnSpPr>
        <p:spPr>
          <a:xfrm flipV="1">
            <a:off x="-122308" y="205979"/>
            <a:ext cx="4624418" cy="23395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0C410F2-8FD4-4A64-A695-81AFCC9BDC12}"/>
              </a:ext>
            </a:extLst>
          </p:cNvPr>
          <p:cNvCxnSpPr>
            <a:cxnSpLocks/>
          </p:cNvCxnSpPr>
          <p:nvPr/>
        </p:nvCxnSpPr>
        <p:spPr>
          <a:xfrm flipV="1">
            <a:off x="-52418" y="205977"/>
            <a:ext cx="5201014" cy="2618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687A95C-195A-422D-8D5A-9728615A7236}"/>
              </a:ext>
            </a:extLst>
          </p:cNvPr>
          <p:cNvCxnSpPr>
            <a:cxnSpLocks/>
          </p:cNvCxnSpPr>
          <p:nvPr/>
        </p:nvCxnSpPr>
        <p:spPr>
          <a:xfrm flipV="1">
            <a:off x="-267913" y="205974"/>
            <a:ext cx="6097457" cy="3014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BE2C37-01D9-4CC7-A5DA-7A51FB677D58}"/>
              </a:ext>
            </a:extLst>
          </p:cNvPr>
          <p:cNvCxnSpPr>
            <a:cxnSpLocks/>
          </p:cNvCxnSpPr>
          <p:nvPr/>
        </p:nvCxnSpPr>
        <p:spPr>
          <a:xfrm flipV="1">
            <a:off x="-5824" y="205973"/>
            <a:ext cx="6423855" cy="32195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211BDCB-76A4-45C9-8A56-B802008207CE}"/>
              </a:ext>
            </a:extLst>
          </p:cNvPr>
          <p:cNvCxnSpPr>
            <a:cxnSpLocks/>
          </p:cNvCxnSpPr>
          <p:nvPr/>
        </p:nvCxnSpPr>
        <p:spPr>
          <a:xfrm flipV="1">
            <a:off x="-221203" y="205972"/>
            <a:ext cx="7291786" cy="3626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9067C47-C7D6-4AA7-A91E-C71FECE2BB56}"/>
              </a:ext>
            </a:extLst>
          </p:cNvPr>
          <p:cNvCxnSpPr>
            <a:cxnSpLocks/>
          </p:cNvCxnSpPr>
          <p:nvPr/>
        </p:nvCxnSpPr>
        <p:spPr>
          <a:xfrm flipV="1">
            <a:off x="180550" y="205971"/>
            <a:ext cx="7536520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71B2D93-43A3-49C2-973E-5BA91FE45136}"/>
              </a:ext>
            </a:extLst>
          </p:cNvPr>
          <p:cNvCxnSpPr>
            <a:cxnSpLocks/>
          </p:cNvCxnSpPr>
          <p:nvPr/>
        </p:nvCxnSpPr>
        <p:spPr>
          <a:xfrm flipV="1">
            <a:off x="832618" y="205971"/>
            <a:ext cx="7536763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BC35F04-916C-4645-B8B7-1C1ACB34622F}"/>
              </a:ext>
            </a:extLst>
          </p:cNvPr>
          <p:cNvCxnSpPr>
            <a:cxnSpLocks/>
          </p:cNvCxnSpPr>
          <p:nvPr/>
        </p:nvCxnSpPr>
        <p:spPr>
          <a:xfrm flipV="1">
            <a:off x="1516358" y="205971"/>
            <a:ext cx="7505091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7246E532-BB5B-4A91-9908-8598F27AC9C2}"/>
              </a:ext>
            </a:extLst>
          </p:cNvPr>
          <p:cNvCxnSpPr>
            <a:cxnSpLocks/>
          </p:cNvCxnSpPr>
          <p:nvPr/>
        </p:nvCxnSpPr>
        <p:spPr>
          <a:xfrm flipV="1">
            <a:off x="2152043" y="437878"/>
            <a:ext cx="6991957" cy="3528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D42BE9C-1529-47F4-93B5-F2EA2F57A4B0}"/>
              </a:ext>
            </a:extLst>
          </p:cNvPr>
          <p:cNvCxnSpPr>
            <a:cxnSpLocks/>
          </p:cNvCxnSpPr>
          <p:nvPr/>
        </p:nvCxnSpPr>
        <p:spPr>
          <a:xfrm flipV="1">
            <a:off x="2733612" y="770719"/>
            <a:ext cx="6410388" cy="3195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234CEFE-3D2B-4230-AE60-55FEC02D43B1}"/>
              </a:ext>
            </a:extLst>
          </p:cNvPr>
          <p:cNvCxnSpPr>
            <a:cxnSpLocks/>
          </p:cNvCxnSpPr>
          <p:nvPr/>
        </p:nvCxnSpPr>
        <p:spPr>
          <a:xfrm flipV="1">
            <a:off x="3360565" y="1110228"/>
            <a:ext cx="5783435" cy="28560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F3C004B-F7F5-4877-AB7C-2883D7580BD1}"/>
              </a:ext>
            </a:extLst>
          </p:cNvPr>
          <p:cNvCxnSpPr>
            <a:cxnSpLocks/>
          </p:cNvCxnSpPr>
          <p:nvPr/>
        </p:nvCxnSpPr>
        <p:spPr>
          <a:xfrm flipV="1">
            <a:off x="4055301" y="1420146"/>
            <a:ext cx="5088699" cy="2546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EF59D57-A7F4-433C-8A46-38216DBD4093}"/>
              </a:ext>
            </a:extLst>
          </p:cNvPr>
          <p:cNvCxnSpPr>
            <a:cxnSpLocks/>
          </p:cNvCxnSpPr>
          <p:nvPr/>
        </p:nvCxnSpPr>
        <p:spPr>
          <a:xfrm flipV="1">
            <a:off x="4636918" y="1713379"/>
            <a:ext cx="4507082" cy="22715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ECCB1D5A-DA49-4337-AE01-D8CD34F631F7}"/>
              </a:ext>
            </a:extLst>
          </p:cNvPr>
          <p:cNvCxnSpPr>
            <a:cxnSpLocks/>
          </p:cNvCxnSpPr>
          <p:nvPr/>
        </p:nvCxnSpPr>
        <p:spPr>
          <a:xfrm flipV="1">
            <a:off x="5283848" y="2084995"/>
            <a:ext cx="3855180" cy="18999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FBB181E-D52C-4B7D-9A42-C86B22ABD987}"/>
              </a:ext>
            </a:extLst>
          </p:cNvPr>
          <p:cNvCxnSpPr>
            <a:cxnSpLocks/>
          </p:cNvCxnSpPr>
          <p:nvPr/>
        </p:nvCxnSpPr>
        <p:spPr>
          <a:xfrm flipV="1">
            <a:off x="5915773" y="2368492"/>
            <a:ext cx="3228227" cy="1619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116121E-87B2-4501-9D9F-90D99271F914}"/>
              </a:ext>
            </a:extLst>
          </p:cNvPr>
          <p:cNvCxnSpPr>
            <a:cxnSpLocks/>
          </p:cNvCxnSpPr>
          <p:nvPr/>
        </p:nvCxnSpPr>
        <p:spPr>
          <a:xfrm flipV="1">
            <a:off x="6570553" y="2693206"/>
            <a:ext cx="2573447" cy="1282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2EE4AE5-6140-47EA-8127-A4488A82128D}"/>
              </a:ext>
            </a:extLst>
          </p:cNvPr>
          <p:cNvCxnSpPr>
            <a:cxnSpLocks/>
          </p:cNvCxnSpPr>
          <p:nvPr/>
        </p:nvCxnSpPr>
        <p:spPr>
          <a:xfrm flipV="1">
            <a:off x="909" y="187294"/>
            <a:ext cx="1968644" cy="9558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26B330EC-5D63-4536-870E-A3F58947F179}"/>
              </a:ext>
            </a:extLst>
          </p:cNvPr>
          <p:cNvCxnSpPr>
            <a:cxnSpLocks/>
          </p:cNvCxnSpPr>
          <p:nvPr/>
        </p:nvCxnSpPr>
        <p:spPr>
          <a:xfrm>
            <a:off x="-86567" y="1375015"/>
            <a:ext cx="5188570" cy="2600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224BAEB8-BAA4-4BA8-8B15-73C27FD81D6C}"/>
              </a:ext>
            </a:extLst>
          </p:cNvPr>
          <p:cNvCxnSpPr>
            <a:cxnSpLocks/>
          </p:cNvCxnSpPr>
          <p:nvPr/>
        </p:nvCxnSpPr>
        <p:spPr>
          <a:xfrm>
            <a:off x="12788" y="1753065"/>
            <a:ext cx="4425372" cy="22048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015D5EB2-1386-41D0-A16F-7EA79D22ABA1}"/>
              </a:ext>
            </a:extLst>
          </p:cNvPr>
          <p:cNvCxnSpPr>
            <a:cxnSpLocks/>
          </p:cNvCxnSpPr>
          <p:nvPr/>
        </p:nvCxnSpPr>
        <p:spPr>
          <a:xfrm>
            <a:off x="-33805" y="2055162"/>
            <a:ext cx="3809373" cy="190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850731B6-F4F7-4D51-90F2-E5921E69232B}"/>
              </a:ext>
            </a:extLst>
          </p:cNvPr>
          <p:cNvCxnSpPr>
            <a:cxnSpLocks/>
          </p:cNvCxnSpPr>
          <p:nvPr/>
        </p:nvCxnSpPr>
        <p:spPr>
          <a:xfrm>
            <a:off x="-269842" y="2231987"/>
            <a:ext cx="3475945" cy="1761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F12F51E8-9571-428D-A078-A9BDE01F5C14}"/>
              </a:ext>
            </a:extLst>
          </p:cNvPr>
          <p:cNvCxnSpPr>
            <a:cxnSpLocks/>
          </p:cNvCxnSpPr>
          <p:nvPr/>
        </p:nvCxnSpPr>
        <p:spPr>
          <a:xfrm>
            <a:off x="-243133" y="2571750"/>
            <a:ext cx="2824223" cy="1403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41AABC2-9563-49F7-BE14-B8613AA9D7F5}"/>
              </a:ext>
            </a:extLst>
          </p:cNvPr>
          <p:cNvCxnSpPr>
            <a:cxnSpLocks/>
          </p:cNvCxnSpPr>
          <p:nvPr/>
        </p:nvCxnSpPr>
        <p:spPr>
          <a:xfrm>
            <a:off x="-1202413" y="2422108"/>
            <a:ext cx="3130708" cy="1544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3F1E46E5-FABA-4232-A8FF-76F7C32441EE}"/>
              </a:ext>
            </a:extLst>
          </p:cNvPr>
          <p:cNvCxnSpPr>
            <a:cxnSpLocks/>
          </p:cNvCxnSpPr>
          <p:nvPr/>
        </p:nvCxnSpPr>
        <p:spPr>
          <a:xfrm>
            <a:off x="-207371" y="984763"/>
            <a:ext cx="6008035" cy="29972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2D92621E-47DC-42CE-A450-85C6F1D012F1}"/>
              </a:ext>
            </a:extLst>
          </p:cNvPr>
          <p:cNvCxnSpPr>
            <a:cxnSpLocks/>
          </p:cNvCxnSpPr>
          <p:nvPr/>
        </p:nvCxnSpPr>
        <p:spPr>
          <a:xfrm>
            <a:off x="-456957" y="538551"/>
            <a:ext cx="6874988" cy="3443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70BB4685-8203-4B70-B420-8D3943B94F8C}"/>
              </a:ext>
            </a:extLst>
          </p:cNvPr>
          <p:cNvCxnSpPr>
            <a:cxnSpLocks/>
          </p:cNvCxnSpPr>
          <p:nvPr/>
        </p:nvCxnSpPr>
        <p:spPr>
          <a:xfrm>
            <a:off x="-43422" y="431967"/>
            <a:ext cx="7088406" cy="3550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68F7A826-2E98-40B9-A91D-9B2C689537EB}"/>
              </a:ext>
            </a:extLst>
          </p:cNvPr>
          <p:cNvCxnSpPr>
            <a:cxnSpLocks/>
          </p:cNvCxnSpPr>
          <p:nvPr/>
        </p:nvCxnSpPr>
        <p:spPr>
          <a:xfrm>
            <a:off x="146628" y="197160"/>
            <a:ext cx="7525309" cy="3769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0BF90ED6-7375-4EC2-8B64-0AA97382CFEB}"/>
              </a:ext>
            </a:extLst>
          </p:cNvPr>
          <p:cNvCxnSpPr>
            <a:cxnSpLocks/>
          </p:cNvCxnSpPr>
          <p:nvPr/>
        </p:nvCxnSpPr>
        <p:spPr>
          <a:xfrm>
            <a:off x="732090" y="181039"/>
            <a:ext cx="7611933" cy="37852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ADF72706-B9EF-4CEF-807A-532893CFD999}"/>
              </a:ext>
            </a:extLst>
          </p:cNvPr>
          <p:cNvCxnSpPr>
            <a:cxnSpLocks/>
          </p:cNvCxnSpPr>
          <p:nvPr/>
        </p:nvCxnSpPr>
        <p:spPr>
          <a:xfrm>
            <a:off x="1376044" y="173686"/>
            <a:ext cx="7534504" cy="37706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F0CFDF0-0B94-4A0E-A101-0911CCB0BF2A}"/>
              </a:ext>
            </a:extLst>
          </p:cNvPr>
          <p:cNvCxnSpPr>
            <a:cxnSpLocks/>
          </p:cNvCxnSpPr>
          <p:nvPr/>
        </p:nvCxnSpPr>
        <p:spPr>
          <a:xfrm>
            <a:off x="1982341" y="185704"/>
            <a:ext cx="7132496" cy="3541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7D0A29B3-F867-4E02-B5F1-1C93A5DBBBE6}"/>
              </a:ext>
            </a:extLst>
          </p:cNvPr>
          <p:cNvCxnSpPr>
            <a:cxnSpLocks/>
          </p:cNvCxnSpPr>
          <p:nvPr/>
        </p:nvCxnSpPr>
        <p:spPr>
          <a:xfrm>
            <a:off x="2617816" y="181039"/>
            <a:ext cx="6530069" cy="3251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64C36F04-57C2-4DBB-8877-72FE9D8E73B1}"/>
              </a:ext>
            </a:extLst>
          </p:cNvPr>
          <p:cNvCxnSpPr>
            <a:cxnSpLocks/>
          </p:cNvCxnSpPr>
          <p:nvPr/>
        </p:nvCxnSpPr>
        <p:spPr>
          <a:xfrm>
            <a:off x="3339947" y="210707"/>
            <a:ext cx="5804053" cy="28885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BD344CF1-F10F-4E3C-AF30-839AC8D2A37A}"/>
              </a:ext>
            </a:extLst>
          </p:cNvPr>
          <p:cNvCxnSpPr>
            <a:cxnSpLocks/>
          </p:cNvCxnSpPr>
          <p:nvPr/>
        </p:nvCxnSpPr>
        <p:spPr>
          <a:xfrm>
            <a:off x="3992288" y="197860"/>
            <a:ext cx="5151712" cy="2594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051A12DA-4602-45CD-AE86-035ECB788EE2}"/>
              </a:ext>
            </a:extLst>
          </p:cNvPr>
          <p:cNvCxnSpPr>
            <a:cxnSpLocks/>
          </p:cNvCxnSpPr>
          <p:nvPr/>
        </p:nvCxnSpPr>
        <p:spPr>
          <a:xfrm>
            <a:off x="4679129" y="230824"/>
            <a:ext cx="4464871" cy="2229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8F59CEEA-0FD0-4FA9-A3B3-818835740391}"/>
              </a:ext>
            </a:extLst>
          </p:cNvPr>
          <p:cNvCxnSpPr>
            <a:cxnSpLocks/>
          </p:cNvCxnSpPr>
          <p:nvPr/>
        </p:nvCxnSpPr>
        <p:spPr>
          <a:xfrm>
            <a:off x="5353856" y="221502"/>
            <a:ext cx="3768873" cy="1904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E05157C0-9B43-48B3-AF44-4E4EFAE9F799}"/>
              </a:ext>
            </a:extLst>
          </p:cNvPr>
          <p:cNvCxnSpPr>
            <a:cxnSpLocks/>
          </p:cNvCxnSpPr>
          <p:nvPr/>
        </p:nvCxnSpPr>
        <p:spPr>
          <a:xfrm>
            <a:off x="5945340" y="221501"/>
            <a:ext cx="3193688" cy="1568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CD3DD4D0-DD96-4BFC-B303-F30D86D84121}"/>
              </a:ext>
            </a:extLst>
          </p:cNvPr>
          <p:cNvCxnSpPr>
            <a:cxnSpLocks/>
          </p:cNvCxnSpPr>
          <p:nvPr/>
        </p:nvCxnSpPr>
        <p:spPr>
          <a:xfrm>
            <a:off x="6625402" y="218790"/>
            <a:ext cx="2548741" cy="1295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940B70A9-0B0D-4F7A-A901-999D8D6DB71B}"/>
              </a:ext>
            </a:extLst>
          </p:cNvPr>
          <p:cNvCxnSpPr>
            <a:cxnSpLocks/>
          </p:cNvCxnSpPr>
          <p:nvPr/>
        </p:nvCxnSpPr>
        <p:spPr>
          <a:xfrm>
            <a:off x="7252355" y="218509"/>
            <a:ext cx="1893588" cy="955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71A49359-AC83-4209-9A2D-B9635985F68D}"/>
              </a:ext>
            </a:extLst>
          </p:cNvPr>
          <p:cNvCxnSpPr>
            <a:cxnSpLocks/>
          </p:cNvCxnSpPr>
          <p:nvPr/>
        </p:nvCxnSpPr>
        <p:spPr>
          <a:xfrm>
            <a:off x="7856851" y="205971"/>
            <a:ext cx="1312032" cy="670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851109F7-192D-43C7-9438-53F302B3B007}"/>
              </a:ext>
            </a:extLst>
          </p:cNvPr>
          <p:cNvCxnSpPr>
            <a:cxnSpLocks/>
          </p:cNvCxnSpPr>
          <p:nvPr/>
        </p:nvCxnSpPr>
        <p:spPr>
          <a:xfrm flipH="1" flipV="1">
            <a:off x="8432394" y="178048"/>
            <a:ext cx="895321" cy="4891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mbo 1">
            <a:extLst>
              <a:ext uri="{FF2B5EF4-FFF2-40B4-BE49-F238E27FC236}">
                <a16:creationId xmlns:a16="http://schemas.microsoft.com/office/drawing/2014/main" id="{BB191E35-D2A5-44DB-9212-04D19B990FCE}"/>
              </a:ext>
            </a:extLst>
          </p:cNvPr>
          <p:cNvSpPr/>
          <p:nvPr/>
        </p:nvSpPr>
        <p:spPr>
          <a:xfrm>
            <a:off x="4563677" y="2893369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Rombo 48">
            <a:extLst>
              <a:ext uri="{FF2B5EF4-FFF2-40B4-BE49-F238E27FC236}">
                <a16:creationId xmlns:a16="http://schemas.microsoft.com/office/drawing/2014/main" id="{1D137A14-8F59-48EA-A1A2-42AA76ABDC02}"/>
              </a:ext>
            </a:extLst>
          </p:cNvPr>
          <p:cNvSpPr/>
          <p:nvPr/>
        </p:nvSpPr>
        <p:spPr>
          <a:xfrm>
            <a:off x="2661717" y="2905095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Rombo 49">
            <a:extLst>
              <a:ext uri="{FF2B5EF4-FFF2-40B4-BE49-F238E27FC236}">
                <a16:creationId xmlns:a16="http://schemas.microsoft.com/office/drawing/2014/main" id="{F8859294-E832-4223-BD2D-8E050703CD93}"/>
              </a:ext>
            </a:extLst>
          </p:cNvPr>
          <p:cNvSpPr/>
          <p:nvPr/>
        </p:nvSpPr>
        <p:spPr>
          <a:xfrm>
            <a:off x="2038113" y="1296783"/>
            <a:ext cx="609270" cy="330407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ombo 51">
            <a:extLst>
              <a:ext uri="{FF2B5EF4-FFF2-40B4-BE49-F238E27FC236}">
                <a16:creationId xmlns:a16="http://schemas.microsoft.com/office/drawing/2014/main" id="{8D2C9952-006D-4B75-BFFB-5BA406C840E3}"/>
              </a:ext>
            </a:extLst>
          </p:cNvPr>
          <p:cNvSpPr/>
          <p:nvPr/>
        </p:nvSpPr>
        <p:spPr>
          <a:xfrm>
            <a:off x="4261923" y="972956"/>
            <a:ext cx="2536206" cy="1279129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Rombo 54">
            <a:extLst>
              <a:ext uri="{FF2B5EF4-FFF2-40B4-BE49-F238E27FC236}">
                <a16:creationId xmlns:a16="http://schemas.microsoft.com/office/drawing/2014/main" id="{1D82F31F-0892-4473-B10A-CA50ECC7C1CD}"/>
              </a:ext>
            </a:extLst>
          </p:cNvPr>
          <p:cNvSpPr/>
          <p:nvPr/>
        </p:nvSpPr>
        <p:spPr>
          <a:xfrm>
            <a:off x="3303375" y="97658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ombo 56">
            <a:extLst>
              <a:ext uri="{FF2B5EF4-FFF2-40B4-BE49-F238E27FC236}">
                <a16:creationId xmlns:a16="http://schemas.microsoft.com/office/drawing/2014/main" id="{0CF889BF-AFD9-4596-A3BF-3DF77D67FD3A}"/>
              </a:ext>
            </a:extLst>
          </p:cNvPr>
          <p:cNvSpPr/>
          <p:nvPr/>
        </p:nvSpPr>
        <p:spPr>
          <a:xfrm>
            <a:off x="1692295" y="80298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Rombo 58">
            <a:extLst>
              <a:ext uri="{FF2B5EF4-FFF2-40B4-BE49-F238E27FC236}">
                <a16:creationId xmlns:a16="http://schemas.microsoft.com/office/drawing/2014/main" id="{C16A02CF-8988-4661-8E7F-9FC6419679E1}"/>
              </a:ext>
            </a:extLst>
          </p:cNvPr>
          <p:cNvSpPr/>
          <p:nvPr/>
        </p:nvSpPr>
        <p:spPr>
          <a:xfrm>
            <a:off x="66766" y="127160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Rombo 60">
            <a:extLst>
              <a:ext uri="{FF2B5EF4-FFF2-40B4-BE49-F238E27FC236}">
                <a16:creationId xmlns:a16="http://schemas.microsoft.com/office/drawing/2014/main" id="{149AC87B-377D-45C8-A465-4F276A8FC7F5}"/>
              </a:ext>
            </a:extLst>
          </p:cNvPr>
          <p:cNvSpPr/>
          <p:nvPr/>
        </p:nvSpPr>
        <p:spPr>
          <a:xfrm>
            <a:off x="8120197" y="2418860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Rombo 62">
            <a:extLst>
              <a:ext uri="{FF2B5EF4-FFF2-40B4-BE49-F238E27FC236}">
                <a16:creationId xmlns:a16="http://schemas.microsoft.com/office/drawing/2014/main" id="{FF601FF8-211D-445B-98FF-CA32CE5A583E}"/>
              </a:ext>
            </a:extLst>
          </p:cNvPr>
          <p:cNvSpPr/>
          <p:nvPr/>
        </p:nvSpPr>
        <p:spPr>
          <a:xfrm>
            <a:off x="8742593" y="1765193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Rombo 64">
            <a:extLst>
              <a:ext uri="{FF2B5EF4-FFF2-40B4-BE49-F238E27FC236}">
                <a16:creationId xmlns:a16="http://schemas.microsoft.com/office/drawing/2014/main" id="{820DA927-7F92-4175-B022-9808BE7BAEAD}"/>
              </a:ext>
            </a:extLst>
          </p:cNvPr>
          <p:cNvSpPr/>
          <p:nvPr/>
        </p:nvSpPr>
        <p:spPr>
          <a:xfrm>
            <a:off x="1066137" y="177829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Rombo 65">
            <a:extLst>
              <a:ext uri="{FF2B5EF4-FFF2-40B4-BE49-F238E27FC236}">
                <a16:creationId xmlns:a16="http://schemas.microsoft.com/office/drawing/2014/main" id="{A6E0C34C-C5DA-459C-AA80-4F1E43A88916}"/>
              </a:ext>
            </a:extLst>
          </p:cNvPr>
          <p:cNvSpPr/>
          <p:nvPr/>
        </p:nvSpPr>
        <p:spPr>
          <a:xfrm>
            <a:off x="2361809" y="145023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Rombo 68">
            <a:extLst>
              <a:ext uri="{FF2B5EF4-FFF2-40B4-BE49-F238E27FC236}">
                <a16:creationId xmlns:a16="http://schemas.microsoft.com/office/drawing/2014/main" id="{41D0A391-8EC2-4C4B-B2E8-83AA6EFE821C}"/>
              </a:ext>
            </a:extLst>
          </p:cNvPr>
          <p:cNvSpPr/>
          <p:nvPr/>
        </p:nvSpPr>
        <p:spPr>
          <a:xfrm>
            <a:off x="3933409" y="3207631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Rombo 70">
            <a:extLst>
              <a:ext uri="{FF2B5EF4-FFF2-40B4-BE49-F238E27FC236}">
                <a16:creationId xmlns:a16="http://schemas.microsoft.com/office/drawing/2014/main" id="{4E4F70CC-F099-402A-B77C-02E771F11F12}"/>
              </a:ext>
            </a:extLst>
          </p:cNvPr>
          <p:cNvSpPr/>
          <p:nvPr/>
        </p:nvSpPr>
        <p:spPr>
          <a:xfrm>
            <a:off x="3606185" y="336549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Rombo 72">
            <a:extLst>
              <a:ext uri="{FF2B5EF4-FFF2-40B4-BE49-F238E27FC236}">
                <a16:creationId xmlns:a16="http://schemas.microsoft.com/office/drawing/2014/main" id="{1F6EF5C3-6AF9-42E1-B40D-63B05B28BE3E}"/>
              </a:ext>
            </a:extLst>
          </p:cNvPr>
          <p:cNvSpPr/>
          <p:nvPr/>
        </p:nvSpPr>
        <p:spPr>
          <a:xfrm>
            <a:off x="3310562" y="3528503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Rombo 74">
            <a:extLst>
              <a:ext uri="{FF2B5EF4-FFF2-40B4-BE49-F238E27FC236}">
                <a16:creationId xmlns:a16="http://schemas.microsoft.com/office/drawing/2014/main" id="{CDA05706-13CE-4CC3-94D7-0F84877EB329}"/>
              </a:ext>
            </a:extLst>
          </p:cNvPr>
          <p:cNvSpPr/>
          <p:nvPr/>
        </p:nvSpPr>
        <p:spPr>
          <a:xfrm>
            <a:off x="3929156" y="3541140"/>
            <a:ext cx="609270" cy="330407"/>
          </a:xfrm>
          <a:prstGeom prst="diamond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Rombo 76">
            <a:extLst>
              <a:ext uri="{FF2B5EF4-FFF2-40B4-BE49-F238E27FC236}">
                <a16:creationId xmlns:a16="http://schemas.microsoft.com/office/drawing/2014/main" id="{C68F6433-373E-40BA-9B97-2A7C881362F0}"/>
              </a:ext>
            </a:extLst>
          </p:cNvPr>
          <p:cNvSpPr/>
          <p:nvPr/>
        </p:nvSpPr>
        <p:spPr>
          <a:xfrm>
            <a:off x="3629029" y="3699658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Rombo 96">
            <a:extLst>
              <a:ext uri="{FF2B5EF4-FFF2-40B4-BE49-F238E27FC236}">
                <a16:creationId xmlns:a16="http://schemas.microsoft.com/office/drawing/2014/main" id="{2D86DD53-B403-4FDD-8DC7-74B07736D36D}"/>
              </a:ext>
            </a:extLst>
          </p:cNvPr>
          <p:cNvSpPr/>
          <p:nvPr/>
        </p:nvSpPr>
        <p:spPr>
          <a:xfrm>
            <a:off x="3949694" y="3517548"/>
            <a:ext cx="609270" cy="330407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Rombo 66">
            <a:extLst>
              <a:ext uri="{FF2B5EF4-FFF2-40B4-BE49-F238E27FC236}">
                <a16:creationId xmlns:a16="http://schemas.microsoft.com/office/drawing/2014/main" id="{8B762EEB-DEA6-4F7C-B264-86408E1D431B}"/>
              </a:ext>
            </a:extLst>
          </p:cNvPr>
          <p:cNvSpPr/>
          <p:nvPr/>
        </p:nvSpPr>
        <p:spPr>
          <a:xfrm>
            <a:off x="2448749" y="1508678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857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28780F43-0002-4893-A461-DA7A22818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26" name="Picture 2" descr="Google Maps se actualiza con 5 nuevas funciones | De10">
            <a:extLst>
              <a:ext uri="{FF2B5EF4-FFF2-40B4-BE49-F238E27FC236}">
                <a16:creationId xmlns:a16="http://schemas.microsoft.com/office/drawing/2014/main" id="{A99FC01D-088D-4DAA-AF5D-DC31BEAE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699" y="0"/>
            <a:ext cx="1432301" cy="8837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554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F4824F-8862-4556-948E-A6D7FD5C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 descr="Imagen que contiene pasto, edificio, foto, tabla&#10;&#10;Descripción generada automáticamente">
            <a:extLst>
              <a:ext uri="{FF2B5EF4-FFF2-40B4-BE49-F238E27FC236}">
                <a16:creationId xmlns:a16="http://schemas.microsoft.com/office/drawing/2014/main" id="{C174EC9B-7650-4466-934C-D49E76FADA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B3EA96A-8568-4583-9751-97D023F123EA}"/>
              </a:ext>
            </a:extLst>
          </p:cNvPr>
          <p:cNvCxnSpPr>
            <a:cxnSpLocks/>
          </p:cNvCxnSpPr>
          <p:nvPr/>
        </p:nvCxnSpPr>
        <p:spPr>
          <a:xfrm flipV="1">
            <a:off x="-5824" y="205974"/>
            <a:ext cx="2586914" cy="1272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8D0271A-8A8E-4026-8880-23BF59F657A4}"/>
              </a:ext>
            </a:extLst>
          </p:cNvPr>
          <p:cNvCxnSpPr>
            <a:cxnSpLocks/>
          </p:cNvCxnSpPr>
          <p:nvPr/>
        </p:nvCxnSpPr>
        <p:spPr>
          <a:xfrm flipV="1">
            <a:off x="-52418" y="205975"/>
            <a:ext cx="3232433" cy="15878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096460B-B181-465A-8AD4-C1F682803FD2}"/>
              </a:ext>
            </a:extLst>
          </p:cNvPr>
          <p:cNvCxnSpPr>
            <a:cxnSpLocks/>
          </p:cNvCxnSpPr>
          <p:nvPr/>
        </p:nvCxnSpPr>
        <p:spPr>
          <a:xfrm flipV="1">
            <a:off x="0" y="205976"/>
            <a:ext cx="3856591" cy="19140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AD30BD1-2CBE-4AD8-93D8-13E385C6A91E}"/>
              </a:ext>
            </a:extLst>
          </p:cNvPr>
          <p:cNvCxnSpPr>
            <a:cxnSpLocks/>
          </p:cNvCxnSpPr>
          <p:nvPr/>
        </p:nvCxnSpPr>
        <p:spPr>
          <a:xfrm flipV="1">
            <a:off x="-122308" y="205979"/>
            <a:ext cx="4624418" cy="23395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0C410F2-8FD4-4A64-A695-81AFCC9BDC12}"/>
              </a:ext>
            </a:extLst>
          </p:cNvPr>
          <p:cNvCxnSpPr>
            <a:cxnSpLocks/>
          </p:cNvCxnSpPr>
          <p:nvPr/>
        </p:nvCxnSpPr>
        <p:spPr>
          <a:xfrm flipV="1">
            <a:off x="-52418" y="205977"/>
            <a:ext cx="5201014" cy="2618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687A95C-195A-422D-8D5A-9728615A7236}"/>
              </a:ext>
            </a:extLst>
          </p:cNvPr>
          <p:cNvCxnSpPr>
            <a:cxnSpLocks/>
          </p:cNvCxnSpPr>
          <p:nvPr/>
        </p:nvCxnSpPr>
        <p:spPr>
          <a:xfrm flipV="1">
            <a:off x="-267913" y="205974"/>
            <a:ext cx="6097457" cy="3014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BE2C37-01D9-4CC7-A5DA-7A51FB677D58}"/>
              </a:ext>
            </a:extLst>
          </p:cNvPr>
          <p:cNvCxnSpPr>
            <a:cxnSpLocks/>
          </p:cNvCxnSpPr>
          <p:nvPr/>
        </p:nvCxnSpPr>
        <p:spPr>
          <a:xfrm flipV="1">
            <a:off x="-5824" y="205973"/>
            <a:ext cx="6423855" cy="32195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211BDCB-76A4-45C9-8A56-B802008207CE}"/>
              </a:ext>
            </a:extLst>
          </p:cNvPr>
          <p:cNvCxnSpPr>
            <a:cxnSpLocks/>
          </p:cNvCxnSpPr>
          <p:nvPr/>
        </p:nvCxnSpPr>
        <p:spPr>
          <a:xfrm flipV="1">
            <a:off x="-221203" y="205972"/>
            <a:ext cx="7291786" cy="3626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9067C47-C7D6-4AA7-A91E-C71FECE2BB56}"/>
              </a:ext>
            </a:extLst>
          </p:cNvPr>
          <p:cNvCxnSpPr>
            <a:cxnSpLocks/>
          </p:cNvCxnSpPr>
          <p:nvPr/>
        </p:nvCxnSpPr>
        <p:spPr>
          <a:xfrm flipV="1">
            <a:off x="180550" y="205971"/>
            <a:ext cx="7536520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71B2D93-43A3-49C2-973E-5BA91FE45136}"/>
              </a:ext>
            </a:extLst>
          </p:cNvPr>
          <p:cNvCxnSpPr>
            <a:cxnSpLocks/>
          </p:cNvCxnSpPr>
          <p:nvPr/>
        </p:nvCxnSpPr>
        <p:spPr>
          <a:xfrm flipV="1">
            <a:off x="832618" y="205971"/>
            <a:ext cx="7536763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BC35F04-916C-4645-B8B7-1C1ACB34622F}"/>
              </a:ext>
            </a:extLst>
          </p:cNvPr>
          <p:cNvCxnSpPr>
            <a:cxnSpLocks/>
          </p:cNvCxnSpPr>
          <p:nvPr/>
        </p:nvCxnSpPr>
        <p:spPr>
          <a:xfrm flipV="1">
            <a:off x="1516358" y="205971"/>
            <a:ext cx="7505091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7246E532-BB5B-4A91-9908-8598F27AC9C2}"/>
              </a:ext>
            </a:extLst>
          </p:cNvPr>
          <p:cNvCxnSpPr>
            <a:cxnSpLocks/>
          </p:cNvCxnSpPr>
          <p:nvPr/>
        </p:nvCxnSpPr>
        <p:spPr>
          <a:xfrm flipV="1">
            <a:off x="2152043" y="437878"/>
            <a:ext cx="6991957" cy="3528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D42BE9C-1529-47F4-93B5-F2EA2F57A4B0}"/>
              </a:ext>
            </a:extLst>
          </p:cNvPr>
          <p:cNvCxnSpPr>
            <a:cxnSpLocks/>
          </p:cNvCxnSpPr>
          <p:nvPr/>
        </p:nvCxnSpPr>
        <p:spPr>
          <a:xfrm flipV="1">
            <a:off x="2733612" y="770719"/>
            <a:ext cx="6410388" cy="3195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234CEFE-3D2B-4230-AE60-55FEC02D43B1}"/>
              </a:ext>
            </a:extLst>
          </p:cNvPr>
          <p:cNvCxnSpPr>
            <a:cxnSpLocks/>
          </p:cNvCxnSpPr>
          <p:nvPr/>
        </p:nvCxnSpPr>
        <p:spPr>
          <a:xfrm flipV="1">
            <a:off x="3360565" y="1110228"/>
            <a:ext cx="5783435" cy="28560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F3C004B-F7F5-4877-AB7C-2883D7580BD1}"/>
              </a:ext>
            </a:extLst>
          </p:cNvPr>
          <p:cNvCxnSpPr>
            <a:cxnSpLocks/>
          </p:cNvCxnSpPr>
          <p:nvPr/>
        </p:nvCxnSpPr>
        <p:spPr>
          <a:xfrm flipV="1">
            <a:off x="4055301" y="1420146"/>
            <a:ext cx="5088699" cy="2546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EF59D57-A7F4-433C-8A46-38216DBD4093}"/>
              </a:ext>
            </a:extLst>
          </p:cNvPr>
          <p:cNvCxnSpPr>
            <a:cxnSpLocks/>
          </p:cNvCxnSpPr>
          <p:nvPr/>
        </p:nvCxnSpPr>
        <p:spPr>
          <a:xfrm flipV="1">
            <a:off x="4636918" y="1713379"/>
            <a:ext cx="4507082" cy="22715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ECCB1D5A-DA49-4337-AE01-D8CD34F631F7}"/>
              </a:ext>
            </a:extLst>
          </p:cNvPr>
          <p:cNvCxnSpPr>
            <a:cxnSpLocks/>
          </p:cNvCxnSpPr>
          <p:nvPr/>
        </p:nvCxnSpPr>
        <p:spPr>
          <a:xfrm flipV="1">
            <a:off x="5283848" y="2084995"/>
            <a:ext cx="3855180" cy="18999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FBB181E-D52C-4B7D-9A42-C86B22ABD987}"/>
              </a:ext>
            </a:extLst>
          </p:cNvPr>
          <p:cNvCxnSpPr>
            <a:cxnSpLocks/>
          </p:cNvCxnSpPr>
          <p:nvPr/>
        </p:nvCxnSpPr>
        <p:spPr>
          <a:xfrm flipV="1">
            <a:off x="5915773" y="2368492"/>
            <a:ext cx="3228227" cy="1619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116121E-87B2-4501-9D9F-90D99271F914}"/>
              </a:ext>
            </a:extLst>
          </p:cNvPr>
          <p:cNvCxnSpPr>
            <a:cxnSpLocks/>
          </p:cNvCxnSpPr>
          <p:nvPr/>
        </p:nvCxnSpPr>
        <p:spPr>
          <a:xfrm flipV="1">
            <a:off x="6570553" y="2693206"/>
            <a:ext cx="2573447" cy="1282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2EE4AE5-6140-47EA-8127-A4488A82128D}"/>
              </a:ext>
            </a:extLst>
          </p:cNvPr>
          <p:cNvCxnSpPr>
            <a:cxnSpLocks/>
          </p:cNvCxnSpPr>
          <p:nvPr/>
        </p:nvCxnSpPr>
        <p:spPr>
          <a:xfrm flipV="1">
            <a:off x="909" y="187294"/>
            <a:ext cx="1968644" cy="9558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26B330EC-5D63-4536-870E-A3F58947F179}"/>
              </a:ext>
            </a:extLst>
          </p:cNvPr>
          <p:cNvCxnSpPr>
            <a:cxnSpLocks/>
          </p:cNvCxnSpPr>
          <p:nvPr/>
        </p:nvCxnSpPr>
        <p:spPr>
          <a:xfrm>
            <a:off x="-86567" y="1375015"/>
            <a:ext cx="5188570" cy="2600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224BAEB8-BAA4-4BA8-8B15-73C27FD81D6C}"/>
              </a:ext>
            </a:extLst>
          </p:cNvPr>
          <p:cNvCxnSpPr>
            <a:cxnSpLocks/>
          </p:cNvCxnSpPr>
          <p:nvPr/>
        </p:nvCxnSpPr>
        <p:spPr>
          <a:xfrm>
            <a:off x="12788" y="1753065"/>
            <a:ext cx="4425372" cy="22048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015D5EB2-1386-41D0-A16F-7EA79D22ABA1}"/>
              </a:ext>
            </a:extLst>
          </p:cNvPr>
          <p:cNvCxnSpPr>
            <a:cxnSpLocks/>
          </p:cNvCxnSpPr>
          <p:nvPr/>
        </p:nvCxnSpPr>
        <p:spPr>
          <a:xfrm>
            <a:off x="-33805" y="2055162"/>
            <a:ext cx="3809373" cy="190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850731B6-F4F7-4D51-90F2-E5921E69232B}"/>
              </a:ext>
            </a:extLst>
          </p:cNvPr>
          <p:cNvCxnSpPr>
            <a:cxnSpLocks/>
          </p:cNvCxnSpPr>
          <p:nvPr/>
        </p:nvCxnSpPr>
        <p:spPr>
          <a:xfrm>
            <a:off x="-269842" y="2231987"/>
            <a:ext cx="3475945" cy="1761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F12F51E8-9571-428D-A078-A9BDE01F5C14}"/>
              </a:ext>
            </a:extLst>
          </p:cNvPr>
          <p:cNvCxnSpPr>
            <a:cxnSpLocks/>
          </p:cNvCxnSpPr>
          <p:nvPr/>
        </p:nvCxnSpPr>
        <p:spPr>
          <a:xfrm>
            <a:off x="-243133" y="2571750"/>
            <a:ext cx="2824223" cy="1403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41AABC2-9563-49F7-BE14-B8613AA9D7F5}"/>
              </a:ext>
            </a:extLst>
          </p:cNvPr>
          <p:cNvCxnSpPr>
            <a:cxnSpLocks/>
          </p:cNvCxnSpPr>
          <p:nvPr/>
        </p:nvCxnSpPr>
        <p:spPr>
          <a:xfrm>
            <a:off x="-1202413" y="2422108"/>
            <a:ext cx="3130708" cy="1544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3F1E46E5-FABA-4232-A8FF-76F7C32441EE}"/>
              </a:ext>
            </a:extLst>
          </p:cNvPr>
          <p:cNvCxnSpPr>
            <a:cxnSpLocks/>
          </p:cNvCxnSpPr>
          <p:nvPr/>
        </p:nvCxnSpPr>
        <p:spPr>
          <a:xfrm>
            <a:off x="-207371" y="984763"/>
            <a:ext cx="6008035" cy="29972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2D92621E-47DC-42CE-A450-85C6F1D012F1}"/>
              </a:ext>
            </a:extLst>
          </p:cNvPr>
          <p:cNvCxnSpPr>
            <a:cxnSpLocks/>
          </p:cNvCxnSpPr>
          <p:nvPr/>
        </p:nvCxnSpPr>
        <p:spPr>
          <a:xfrm>
            <a:off x="-456957" y="538551"/>
            <a:ext cx="6874988" cy="3443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70BB4685-8203-4B70-B420-8D3943B94F8C}"/>
              </a:ext>
            </a:extLst>
          </p:cNvPr>
          <p:cNvCxnSpPr>
            <a:cxnSpLocks/>
          </p:cNvCxnSpPr>
          <p:nvPr/>
        </p:nvCxnSpPr>
        <p:spPr>
          <a:xfrm>
            <a:off x="-43422" y="431967"/>
            <a:ext cx="7088406" cy="3550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68F7A826-2E98-40B9-A91D-9B2C689537EB}"/>
              </a:ext>
            </a:extLst>
          </p:cNvPr>
          <p:cNvCxnSpPr>
            <a:cxnSpLocks/>
          </p:cNvCxnSpPr>
          <p:nvPr/>
        </p:nvCxnSpPr>
        <p:spPr>
          <a:xfrm>
            <a:off x="146628" y="197160"/>
            <a:ext cx="7525309" cy="3769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0BF90ED6-7375-4EC2-8B64-0AA97382CFEB}"/>
              </a:ext>
            </a:extLst>
          </p:cNvPr>
          <p:cNvCxnSpPr>
            <a:cxnSpLocks/>
          </p:cNvCxnSpPr>
          <p:nvPr/>
        </p:nvCxnSpPr>
        <p:spPr>
          <a:xfrm>
            <a:off x="732090" y="181039"/>
            <a:ext cx="7611933" cy="37852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ADF72706-B9EF-4CEF-807A-532893CFD999}"/>
              </a:ext>
            </a:extLst>
          </p:cNvPr>
          <p:cNvCxnSpPr>
            <a:cxnSpLocks/>
          </p:cNvCxnSpPr>
          <p:nvPr/>
        </p:nvCxnSpPr>
        <p:spPr>
          <a:xfrm>
            <a:off x="1376044" y="173686"/>
            <a:ext cx="7534504" cy="37706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F0CFDF0-0B94-4A0E-A101-0911CCB0BF2A}"/>
              </a:ext>
            </a:extLst>
          </p:cNvPr>
          <p:cNvCxnSpPr>
            <a:cxnSpLocks/>
          </p:cNvCxnSpPr>
          <p:nvPr/>
        </p:nvCxnSpPr>
        <p:spPr>
          <a:xfrm>
            <a:off x="1982341" y="185704"/>
            <a:ext cx="7132496" cy="3541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7D0A29B3-F867-4E02-B5F1-1C93A5DBBBE6}"/>
              </a:ext>
            </a:extLst>
          </p:cNvPr>
          <p:cNvCxnSpPr>
            <a:cxnSpLocks/>
          </p:cNvCxnSpPr>
          <p:nvPr/>
        </p:nvCxnSpPr>
        <p:spPr>
          <a:xfrm>
            <a:off x="2617816" y="181039"/>
            <a:ext cx="6530069" cy="3251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64C36F04-57C2-4DBB-8877-72FE9D8E73B1}"/>
              </a:ext>
            </a:extLst>
          </p:cNvPr>
          <p:cNvCxnSpPr>
            <a:cxnSpLocks/>
          </p:cNvCxnSpPr>
          <p:nvPr/>
        </p:nvCxnSpPr>
        <p:spPr>
          <a:xfrm>
            <a:off x="3339947" y="210707"/>
            <a:ext cx="5804053" cy="28885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BD344CF1-F10F-4E3C-AF30-839AC8D2A37A}"/>
              </a:ext>
            </a:extLst>
          </p:cNvPr>
          <p:cNvCxnSpPr>
            <a:cxnSpLocks/>
          </p:cNvCxnSpPr>
          <p:nvPr/>
        </p:nvCxnSpPr>
        <p:spPr>
          <a:xfrm>
            <a:off x="3992288" y="197860"/>
            <a:ext cx="5151712" cy="2594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051A12DA-4602-45CD-AE86-035ECB788EE2}"/>
              </a:ext>
            </a:extLst>
          </p:cNvPr>
          <p:cNvCxnSpPr>
            <a:cxnSpLocks/>
          </p:cNvCxnSpPr>
          <p:nvPr/>
        </p:nvCxnSpPr>
        <p:spPr>
          <a:xfrm>
            <a:off x="4679129" y="230824"/>
            <a:ext cx="4464871" cy="2229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8F59CEEA-0FD0-4FA9-A3B3-818835740391}"/>
              </a:ext>
            </a:extLst>
          </p:cNvPr>
          <p:cNvCxnSpPr>
            <a:cxnSpLocks/>
          </p:cNvCxnSpPr>
          <p:nvPr/>
        </p:nvCxnSpPr>
        <p:spPr>
          <a:xfrm>
            <a:off x="5353856" y="221502"/>
            <a:ext cx="3768873" cy="1904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E05157C0-9B43-48B3-AF44-4E4EFAE9F799}"/>
              </a:ext>
            </a:extLst>
          </p:cNvPr>
          <p:cNvCxnSpPr>
            <a:cxnSpLocks/>
          </p:cNvCxnSpPr>
          <p:nvPr/>
        </p:nvCxnSpPr>
        <p:spPr>
          <a:xfrm>
            <a:off x="5945340" y="221501"/>
            <a:ext cx="3193688" cy="1568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CD3DD4D0-DD96-4BFC-B303-F30D86D84121}"/>
              </a:ext>
            </a:extLst>
          </p:cNvPr>
          <p:cNvCxnSpPr>
            <a:cxnSpLocks/>
          </p:cNvCxnSpPr>
          <p:nvPr/>
        </p:nvCxnSpPr>
        <p:spPr>
          <a:xfrm>
            <a:off x="6625402" y="218790"/>
            <a:ext cx="2548741" cy="1295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940B70A9-0B0D-4F7A-A901-999D8D6DB71B}"/>
              </a:ext>
            </a:extLst>
          </p:cNvPr>
          <p:cNvCxnSpPr>
            <a:cxnSpLocks/>
          </p:cNvCxnSpPr>
          <p:nvPr/>
        </p:nvCxnSpPr>
        <p:spPr>
          <a:xfrm>
            <a:off x="7252355" y="218509"/>
            <a:ext cx="1893588" cy="955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71A49359-AC83-4209-9A2D-B9635985F68D}"/>
              </a:ext>
            </a:extLst>
          </p:cNvPr>
          <p:cNvCxnSpPr>
            <a:cxnSpLocks/>
          </p:cNvCxnSpPr>
          <p:nvPr/>
        </p:nvCxnSpPr>
        <p:spPr>
          <a:xfrm>
            <a:off x="7856851" y="205971"/>
            <a:ext cx="1312032" cy="670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851109F7-192D-43C7-9438-53F302B3B007}"/>
              </a:ext>
            </a:extLst>
          </p:cNvPr>
          <p:cNvCxnSpPr>
            <a:cxnSpLocks/>
          </p:cNvCxnSpPr>
          <p:nvPr/>
        </p:nvCxnSpPr>
        <p:spPr>
          <a:xfrm flipH="1" flipV="1">
            <a:off x="8432394" y="178048"/>
            <a:ext cx="895321" cy="4891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mbo 1">
            <a:extLst>
              <a:ext uri="{FF2B5EF4-FFF2-40B4-BE49-F238E27FC236}">
                <a16:creationId xmlns:a16="http://schemas.microsoft.com/office/drawing/2014/main" id="{BB191E35-D2A5-44DB-9212-04D19B990FCE}"/>
              </a:ext>
            </a:extLst>
          </p:cNvPr>
          <p:cNvSpPr/>
          <p:nvPr/>
        </p:nvSpPr>
        <p:spPr>
          <a:xfrm>
            <a:off x="4563677" y="2893369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Rombo 48">
            <a:extLst>
              <a:ext uri="{FF2B5EF4-FFF2-40B4-BE49-F238E27FC236}">
                <a16:creationId xmlns:a16="http://schemas.microsoft.com/office/drawing/2014/main" id="{1D137A14-8F59-48EA-A1A2-42AA76ABDC02}"/>
              </a:ext>
            </a:extLst>
          </p:cNvPr>
          <p:cNvSpPr/>
          <p:nvPr/>
        </p:nvSpPr>
        <p:spPr>
          <a:xfrm>
            <a:off x="2661717" y="2905095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Rombo 49">
            <a:extLst>
              <a:ext uri="{FF2B5EF4-FFF2-40B4-BE49-F238E27FC236}">
                <a16:creationId xmlns:a16="http://schemas.microsoft.com/office/drawing/2014/main" id="{F8859294-E832-4223-BD2D-8E050703CD93}"/>
              </a:ext>
            </a:extLst>
          </p:cNvPr>
          <p:cNvSpPr/>
          <p:nvPr/>
        </p:nvSpPr>
        <p:spPr>
          <a:xfrm>
            <a:off x="2038113" y="1296783"/>
            <a:ext cx="609270" cy="330407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ombo 51">
            <a:extLst>
              <a:ext uri="{FF2B5EF4-FFF2-40B4-BE49-F238E27FC236}">
                <a16:creationId xmlns:a16="http://schemas.microsoft.com/office/drawing/2014/main" id="{8D2C9952-006D-4B75-BFFB-5BA406C840E3}"/>
              </a:ext>
            </a:extLst>
          </p:cNvPr>
          <p:cNvSpPr/>
          <p:nvPr/>
        </p:nvSpPr>
        <p:spPr>
          <a:xfrm>
            <a:off x="4261923" y="972956"/>
            <a:ext cx="2536206" cy="1279129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Rombo 54">
            <a:extLst>
              <a:ext uri="{FF2B5EF4-FFF2-40B4-BE49-F238E27FC236}">
                <a16:creationId xmlns:a16="http://schemas.microsoft.com/office/drawing/2014/main" id="{1D82F31F-0892-4473-B10A-CA50ECC7C1CD}"/>
              </a:ext>
            </a:extLst>
          </p:cNvPr>
          <p:cNvSpPr/>
          <p:nvPr/>
        </p:nvSpPr>
        <p:spPr>
          <a:xfrm>
            <a:off x="3303375" y="97658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ombo 56">
            <a:extLst>
              <a:ext uri="{FF2B5EF4-FFF2-40B4-BE49-F238E27FC236}">
                <a16:creationId xmlns:a16="http://schemas.microsoft.com/office/drawing/2014/main" id="{0CF889BF-AFD9-4596-A3BF-3DF77D67FD3A}"/>
              </a:ext>
            </a:extLst>
          </p:cNvPr>
          <p:cNvSpPr/>
          <p:nvPr/>
        </p:nvSpPr>
        <p:spPr>
          <a:xfrm>
            <a:off x="1692295" y="80298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Rombo 58">
            <a:extLst>
              <a:ext uri="{FF2B5EF4-FFF2-40B4-BE49-F238E27FC236}">
                <a16:creationId xmlns:a16="http://schemas.microsoft.com/office/drawing/2014/main" id="{C16A02CF-8988-4661-8E7F-9FC6419679E1}"/>
              </a:ext>
            </a:extLst>
          </p:cNvPr>
          <p:cNvSpPr/>
          <p:nvPr/>
        </p:nvSpPr>
        <p:spPr>
          <a:xfrm>
            <a:off x="66766" y="127160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Rombo 60">
            <a:extLst>
              <a:ext uri="{FF2B5EF4-FFF2-40B4-BE49-F238E27FC236}">
                <a16:creationId xmlns:a16="http://schemas.microsoft.com/office/drawing/2014/main" id="{149AC87B-377D-45C8-A465-4F276A8FC7F5}"/>
              </a:ext>
            </a:extLst>
          </p:cNvPr>
          <p:cNvSpPr/>
          <p:nvPr/>
        </p:nvSpPr>
        <p:spPr>
          <a:xfrm>
            <a:off x="8120197" y="2418860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Rombo 62">
            <a:extLst>
              <a:ext uri="{FF2B5EF4-FFF2-40B4-BE49-F238E27FC236}">
                <a16:creationId xmlns:a16="http://schemas.microsoft.com/office/drawing/2014/main" id="{FF601FF8-211D-445B-98FF-CA32CE5A583E}"/>
              </a:ext>
            </a:extLst>
          </p:cNvPr>
          <p:cNvSpPr/>
          <p:nvPr/>
        </p:nvSpPr>
        <p:spPr>
          <a:xfrm>
            <a:off x="8742593" y="1765193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Rombo 64">
            <a:extLst>
              <a:ext uri="{FF2B5EF4-FFF2-40B4-BE49-F238E27FC236}">
                <a16:creationId xmlns:a16="http://schemas.microsoft.com/office/drawing/2014/main" id="{820DA927-7F92-4175-B022-9808BE7BAEAD}"/>
              </a:ext>
            </a:extLst>
          </p:cNvPr>
          <p:cNvSpPr/>
          <p:nvPr/>
        </p:nvSpPr>
        <p:spPr>
          <a:xfrm>
            <a:off x="1066137" y="177829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Rombo 65">
            <a:extLst>
              <a:ext uri="{FF2B5EF4-FFF2-40B4-BE49-F238E27FC236}">
                <a16:creationId xmlns:a16="http://schemas.microsoft.com/office/drawing/2014/main" id="{A6E0C34C-C5DA-459C-AA80-4F1E43A88916}"/>
              </a:ext>
            </a:extLst>
          </p:cNvPr>
          <p:cNvSpPr/>
          <p:nvPr/>
        </p:nvSpPr>
        <p:spPr>
          <a:xfrm>
            <a:off x="2361809" y="145023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Rombo 68">
            <a:extLst>
              <a:ext uri="{FF2B5EF4-FFF2-40B4-BE49-F238E27FC236}">
                <a16:creationId xmlns:a16="http://schemas.microsoft.com/office/drawing/2014/main" id="{41D0A391-8EC2-4C4B-B2E8-83AA6EFE821C}"/>
              </a:ext>
            </a:extLst>
          </p:cNvPr>
          <p:cNvSpPr/>
          <p:nvPr/>
        </p:nvSpPr>
        <p:spPr>
          <a:xfrm>
            <a:off x="3933409" y="3207631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Rombo 70">
            <a:extLst>
              <a:ext uri="{FF2B5EF4-FFF2-40B4-BE49-F238E27FC236}">
                <a16:creationId xmlns:a16="http://schemas.microsoft.com/office/drawing/2014/main" id="{4E4F70CC-F099-402A-B77C-02E771F11F12}"/>
              </a:ext>
            </a:extLst>
          </p:cNvPr>
          <p:cNvSpPr/>
          <p:nvPr/>
        </p:nvSpPr>
        <p:spPr>
          <a:xfrm>
            <a:off x="3606185" y="336549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Rombo 72">
            <a:extLst>
              <a:ext uri="{FF2B5EF4-FFF2-40B4-BE49-F238E27FC236}">
                <a16:creationId xmlns:a16="http://schemas.microsoft.com/office/drawing/2014/main" id="{1F6EF5C3-6AF9-42E1-B40D-63B05B28BE3E}"/>
              </a:ext>
            </a:extLst>
          </p:cNvPr>
          <p:cNvSpPr/>
          <p:nvPr/>
        </p:nvSpPr>
        <p:spPr>
          <a:xfrm>
            <a:off x="3310562" y="3528503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Rombo 74">
            <a:extLst>
              <a:ext uri="{FF2B5EF4-FFF2-40B4-BE49-F238E27FC236}">
                <a16:creationId xmlns:a16="http://schemas.microsoft.com/office/drawing/2014/main" id="{CDA05706-13CE-4CC3-94D7-0F84877EB329}"/>
              </a:ext>
            </a:extLst>
          </p:cNvPr>
          <p:cNvSpPr/>
          <p:nvPr/>
        </p:nvSpPr>
        <p:spPr>
          <a:xfrm>
            <a:off x="3929156" y="3541140"/>
            <a:ext cx="609270" cy="330407"/>
          </a:xfrm>
          <a:prstGeom prst="diamond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Rombo 76">
            <a:extLst>
              <a:ext uri="{FF2B5EF4-FFF2-40B4-BE49-F238E27FC236}">
                <a16:creationId xmlns:a16="http://schemas.microsoft.com/office/drawing/2014/main" id="{C68F6433-373E-40BA-9B97-2A7C881362F0}"/>
              </a:ext>
            </a:extLst>
          </p:cNvPr>
          <p:cNvSpPr/>
          <p:nvPr/>
        </p:nvSpPr>
        <p:spPr>
          <a:xfrm>
            <a:off x="3629029" y="3699658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Rombo 96">
            <a:extLst>
              <a:ext uri="{FF2B5EF4-FFF2-40B4-BE49-F238E27FC236}">
                <a16:creationId xmlns:a16="http://schemas.microsoft.com/office/drawing/2014/main" id="{2D86DD53-B403-4FDD-8DC7-74B07736D36D}"/>
              </a:ext>
            </a:extLst>
          </p:cNvPr>
          <p:cNvSpPr/>
          <p:nvPr/>
        </p:nvSpPr>
        <p:spPr>
          <a:xfrm>
            <a:off x="3949694" y="3517548"/>
            <a:ext cx="609270" cy="330407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Rombo 66">
            <a:extLst>
              <a:ext uri="{FF2B5EF4-FFF2-40B4-BE49-F238E27FC236}">
                <a16:creationId xmlns:a16="http://schemas.microsoft.com/office/drawing/2014/main" id="{8B762EEB-DEA6-4F7C-B264-86408E1D431B}"/>
              </a:ext>
            </a:extLst>
          </p:cNvPr>
          <p:cNvSpPr/>
          <p:nvPr/>
        </p:nvSpPr>
        <p:spPr>
          <a:xfrm>
            <a:off x="2448749" y="1508678"/>
            <a:ext cx="408915" cy="206072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Rombo 78">
            <a:extLst>
              <a:ext uri="{FF2B5EF4-FFF2-40B4-BE49-F238E27FC236}">
                <a16:creationId xmlns:a16="http://schemas.microsoft.com/office/drawing/2014/main" id="{D16C66C1-B839-4B11-AF64-711E14010373}"/>
              </a:ext>
            </a:extLst>
          </p:cNvPr>
          <p:cNvSpPr/>
          <p:nvPr/>
        </p:nvSpPr>
        <p:spPr>
          <a:xfrm>
            <a:off x="2452894" y="1817520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1" name="Rombo 80">
            <a:extLst>
              <a:ext uri="{FF2B5EF4-FFF2-40B4-BE49-F238E27FC236}">
                <a16:creationId xmlns:a16="http://schemas.microsoft.com/office/drawing/2014/main" id="{2B8EACD2-64A7-4605-9DEB-58ECEAE20AD5}"/>
              </a:ext>
            </a:extLst>
          </p:cNvPr>
          <p:cNvSpPr/>
          <p:nvPr/>
        </p:nvSpPr>
        <p:spPr>
          <a:xfrm>
            <a:off x="2770473" y="1975579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Rombo 82">
            <a:extLst>
              <a:ext uri="{FF2B5EF4-FFF2-40B4-BE49-F238E27FC236}">
                <a16:creationId xmlns:a16="http://schemas.microsoft.com/office/drawing/2014/main" id="{E0E14FB2-F52C-4634-8D34-EFD4E6949E4B}"/>
              </a:ext>
            </a:extLst>
          </p:cNvPr>
          <p:cNvSpPr/>
          <p:nvPr/>
        </p:nvSpPr>
        <p:spPr>
          <a:xfrm>
            <a:off x="3090214" y="2138784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5" name="Rombo 84">
            <a:extLst>
              <a:ext uri="{FF2B5EF4-FFF2-40B4-BE49-F238E27FC236}">
                <a16:creationId xmlns:a16="http://schemas.microsoft.com/office/drawing/2014/main" id="{6C2494A8-3A55-4C4C-8426-25F69CDBFD2E}"/>
              </a:ext>
            </a:extLst>
          </p:cNvPr>
          <p:cNvSpPr/>
          <p:nvPr/>
        </p:nvSpPr>
        <p:spPr>
          <a:xfrm>
            <a:off x="3095884" y="2452583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7" name="Rombo 86">
            <a:extLst>
              <a:ext uri="{FF2B5EF4-FFF2-40B4-BE49-F238E27FC236}">
                <a16:creationId xmlns:a16="http://schemas.microsoft.com/office/drawing/2014/main" id="{10A326DA-92D8-4E13-B02A-966643150FB8}"/>
              </a:ext>
            </a:extLst>
          </p:cNvPr>
          <p:cNvSpPr/>
          <p:nvPr/>
        </p:nvSpPr>
        <p:spPr>
          <a:xfrm>
            <a:off x="3428348" y="2617313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" name="Rombo 88">
            <a:extLst>
              <a:ext uri="{FF2B5EF4-FFF2-40B4-BE49-F238E27FC236}">
                <a16:creationId xmlns:a16="http://schemas.microsoft.com/office/drawing/2014/main" id="{89D4794E-5A72-4DF5-926C-1C9E863C9E6F}"/>
              </a:ext>
            </a:extLst>
          </p:cNvPr>
          <p:cNvSpPr/>
          <p:nvPr/>
        </p:nvSpPr>
        <p:spPr>
          <a:xfrm>
            <a:off x="3433250" y="2954582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1" name="Rombo 90">
            <a:extLst>
              <a:ext uri="{FF2B5EF4-FFF2-40B4-BE49-F238E27FC236}">
                <a16:creationId xmlns:a16="http://schemas.microsoft.com/office/drawing/2014/main" id="{A0EC849D-15F1-4940-AD70-D9A3303FA165}"/>
              </a:ext>
            </a:extLst>
          </p:cNvPr>
          <p:cNvSpPr/>
          <p:nvPr/>
        </p:nvSpPr>
        <p:spPr>
          <a:xfrm>
            <a:off x="3744276" y="3116350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3" name="Rombo 92">
            <a:extLst>
              <a:ext uri="{FF2B5EF4-FFF2-40B4-BE49-F238E27FC236}">
                <a16:creationId xmlns:a16="http://schemas.microsoft.com/office/drawing/2014/main" id="{71E27CE9-A8C4-4EC0-9E82-C576A1C2182B}"/>
              </a:ext>
            </a:extLst>
          </p:cNvPr>
          <p:cNvSpPr/>
          <p:nvPr/>
        </p:nvSpPr>
        <p:spPr>
          <a:xfrm>
            <a:off x="3713730" y="3413979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5" name="Rombo 94">
            <a:extLst>
              <a:ext uri="{FF2B5EF4-FFF2-40B4-BE49-F238E27FC236}">
                <a16:creationId xmlns:a16="http://schemas.microsoft.com/office/drawing/2014/main" id="{E800B747-A54C-4B94-85DD-A01A4659F040}"/>
              </a:ext>
            </a:extLst>
          </p:cNvPr>
          <p:cNvSpPr/>
          <p:nvPr/>
        </p:nvSpPr>
        <p:spPr>
          <a:xfrm>
            <a:off x="2129231" y="1674501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369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1" grpId="0" animBg="1"/>
      <p:bldP spid="83" grpId="0" animBg="1"/>
      <p:bldP spid="85" grpId="0" animBg="1"/>
      <p:bldP spid="87" grpId="0" animBg="1"/>
      <p:bldP spid="89" grpId="0" animBg="1"/>
      <p:bldP spid="91" grpId="0" animBg="1"/>
      <p:bldP spid="93" grpId="0" animBg="1"/>
      <p:bldP spid="9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F4824F-8862-4556-948E-A6D7FD5C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 descr="Imagen que contiene pasto, edificio, foto, tabla&#10;&#10;Descripción generada automáticamente">
            <a:extLst>
              <a:ext uri="{FF2B5EF4-FFF2-40B4-BE49-F238E27FC236}">
                <a16:creationId xmlns:a16="http://schemas.microsoft.com/office/drawing/2014/main" id="{C174EC9B-7650-4466-934C-D49E76FADA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B3EA96A-8568-4583-9751-97D023F123EA}"/>
              </a:ext>
            </a:extLst>
          </p:cNvPr>
          <p:cNvCxnSpPr>
            <a:cxnSpLocks/>
          </p:cNvCxnSpPr>
          <p:nvPr/>
        </p:nvCxnSpPr>
        <p:spPr>
          <a:xfrm flipV="1">
            <a:off x="-5824" y="205974"/>
            <a:ext cx="2586914" cy="1272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8D0271A-8A8E-4026-8880-23BF59F657A4}"/>
              </a:ext>
            </a:extLst>
          </p:cNvPr>
          <p:cNvCxnSpPr>
            <a:cxnSpLocks/>
          </p:cNvCxnSpPr>
          <p:nvPr/>
        </p:nvCxnSpPr>
        <p:spPr>
          <a:xfrm flipV="1">
            <a:off x="-52418" y="205975"/>
            <a:ext cx="3232433" cy="15878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096460B-B181-465A-8AD4-C1F682803FD2}"/>
              </a:ext>
            </a:extLst>
          </p:cNvPr>
          <p:cNvCxnSpPr>
            <a:cxnSpLocks/>
          </p:cNvCxnSpPr>
          <p:nvPr/>
        </p:nvCxnSpPr>
        <p:spPr>
          <a:xfrm flipV="1">
            <a:off x="0" y="205976"/>
            <a:ext cx="3856591" cy="19140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AD30BD1-2CBE-4AD8-93D8-13E385C6A91E}"/>
              </a:ext>
            </a:extLst>
          </p:cNvPr>
          <p:cNvCxnSpPr>
            <a:cxnSpLocks/>
          </p:cNvCxnSpPr>
          <p:nvPr/>
        </p:nvCxnSpPr>
        <p:spPr>
          <a:xfrm flipV="1">
            <a:off x="-122308" y="205979"/>
            <a:ext cx="4624418" cy="23395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0C410F2-8FD4-4A64-A695-81AFCC9BDC12}"/>
              </a:ext>
            </a:extLst>
          </p:cNvPr>
          <p:cNvCxnSpPr>
            <a:cxnSpLocks/>
          </p:cNvCxnSpPr>
          <p:nvPr/>
        </p:nvCxnSpPr>
        <p:spPr>
          <a:xfrm flipV="1">
            <a:off x="-52418" y="205977"/>
            <a:ext cx="5201014" cy="2618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687A95C-195A-422D-8D5A-9728615A7236}"/>
              </a:ext>
            </a:extLst>
          </p:cNvPr>
          <p:cNvCxnSpPr>
            <a:cxnSpLocks/>
          </p:cNvCxnSpPr>
          <p:nvPr/>
        </p:nvCxnSpPr>
        <p:spPr>
          <a:xfrm flipV="1">
            <a:off x="-267913" y="205974"/>
            <a:ext cx="6097457" cy="3014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BE2C37-01D9-4CC7-A5DA-7A51FB677D58}"/>
              </a:ext>
            </a:extLst>
          </p:cNvPr>
          <p:cNvCxnSpPr>
            <a:cxnSpLocks/>
          </p:cNvCxnSpPr>
          <p:nvPr/>
        </p:nvCxnSpPr>
        <p:spPr>
          <a:xfrm flipV="1">
            <a:off x="-5824" y="205973"/>
            <a:ext cx="6423855" cy="32195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211BDCB-76A4-45C9-8A56-B802008207CE}"/>
              </a:ext>
            </a:extLst>
          </p:cNvPr>
          <p:cNvCxnSpPr>
            <a:cxnSpLocks/>
          </p:cNvCxnSpPr>
          <p:nvPr/>
        </p:nvCxnSpPr>
        <p:spPr>
          <a:xfrm flipV="1">
            <a:off x="-221203" y="205972"/>
            <a:ext cx="7291786" cy="3626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9067C47-C7D6-4AA7-A91E-C71FECE2BB56}"/>
              </a:ext>
            </a:extLst>
          </p:cNvPr>
          <p:cNvCxnSpPr>
            <a:cxnSpLocks/>
          </p:cNvCxnSpPr>
          <p:nvPr/>
        </p:nvCxnSpPr>
        <p:spPr>
          <a:xfrm flipV="1">
            <a:off x="180550" y="205971"/>
            <a:ext cx="7536520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71B2D93-43A3-49C2-973E-5BA91FE45136}"/>
              </a:ext>
            </a:extLst>
          </p:cNvPr>
          <p:cNvCxnSpPr>
            <a:cxnSpLocks/>
          </p:cNvCxnSpPr>
          <p:nvPr/>
        </p:nvCxnSpPr>
        <p:spPr>
          <a:xfrm flipV="1">
            <a:off x="832618" y="205971"/>
            <a:ext cx="7536763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BC35F04-916C-4645-B8B7-1C1ACB34622F}"/>
              </a:ext>
            </a:extLst>
          </p:cNvPr>
          <p:cNvCxnSpPr>
            <a:cxnSpLocks/>
          </p:cNvCxnSpPr>
          <p:nvPr/>
        </p:nvCxnSpPr>
        <p:spPr>
          <a:xfrm flipV="1">
            <a:off x="1516358" y="205971"/>
            <a:ext cx="7505091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7246E532-BB5B-4A91-9908-8598F27AC9C2}"/>
              </a:ext>
            </a:extLst>
          </p:cNvPr>
          <p:cNvCxnSpPr>
            <a:cxnSpLocks/>
          </p:cNvCxnSpPr>
          <p:nvPr/>
        </p:nvCxnSpPr>
        <p:spPr>
          <a:xfrm flipV="1">
            <a:off x="2152043" y="437878"/>
            <a:ext cx="6991957" cy="3528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D42BE9C-1529-47F4-93B5-F2EA2F57A4B0}"/>
              </a:ext>
            </a:extLst>
          </p:cNvPr>
          <p:cNvCxnSpPr>
            <a:cxnSpLocks/>
          </p:cNvCxnSpPr>
          <p:nvPr/>
        </p:nvCxnSpPr>
        <p:spPr>
          <a:xfrm flipV="1">
            <a:off x="2733612" y="770719"/>
            <a:ext cx="6410388" cy="3195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234CEFE-3D2B-4230-AE60-55FEC02D43B1}"/>
              </a:ext>
            </a:extLst>
          </p:cNvPr>
          <p:cNvCxnSpPr>
            <a:cxnSpLocks/>
          </p:cNvCxnSpPr>
          <p:nvPr/>
        </p:nvCxnSpPr>
        <p:spPr>
          <a:xfrm flipV="1">
            <a:off x="3360565" y="1110228"/>
            <a:ext cx="5783435" cy="28560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F3C004B-F7F5-4877-AB7C-2883D7580BD1}"/>
              </a:ext>
            </a:extLst>
          </p:cNvPr>
          <p:cNvCxnSpPr>
            <a:cxnSpLocks/>
          </p:cNvCxnSpPr>
          <p:nvPr/>
        </p:nvCxnSpPr>
        <p:spPr>
          <a:xfrm flipV="1">
            <a:off x="4055301" y="1420146"/>
            <a:ext cx="5088699" cy="2546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EF59D57-A7F4-433C-8A46-38216DBD4093}"/>
              </a:ext>
            </a:extLst>
          </p:cNvPr>
          <p:cNvCxnSpPr>
            <a:cxnSpLocks/>
          </p:cNvCxnSpPr>
          <p:nvPr/>
        </p:nvCxnSpPr>
        <p:spPr>
          <a:xfrm flipV="1">
            <a:off x="4636918" y="1713379"/>
            <a:ext cx="4507082" cy="22715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ECCB1D5A-DA49-4337-AE01-D8CD34F631F7}"/>
              </a:ext>
            </a:extLst>
          </p:cNvPr>
          <p:cNvCxnSpPr>
            <a:cxnSpLocks/>
          </p:cNvCxnSpPr>
          <p:nvPr/>
        </p:nvCxnSpPr>
        <p:spPr>
          <a:xfrm flipV="1">
            <a:off x="5283848" y="2084995"/>
            <a:ext cx="3855180" cy="18999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FBB181E-D52C-4B7D-9A42-C86B22ABD987}"/>
              </a:ext>
            </a:extLst>
          </p:cNvPr>
          <p:cNvCxnSpPr>
            <a:cxnSpLocks/>
          </p:cNvCxnSpPr>
          <p:nvPr/>
        </p:nvCxnSpPr>
        <p:spPr>
          <a:xfrm flipV="1">
            <a:off x="5915773" y="2368492"/>
            <a:ext cx="3228227" cy="1619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116121E-87B2-4501-9D9F-90D99271F914}"/>
              </a:ext>
            </a:extLst>
          </p:cNvPr>
          <p:cNvCxnSpPr>
            <a:cxnSpLocks/>
          </p:cNvCxnSpPr>
          <p:nvPr/>
        </p:nvCxnSpPr>
        <p:spPr>
          <a:xfrm flipV="1">
            <a:off x="6570553" y="2693206"/>
            <a:ext cx="2573447" cy="1282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2EE4AE5-6140-47EA-8127-A4488A82128D}"/>
              </a:ext>
            </a:extLst>
          </p:cNvPr>
          <p:cNvCxnSpPr>
            <a:cxnSpLocks/>
          </p:cNvCxnSpPr>
          <p:nvPr/>
        </p:nvCxnSpPr>
        <p:spPr>
          <a:xfrm flipV="1">
            <a:off x="909" y="187294"/>
            <a:ext cx="1968644" cy="9558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26B330EC-5D63-4536-870E-A3F58947F179}"/>
              </a:ext>
            </a:extLst>
          </p:cNvPr>
          <p:cNvCxnSpPr>
            <a:cxnSpLocks/>
          </p:cNvCxnSpPr>
          <p:nvPr/>
        </p:nvCxnSpPr>
        <p:spPr>
          <a:xfrm>
            <a:off x="-86567" y="1375015"/>
            <a:ext cx="5188570" cy="2600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224BAEB8-BAA4-4BA8-8B15-73C27FD81D6C}"/>
              </a:ext>
            </a:extLst>
          </p:cNvPr>
          <p:cNvCxnSpPr>
            <a:cxnSpLocks/>
          </p:cNvCxnSpPr>
          <p:nvPr/>
        </p:nvCxnSpPr>
        <p:spPr>
          <a:xfrm>
            <a:off x="12788" y="1753065"/>
            <a:ext cx="4425372" cy="22048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015D5EB2-1386-41D0-A16F-7EA79D22ABA1}"/>
              </a:ext>
            </a:extLst>
          </p:cNvPr>
          <p:cNvCxnSpPr>
            <a:cxnSpLocks/>
          </p:cNvCxnSpPr>
          <p:nvPr/>
        </p:nvCxnSpPr>
        <p:spPr>
          <a:xfrm>
            <a:off x="-33805" y="2055162"/>
            <a:ext cx="3809373" cy="190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850731B6-F4F7-4D51-90F2-E5921E69232B}"/>
              </a:ext>
            </a:extLst>
          </p:cNvPr>
          <p:cNvCxnSpPr>
            <a:cxnSpLocks/>
          </p:cNvCxnSpPr>
          <p:nvPr/>
        </p:nvCxnSpPr>
        <p:spPr>
          <a:xfrm>
            <a:off x="-269842" y="2231987"/>
            <a:ext cx="3475945" cy="1761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F12F51E8-9571-428D-A078-A9BDE01F5C14}"/>
              </a:ext>
            </a:extLst>
          </p:cNvPr>
          <p:cNvCxnSpPr>
            <a:cxnSpLocks/>
          </p:cNvCxnSpPr>
          <p:nvPr/>
        </p:nvCxnSpPr>
        <p:spPr>
          <a:xfrm>
            <a:off x="-243133" y="2571750"/>
            <a:ext cx="2824223" cy="1403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41AABC2-9563-49F7-BE14-B8613AA9D7F5}"/>
              </a:ext>
            </a:extLst>
          </p:cNvPr>
          <p:cNvCxnSpPr>
            <a:cxnSpLocks/>
          </p:cNvCxnSpPr>
          <p:nvPr/>
        </p:nvCxnSpPr>
        <p:spPr>
          <a:xfrm>
            <a:off x="-1202413" y="2422108"/>
            <a:ext cx="3130708" cy="1544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3F1E46E5-FABA-4232-A8FF-76F7C32441EE}"/>
              </a:ext>
            </a:extLst>
          </p:cNvPr>
          <p:cNvCxnSpPr>
            <a:cxnSpLocks/>
          </p:cNvCxnSpPr>
          <p:nvPr/>
        </p:nvCxnSpPr>
        <p:spPr>
          <a:xfrm>
            <a:off x="-207371" y="984763"/>
            <a:ext cx="6008035" cy="29972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2D92621E-47DC-42CE-A450-85C6F1D012F1}"/>
              </a:ext>
            </a:extLst>
          </p:cNvPr>
          <p:cNvCxnSpPr>
            <a:cxnSpLocks/>
          </p:cNvCxnSpPr>
          <p:nvPr/>
        </p:nvCxnSpPr>
        <p:spPr>
          <a:xfrm>
            <a:off x="-456957" y="538551"/>
            <a:ext cx="6874988" cy="3443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70BB4685-8203-4B70-B420-8D3943B94F8C}"/>
              </a:ext>
            </a:extLst>
          </p:cNvPr>
          <p:cNvCxnSpPr>
            <a:cxnSpLocks/>
          </p:cNvCxnSpPr>
          <p:nvPr/>
        </p:nvCxnSpPr>
        <p:spPr>
          <a:xfrm>
            <a:off x="-43422" y="431967"/>
            <a:ext cx="7088406" cy="3550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68F7A826-2E98-40B9-A91D-9B2C689537EB}"/>
              </a:ext>
            </a:extLst>
          </p:cNvPr>
          <p:cNvCxnSpPr>
            <a:cxnSpLocks/>
          </p:cNvCxnSpPr>
          <p:nvPr/>
        </p:nvCxnSpPr>
        <p:spPr>
          <a:xfrm>
            <a:off x="146628" y="197160"/>
            <a:ext cx="7525309" cy="3769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0BF90ED6-7375-4EC2-8B64-0AA97382CFEB}"/>
              </a:ext>
            </a:extLst>
          </p:cNvPr>
          <p:cNvCxnSpPr>
            <a:cxnSpLocks/>
          </p:cNvCxnSpPr>
          <p:nvPr/>
        </p:nvCxnSpPr>
        <p:spPr>
          <a:xfrm>
            <a:off x="732090" y="181039"/>
            <a:ext cx="7611933" cy="37852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ADF72706-B9EF-4CEF-807A-532893CFD999}"/>
              </a:ext>
            </a:extLst>
          </p:cNvPr>
          <p:cNvCxnSpPr>
            <a:cxnSpLocks/>
          </p:cNvCxnSpPr>
          <p:nvPr/>
        </p:nvCxnSpPr>
        <p:spPr>
          <a:xfrm>
            <a:off x="1376044" y="173686"/>
            <a:ext cx="7534504" cy="37706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F0CFDF0-0B94-4A0E-A101-0911CCB0BF2A}"/>
              </a:ext>
            </a:extLst>
          </p:cNvPr>
          <p:cNvCxnSpPr>
            <a:cxnSpLocks/>
          </p:cNvCxnSpPr>
          <p:nvPr/>
        </p:nvCxnSpPr>
        <p:spPr>
          <a:xfrm>
            <a:off x="1982341" y="185704"/>
            <a:ext cx="7132496" cy="3541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7D0A29B3-F867-4E02-B5F1-1C93A5DBBBE6}"/>
              </a:ext>
            </a:extLst>
          </p:cNvPr>
          <p:cNvCxnSpPr>
            <a:cxnSpLocks/>
          </p:cNvCxnSpPr>
          <p:nvPr/>
        </p:nvCxnSpPr>
        <p:spPr>
          <a:xfrm>
            <a:off x="2617816" y="181039"/>
            <a:ext cx="6530069" cy="3251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64C36F04-57C2-4DBB-8877-72FE9D8E73B1}"/>
              </a:ext>
            </a:extLst>
          </p:cNvPr>
          <p:cNvCxnSpPr>
            <a:cxnSpLocks/>
          </p:cNvCxnSpPr>
          <p:nvPr/>
        </p:nvCxnSpPr>
        <p:spPr>
          <a:xfrm>
            <a:off x="3339947" y="210707"/>
            <a:ext cx="5804053" cy="28885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BD344CF1-F10F-4E3C-AF30-839AC8D2A37A}"/>
              </a:ext>
            </a:extLst>
          </p:cNvPr>
          <p:cNvCxnSpPr>
            <a:cxnSpLocks/>
          </p:cNvCxnSpPr>
          <p:nvPr/>
        </p:nvCxnSpPr>
        <p:spPr>
          <a:xfrm>
            <a:off x="3992288" y="197860"/>
            <a:ext cx="5151712" cy="2594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051A12DA-4602-45CD-AE86-035ECB788EE2}"/>
              </a:ext>
            </a:extLst>
          </p:cNvPr>
          <p:cNvCxnSpPr>
            <a:cxnSpLocks/>
          </p:cNvCxnSpPr>
          <p:nvPr/>
        </p:nvCxnSpPr>
        <p:spPr>
          <a:xfrm>
            <a:off x="4679129" y="230824"/>
            <a:ext cx="4464871" cy="2229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8F59CEEA-0FD0-4FA9-A3B3-818835740391}"/>
              </a:ext>
            </a:extLst>
          </p:cNvPr>
          <p:cNvCxnSpPr>
            <a:cxnSpLocks/>
          </p:cNvCxnSpPr>
          <p:nvPr/>
        </p:nvCxnSpPr>
        <p:spPr>
          <a:xfrm>
            <a:off x="5353856" y="221502"/>
            <a:ext cx="3768873" cy="1904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E05157C0-9B43-48B3-AF44-4E4EFAE9F799}"/>
              </a:ext>
            </a:extLst>
          </p:cNvPr>
          <p:cNvCxnSpPr>
            <a:cxnSpLocks/>
          </p:cNvCxnSpPr>
          <p:nvPr/>
        </p:nvCxnSpPr>
        <p:spPr>
          <a:xfrm>
            <a:off x="5945340" y="221501"/>
            <a:ext cx="3193688" cy="1568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CD3DD4D0-DD96-4BFC-B303-F30D86D84121}"/>
              </a:ext>
            </a:extLst>
          </p:cNvPr>
          <p:cNvCxnSpPr>
            <a:cxnSpLocks/>
          </p:cNvCxnSpPr>
          <p:nvPr/>
        </p:nvCxnSpPr>
        <p:spPr>
          <a:xfrm>
            <a:off x="6625402" y="218790"/>
            <a:ext cx="2548741" cy="1295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940B70A9-0B0D-4F7A-A901-999D8D6DB71B}"/>
              </a:ext>
            </a:extLst>
          </p:cNvPr>
          <p:cNvCxnSpPr>
            <a:cxnSpLocks/>
          </p:cNvCxnSpPr>
          <p:nvPr/>
        </p:nvCxnSpPr>
        <p:spPr>
          <a:xfrm>
            <a:off x="7252355" y="218509"/>
            <a:ext cx="1893588" cy="955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71A49359-AC83-4209-9A2D-B9635985F68D}"/>
              </a:ext>
            </a:extLst>
          </p:cNvPr>
          <p:cNvCxnSpPr>
            <a:cxnSpLocks/>
          </p:cNvCxnSpPr>
          <p:nvPr/>
        </p:nvCxnSpPr>
        <p:spPr>
          <a:xfrm>
            <a:off x="7856851" y="205971"/>
            <a:ext cx="1312032" cy="670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851109F7-192D-43C7-9438-53F302B3B007}"/>
              </a:ext>
            </a:extLst>
          </p:cNvPr>
          <p:cNvCxnSpPr>
            <a:cxnSpLocks/>
          </p:cNvCxnSpPr>
          <p:nvPr/>
        </p:nvCxnSpPr>
        <p:spPr>
          <a:xfrm flipH="1" flipV="1">
            <a:off x="8432394" y="178048"/>
            <a:ext cx="895321" cy="4891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mbo 1">
            <a:extLst>
              <a:ext uri="{FF2B5EF4-FFF2-40B4-BE49-F238E27FC236}">
                <a16:creationId xmlns:a16="http://schemas.microsoft.com/office/drawing/2014/main" id="{BB191E35-D2A5-44DB-9212-04D19B990FCE}"/>
              </a:ext>
            </a:extLst>
          </p:cNvPr>
          <p:cNvSpPr/>
          <p:nvPr/>
        </p:nvSpPr>
        <p:spPr>
          <a:xfrm>
            <a:off x="4563677" y="2893369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Rombo 48">
            <a:extLst>
              <a:ext uri="{FF2B5EF4-FFF2-40B4-BE49-F238E27FC236}">
                <a16:creationId xmlns:a16="http://schemas.microsoft.com/office/drawing/2014/main" id="{1D137A14-8F59-48EA-A1A2-42AA76ABDC02}"/>
              </a:ext>
            </a:extLst>
          </p:cNvPr>
          <p:cNvSpPr/>
          <p:nvPr/>
        </p:nvSpPr>
        <p:spPr>
          <a:xfrm>
            <a:off x="2661717" y="2905095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Rombo 49">
            <a:extLst>
              <a:ext uri="{FF2B5EF4-FFF2-40B4-BE49-F238E27FC236}">
                <a16:creationId xmlns:a16="http://schemas.microsoft.com/office/drawing/2014/main" id="{F8859294-E832-4223-BD2D-8E050703CD93}"/>
              </a:ext>
            </a:extLst>
          </p:cNvPr>
          <p:cNvSpPr/>
          <p:nvPr/>
        </p:nvSpPr>
        <p:spPr>
          <a:xfrm>
            <a:off x="2038113" y="1296783"/>
            <a:ext cx="609270" cy="330407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ombo 51">
            <a:extLst>
              <a:ext uri="{FF2B5EF4-FFF2-40B4-BE49-F238E27FC236}">
                <a16:creationId xmlns:a16="http://schemas.microsoft.com/office/drawing/2014/main" id="{8D2C9952-006D-4B75-BFFB-5BA406C840E3}"/>
              </a:ext>
            </a:extLst>
          </p:cNvPr>
          <p:cNvSpPr/>
          <p:nvPr/>
        </p:nvSpPr>
        <p:spPr>
          <a:xfrm>
            <a:off x="4261923" y="972956"/>
            <a:ext cx="2536206" cy="1279129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Rombo 54">
            <a:extLst>
              <a:ext uri="{FF2B5EF4-FFF2-40B4-BE49-F238E27FC236}">
                <a16:creationId xmlns:a16="http://schemas.microsoft.com/office/drawing/2014/main" id="{1D82F31F-0892-4473-B10A-CA50ECC7C1CD}"/>
              </a:ext>
            </a:extLst>
          </p:cNvPr>
          <p:cNvSpPr/>
          <p:nvPr/>
        </p:nvSpPr>
        <p:spPr>
          <a:xfrm>
            <a:off x="3303375" y="97658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ombo 56">
            <a:extLst>
              <a:ext uri="{FF2B5EF4-FFF2-40B4-BE49-F238E27FC236}">
                <a16:creationId xmlns:a16="http://schemas.microsoft.com/office/drawing/2014/main" id="{0CF889BF-AFD9-4596-A3BF-3DF77D67FD3A}"/>
              </a:ext>
            </a:extLst>
          </p:cNvPr>
          <p:cNvSpPr/>
          <p:nvPr/>
        </p:nvSpPr>
        <p:spPr>
          <a:xfrm>
            <a:off x="1692295" y="80298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Rombo 58">
            <a:extLst>
              <a:ext uri="{FF2B5EF4-FFF2-40B4-BE49-F238E27FC236}">
                <a16:creationId xmlns:a16="http://schemas.microsoft.com/office/drawing/2014/main" id="{C16A02CF-8988-4661-8E7F-9FC6419679E1}"/>
              </a:ext>
            </a:extLst>
          </p:cNvPr>
          <p:cNvSpPr/>
          <p:nvPr/>
        </p:nvSpPr>
        <p:spPr>
          <a:xfrm>
            <a:off x="66766" y="127160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Rombo 60">
            <a:extLst>
              <a:ext uri="{FF2B5EF4-FFF2-40B4-BE49-F238E27FC236}">
                <a16:creationId xmlns:a16="http://schemas.microsoft.com/office/drawing/2014/main" id="{149AC87B-377D-45C8-A465-4F276A8FC7F5}"/>
              </a:ext>
            </a:extLst>
          </p:cNvPr>
          <p:cNvSpPr/>
          <p:nvPr/>
        </p:nvSpPr>
        <p:spPr>
          <a:xfrm>
            <a:off x="8120197" y="2418860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Rombo 62">
            <a:extLst>
              <a:ext uri="{FF2B5EF4-FFF2-40B4-BE49-F238E27FC236}">
                <a16:creationId xmlns:a16="http://schemas.microsoft.com/office/drawing/2014/main" id="{FF601FF8-211D-445B-98FF-CA32CE5A583E}"/>
              </a:ext>
            </a:extLst>
          </p:cNvPr>
          <p:cNvSpPr/>
          <p:nvPr/>
        </p:nvSpPr>
        <p:spPr>
          <a:xfrm>
            <a:off x="8742593" y="1765193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Rombo 64">
            <a:extLst>
              <a:ext uri="{FF2B5EF4-FFF2-40B4-BE49-F238E27FC236}">
                <a16:creationId xmlns:a16="http://schemas.microsoft.com/office/drawing/2014/main" id="{820DA927-7F92-4175-B022-9808BE7BAEAD}"/>
              </a:ext>
            </a:extLst>
          </p:cNvPr>
          <p:cNvSpPr/>
          <p:nvPr/>
        </p:nvSpPr>
        <p:spPr>
          <a:xfrm>
            <a:off x="1066137" y="177829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Rombo 65">
            <a:extLst>
              <a:ext uri="{FF2B5EF4-FFF2-40B4-BE49-F238E27FC236}">
                <a16:creationId xmlns:a16="http://schemas.microsoft.com/office/drawing/2014/main" id="{A6E0C34C-C5DA-459C-AA80-4F1E43A88916}"/>
              </a:ext>
            </a:extLst>
          </p:cNvPr>
          <p:cNvSpPr/>
          <p:nvPr/>
        </p:nvSpPr>
        <p:spPr>
          <a:xfrm>
            <a:off x="2361809" y="145023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Rombo 68">
            <a:extLst>
              <a:ext uri="{FF2B5EF4-FFF2-40B4-BE49-F238E27FC236}">
                <a16:creationId xmlns:a16="http://schemas.microsoft.com/office/drawing/2014/main" id="{41D0A391-8EC2-4C4B-B2E8-83AA6EFE821C}"/>
              </a:ext>
            </a:extLst>
          </p:cNvPr>
          <p:cNvSpPr/>
          <p:nvPr/>
        </p:nvSpPr>
        <p:spPr>
          <a:xfrm>
            <a:off x="3933409" y="3207631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Rombo 70">
            <a:extLst>
              <a:ext uri="{FF2B5EF4-FFF2-40B4-BE49-F238E27FC236}">
                <a16:creationId xmlns:a16="http://schemas.microsoft.com/office/drawing/2014/main" id="{4E4F70CC-F099-402A-B77C-02E771F11F12}"/>
              </a:ext>
            </a:extLst>
          </p:cNvPr>
          <p:cNvSpPr/>
          <p:nvPr/>
        </p:nvSpPr>
        <p:spPr>
          <a:xfrm>
            <a:off x="3606185" y="336549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Rombo 72">
            <a:extLst>
              <a:ext uri="{FF2B5EF4-FFF2-40B4-BE49-F238E27FC236}">
                <a16:creationId xmlns:a16="http://schemas.microsoft.com/office/drawing/2014/main" id="{1F6EF5C3-6AF9-42E1-B40D-63B05B28BE3E}"/>
              </a:ext>
            </a:extLst>
          </p:cNvPr>
          <p:cNvSpPr/>
          <p:nvPr/>
        </p:nvSpPr>
        <p:spPr>
          <a:xfrm>
            <a:off x="3310562" y="3528503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Rombo 74">
            <a:extLst>
              <a:ext uri="{FF2B5EF4-FFF2-40B4-BE49-F238E27FC236}">
                <a16:creationId xmlns:a16="http://schemas.microsoft.com/office/drawing/2014/main" id="{CDA05706-13CE-4CC3-94D7-0F84877EB329}"/>
              </a:ext>
            </a:extLst>
          </p:cNvPr>
          <p:cNvSpPr/>
          <p:nvPr/>
        </p:nvSpPr>
        <p:spPr>
          <a:xfrm>
            <a:off x="3929156" y="3541140"/>
            <a:ext cx="609270" cy="330407"/>
          </a:xfrm>
          <a:prstGeom prst="diamond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Rombo 76">
            <a:extLst>
              <a:ext uri="{FF2B5EF4-FFF2-40B4-BE49-F238E27FC236}">
                <a16:creationId xmlns:a16="http://schemas.microsoft.com/office/drawing/2014/main" id="{C68F6433-373E-40BA-9B97-2A7C881362F0}"/>
              </a:ext>
            </a:extLst>
          </p:cNvPr>
          <p:cNvSpPr/>
          <p:nvPr/>
        </p:nvSpPr>
        <p:spPr>
          <a:xfrm>
            <a:off x="3629029" y="3699658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Rombo 96">
            <a:extLst>
              <a:ext uri="{FF2B5EF4-FFF2-40B4-BE49-F238E27FC236}">
                <a16:creationId xmlns:a16="http://schemas.microsoft.com/office/drawing/2014/main" id="{2D86DD53-B403-4FDD-8DC7-74B07736D36D}"/>
              </a:ext>
            </a:extLst>
          </p:cNvPr>
          <p:cNvSpPr/>
          <p:nvPr/>
        </p:nvSpPr>
        <p:spPr>
          <a:xfrm>
            <a:off x="3949694" y="3517548"/>
            <a:ext cx="609270" cy="330407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Rombo 66">
            <a:extLst>
              <a:ext uri="{FF2B5EF4-FFF2-40B4-BE49-F238E27FC236}">
                <a16:creationId xmlns:a16="http://schemas.microsoft.com/office/drawing/2014/main" id="{8B762EEB-DEA6-4F7C-B264-86408E1D431B}"/>
              </a:ext>
            </a:extLst>
          </p:cNvPr>
          <p:cNvSpPr/>
          <p:nvPr/>
        </p:nvSpPr>
        <p:spPr>
          <a:xfrm>
            <a:off x="2448749" y="1508678"/>
            <a:ext cx="408915" cy="206072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Rombo 78">
            <a:extLst>
              <a:ext uri="{FF2B5EF4-FFF2-40B4-BE49-F238E27FC236}">
                <a16:creationId xmlns:a16="http://schemas.microsoft.com/office/drawing/2014/main" id="{D16C66C1-B839-4B11-AF64-711E14010373}"/>
              </a:ext>
            </a:extLst>
          </p:cNvPr>
          <p:cNvSpPr/>
          <p:nvPr/>
        </p:nvSpPr>
        <p:spPr>
          <a:xfrm>
            <a:off x="2452894" y="1817520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1" name="Rombo 80">
            <a:extLst>
              <a:ext uri="{FF2B5EF4-FFF2-40B4-BE49-F238E27FC236}">
                <a16:creationId xmlns:a16="http://schemas.microsoft.com/office/drawing/2014/main" id="{2B8EACD2-64A7-4605-9DEB-58ECEAE20AD5}"/>
              </a:ext>
            </a:extLst>
          </p:cNvPr>
          <p:cNvSpPr/>
          <p:nvPr/>
        </p:nvSpPr>
        <p:spPr>
          <a:xfrm>
            <a:off x="2770473" y="1975579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Rombo 82">
            <a:extLst>
              <a:ext uri="{FF2B5EF4-FFF2-40B4-BE49-F238E27FC236}">
                <a16:creationId xmlns:a16="http://schemas.microsoft.com/office/drawing/2014/main" id="{E0E14FB2-F52C-4634-8D34-EFD4E6949E4B}"/>
              </a:ext>
            </a:extLst>
          </p:cNvPr>
          <p:cNvSpPr/>
          <p:nvPr/>
        </p:nvSpPr>
        <p:spPr>
          <a:xfrm>
            <a:off x="3090214" y="2138784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5" name="Rombo 84">
            <a:extLst>
              <a:ext uri="{FF2B5EF4-FFF2-40B4-BE49-F238E27FC236}">
                <a16:creationId xmlns:a16="http://schemas.microsoft.com/office/drawing/2014/main" id="{6C2494A8-3A55-4C4C-8426-25F69CDBFD2E}"/>
              </a:ext>
            </a:extLst>
          </p:cNvPr>
          <p:cNvSpPr/>
          <p:nvPr/>
        </p:nvSpPr>
        <p:spPr>
          <a:xfrm>
            <a:off x="3095884" y="2452583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7" name="Rombo 86">
            <a:extLst>
              <a:ext uri="{FF2B5EF4-FFF2-40B4-BE49-F238E27FC236}">
                <a16:creationId xmlns:a16="http://schemas.microsoft.com/office/drawing/2014/main" id="{10A326DA-92D8-4E13-B02A-966643150FB8}"/>
              </a:ext>
            </a:extLst>
          </p:cNvPr>
          <p:cNvSpPr/>
          <p:nvPr/>
        </p:nvSpPr>
        <p:spPr>
          <a:xfrm>
            <a:off x="3428348" y="2617313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" name="Rombo 88">
            <a:extLst>
              <a:ext uri="{FF2B5EF4-FFF2-40B4-BE49-F238E27FC236}">
                <a16:creationId xmlns:a16="http://schemas.microsoft.com/office/drawing/2014/main" id="{89D4794E-5A72-4DF5-926C-1C9E863C9E6F}"/>
              </a:ext>
            </a:extLst>
          </p:cNvPr>
          <p:cNvSpPr/>
          <p:nvPr/>
        </p:nvSpPr>
        <p:spPr>
          <a:xfrm>
            <a:off x="3433250" y="2954582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1" name="Rombo 90">
            <a:extLst>
              <a:ext uri="{FF2B5EF4-FFF2-40B4-BE49-F238E27FC236}">
                <a16:creationId xmlns:a16="http://schemas.microsoft.com/office/drawing/2014/main" id="{A0EC849D-15F1-4940-AD70-D9A3303FA165}"/>
              </a:ext>
            </a:extLst>
          </p:cNvPr>
          <p:cNvSpPr/>
          <p:nvPr/>
        </p:nvSpPr>
        <p:spPr>
          <a:xfrm>
            <a:off x="3744276" y="3116350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3" name="Rombo 92">
            <a:extLst>
              <a:ext uri="{FF2B5EF4-FFF2-40B4-BE49-F238E27FC236}">
                <a16:creationId xmlns:a16="http://schemas.microsoft.com/office/drawing/2014/main" id="{71E27CE9-A8C4-4EC0-9E82-C576A1C2182B}"/>
              </a:ext>
            </a:extLst>
          </p:cNvPr>
          <p:cNvSpPr/>
          <p:nvPr/>
        </p:nvSpPr>
        <p:spPr>
          <a:xfrm>
            <a:off x="3713730" y="3413979"/>
            <a:ext cx="408915" cy="206072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5" name="Rombo 94">
            <a:extLst>
              <a:ext uri="{FF2B5EF4-FFF2-40B4-BE49-F238E27FC236}">
                <a16:creationId xmlns:a16="http://schemas.microsoft.com/office/drawing/2014/main" id="{E800B747-A54C-4B94-85DD-A01A4659F040}"/>
              </a:ext>
            </a:extLst>
          </p:cNvPr>
          <p:cNvSpPr/>
          <p:nvPr/>
        </p:nvSpPr>
        <p:spPr>
          <a:xfrm>
            <a:off x="2129231" y="1674501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1" name="Rombo 100">
            <a:extLst>
              <a:ext uri="{FF2B5EF4-FFF2-40B4-BE49-F238E27FC236}">
                <a16:creationId xmlns:a16="http://schemas.microsoft.com/office/drawing/2014/main" id="{4477F5C0-9CBB-4927-A32A-D2CDF9E2CDCB}"/>
              </a:ext>
            </a:extLst>
          </p:cNvPr>
          <p:cNvSpPr/>
          <p:nvPr/>
        </p:nvSpPr>
        <p:spPr>
          <a:xfrm>
            <a:off x="4031575" y="3252979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114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F4824F-8862-4556-948E-A6D7FD5C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 descr="Imagen que contiene pasto, edificio, foto, tabla&#10;&#10;Descripción generada automáticamente">
            <a:extLst>
              <a:ext uri="{FF2B5EF4-FFF2-40B4-BE49-F238E27FC236}">
                <a16:creationId xmlns:a16="http://schemas.microsoft.com/office/drawing/2014/main" id="{C174EC9B-7650-4466-934C-D49E76FADA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B3EA96A-8568-4583-9751-97D023F123EA}"/>
              </a:ext>
            </a:extLst>
          </p:cNvPr>
          <p:cNvCxnSpPr>
            <a:cxnSpLocks/>
          </p:cNvCxnSpPr>
          <p:nvPr/>
        </p:nvCxnSpPr>
        <p:spPr>
          <a:xfrm flipV="1">
            <a:off x="-5824" y="205974"/>
            <a:ext cx="2586914" cy="1272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8D0271A-8A8E-4026-8880-23BF59F657A4}"/>
              </a:ext>
            </a:extLst>
          </p:cNvPr>
          <p:cNvCxnSpPr>
            <a:cxnSpLocks/>
          </p:cNvCxnSpPr>
          <p:nvPr/>
        </p:nvCxnSpPr>
        <p:spPr>
          <a:xfrm flipV="1">
            <a:off x="-52418" y="205975"/>
            <a:ext cx="3232433" cy="15878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096460B-B181-465A-8AD4-C1F682803FD2}"/>
              </a:ext>
            </a:extLst>
          </p:cNvPr>
          <p:cNvCxnSpPr>
            <a:cxnSpLocks/>
          </p:cNvCxnSpPr>
          <p:nvPr/>
        </p:nvCxnSpPr>
        <p:spPr>
          <a:xfrm flipV="1">
            <a:off x="0" y="205976"/>
            <a:ext cx="3856591" cy="19140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AD30BD1-2CBE-4AD8-93D8-13E385C6A91E}"/>
              </a:ext>
            </a:extLst>
          </p:cNvPr>
          <p:cNvCxnSpPr>
            <a:cxnSpLocks/>
          </p:cNvCxnSpPr>
          <p:nvPr/>
        </p:nvCxnSpPr>
        <p:spPr>
          <a:xfrm flipV="1">
            <a:off x="-122308" y="205979"/>
            <a:ext cx="4624418" cy="23395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0C410F2-8FD4-4A64-A695-81AFCC9BDC12}"/>
              </a:ext>
            </a:extLst>
          </p:cNvPr>
          <p:cNvCxnSpPr>
            <a:cxnSpLocks/>
          </p:cNvCxnSpPr>
          <p:nvPr/>
        </p:nvCxnSpPr>
        <p:spPr>
          <a:xfrm flipV="1">
            <a:off x="-52418" y="205977"/>
            <a:ext cx="5201014" cy="2618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687A95C-195A-422D-8D5A-9728615A7236}"/>
              </a:ext>
            </a:extLst>
          </p:cNvPr>
          <p:cNvCxnSpPr>
            <a:cxnSpLocks/>
          </p:cNvCxnSpPr>
          <p:nvPr/>
        </p:nvCxnSpPr>
        <p:spPr>
          <a:xfrm flipV="1">
            <a:off x="-267913" y="205974"/>
            <a:ext cx="6097457" cy="3014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BE2C37-01D9-4CC7-A5DA-7A51FB677D58}"/>
              </a:ext>
            </a:extLst>
          </p:cNvPr>
          <p:cNvCxnSpPr>
            <a:cxnSpLocks/>
          </p:cNvCxnSpPr>
          <p:nvPr/>
        </p:nvCxnSpPr>
        <p:spPr>
          <a:xfrm flipV="1">
            <a:off x="-5824" y="205973"/>
            <a:ext cx="6423855" cy="32195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211BDCB-76A4-45C9-8A56-B802008207CE}"/>
              </a:ext>
            </a:extLst>
          </p:cNvPr>
          <p:cNvCxnSpPr>
            <a:cxnSpLocks/>
          </p:cNvCxnSpPr>
          <p:nvPr/>
        </p:nvCxnSpPr>
        <p:spPr>
          <a:xfrm flipV="1">
            <a:off x="-221203" y="205972"/>
            <a:ext cx="7291786" cy="3626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9067C47-C7D6-4AA7-A91E-C71FECE2BB56}"/>
              </a:ext>
            </a:extLst>
          </p:cNvPr>
          <p:cNvCxnSpPr>
            <a:cxnSpLocks/>
          </p:cNvCxnSpPr>
          <p:nvPr/>
        </p:nvCxnSpPr>
        <p:spPr>
          <a:xfrm flipV="1">
            <a:off x="180550" y="205971"/>
            <a:ext cx="7536520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71B2D93-43A3-49C2-973E-5BA91FE45136}"/>
              </a:ext>
            </a:extLst>
          </p:cNvPr>
          <p:cNvCxnSpPr>
            <a:cxnSpLocks/>
          </p:cNvCxnSpPr>
          <p:nvPr/>
        </p:nvCxnSpPr>
        <p:spPr>
          <a:xfrm flipV="1">
            <a:off x="832618" y="205971"/>
            <a:ext cx="7536763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BC35F04-916C-4645-B8B7-1C1ACB34622F}"/>
              </a:ext>
            </a:extLst>
          </p:cNvPr>
          <p:cNvCxnSpPr>
            <a:cxnSpLocks/>
          </p:cNvCxnSpPr>
          <p:nvPr/>
        </p:nvCxnSpPr>
        <p:spPr>
          <a:xfrm flipV="1">
            <a:off x="1516358" y="205971"/>
            <a:ext cx="7505091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7246E532-BB5B-4A91-9908-8598F27AC9C2}"/>
              </a:ext>
            </a:extLst>
          </p:cNvPr>
          <p:cNvCxnSpPr>
            <a:cxnSpLocks/>
          </p:cNvCxnSpPr>
          <p:nvPr/>
        </p:nvCxnSpPr>
        <p:spPr>
          <a:xfrm flipV="1">
            <a:off x="2152043" y="437878"/>
            <a:ext cx="6991957" cy="3528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D42BE9C-1529-47F4-93B5-F2EA2F57A4B0}"/>
              </a:ext>
            </a:extLst>
          </p:cNvPr>
          <p:cNvCxnSpPr>
            <a:cxnSpLocks/>
          </p:cNvCxnSpPr>
          <p:nvPr/>
        </p:nvCxnSpPr>
        <p:spPr>
          <a:xfrm flipV="1">
            <a:off x="2733612" y="770719"/>
            <a:ext cx="6410388" cy="3195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234CEFE-3D2B-4230-AE60-55FEC02D43B1}"/>
              </a:ext>
            </a:extLst>
          </p:cNvPr>
          <p:cNvCxnSpPr>
            <a:cxnSpLocks/>
          </p:cNvCxnSpPr>
          <p:nvPr/>
        </p:nvCxnSpPr>
        <p:spPr>
          <a:xfrm flipV="1">
            <a:off x="3360565" y="1110228"/>
            <a:ext cx="5783435" cy="28560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F3C004B-F7F5-4877-AB7C-2883D7580BD1}"/>
              </a:ext>
            </a:extLst>
          </p:cNvPr>
          <p:cNvCxnSpPr>
            <a:cxnSpLocks/>
          </p:cNvCxnSpPr>
          <p:nvPr/>
        </p:nvCxnSpPr>
        <p:spPr>
          <a:xfrm flipV="1">
            <a:off x="4055301" y="1420146"/>
            <a:ext cx="5088699" cy="2546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EF59D57-A7F4-433C-8A46-38216DBD4093}"/>
              </a:ext>
            </a:extLst>
          </p:cNvPr>
          <p:cNvCxnSpPr>
            <a:cxnSpLocks/>
          </p:cNvCxnSpPr>
          <p:nvPr/>
        </p:nvCxnSpPr>
        <p:spPr>
          <a:xfrm flipV="1">
            <a:off x="4636918" y="1713379"/>
            <a:ext cx="4507082" cy="22715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ECCB1D5A-DA49-4337-AE01-D8CD34F631F7}"/>
              </a:ext>
            </a:extLst>
          </p:cNvPr>
          <p:cNvCxnSpPr>
            <a:cxnSpLocks/>
          </p:cNvCxnSpPr>
          <p:nvPr/>
        </p:nvCxnSpPr>
        <p:spPr>
          <a:xfrm flipV="1">
            <a:off x="5283848" y="2084995"/>
            <a:ext cx="3855180" cy="18999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FBB181E-D52C-4B7D-9A42-C86B22ABD987}"/>
              </a:ext>
            </a:extLst>
          </p:cNvPr>
          <p:cNvCxnSpPr>
            <a:cxnSpLocks/>
          </p:cNvCxnSpPr>
          <p:nvPr/>
        </p:nvCxnSpPr>
        <p:spPr>
          <a:xfrm flipV="1">
            <a:off x="5915773" y="2368492"/>
            <a:ext cx="3228227" cy="1619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116121E-87B2-4501-9D9F-90D99271F914}"/>
              </a:ext>
            </a:extLst>
          </p:cNvPr>
          <p:cNvCxnSpPr>
            <a:cxnSpLocks/>
          </p:cNvCxnSpPr>
          <p:nvPr/>
        </p:nvCxnSpPr>
        <p:spPr>
          <a:xfrm flipV="1">
            <a:off x="6570553" y="2693206"/>
            <a:ext cx="2573447" cy="1282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2EE4AE5-6140-47EA-8127-A4488A82128D}"/>
              </a:ext>
            </a:extLst>
          </p:cNvPr>
          <p:cNvCxnSpPr>
            <a:cxnSpLocks/>
          </p:cNvCxnSpPr>
          <p:nvPr/>
        </p:nvCxnSpPr>
        <p:spPr>
          <a:xfrm flipV="1">
            <a:off x="909" y="187294"/>
            <a:ext cx="1968644" cy="9558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26B330EC-5D63-4536-870E-A3F58947F179}"/>
              </a:ext>
            </a:extLst>
          </p:cNvPr>
          <p:cNvCxnSpPr>
            <a:cxnSpLocks/>
          </p:cNvCxnSpPr>
          <p:nvPr/>
        </p:nvCxnSpPr>
        <p:spPr>
          <a:xfrm>
            <a:off x="-86567" y="1375015"/>
            <a:ext cx="5188570" cy="2600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224BAEB8-BAA4-4BA8-8B15-73C27FD81D6C}"/>
              </a:ext>
            </a:extLst>
          </p:cNvPr>
          <p:cNvCxnSpPr>
            <a:cxnSpLocks/>
          </p:cNvCxnSpPr>
          <p:nvPr/>
        </p:nvCxnSpPr>
        <p:spPr>
          <a:xfrm>
            <a:off x="12788" y="1753065"/>
            <a:ext cx="4425372" cy="22048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015D5EB2-1386-41D0-A16F-7EA79D22ABA1}"/>
              </a:ext>
            </a:extLst>
          </p:cNvPr>
          <p:cNvCxnSpPr>
            <a:cxnSpLocks/>
          </p:cNvCxnSpPr>
          <p:nvPr/>
        </p:nvCxnSpPr>
        <p:spPr>
          <a:xfrm>
            <a:off x="-33805" y="2055162"/>
            <a:ext cx="3809373" cy="190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850731B6-F4F7-4D51-90F2-E5921E69232B}"/>
              </a:ext>
            </a:extLst>
          </p:cNvPr>
          <p:cNvCxnSpPr>
            <a:cxnSpLocks/>
          </p:cNvCxnSpPr>
          <p:nvPr/>
        </p:nvCxnSpPr>
        <p:spPr>
          <a:xfrm>
            <a:off x="-269842" y="2231987"/>
            <a:ext cx="3475945" cy="1761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F12F51E8-9571-428D-A078-A9BDE01F5C14}"/>
              </a:ext>
            </a:extLst>
          </p:cNvPr>
          <p:cNvCxnSpPr>
            <a:cxnSpLocks/>
          </p:cNvCxnSpPr>
          <p:nvPr/>
        </p:nvCxnSpPr>
        <p:spPr>
          <a:xfrm>
            <a:off x="-243133" y="2571750"/>
            <a:ext cx="2824223" cy="1403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41AABC2-9563-49F7-BE14-B8613AA9D7F5}"/>
              </a:ext>
            </a:extLst>
          </p:cNvPr>
          <p:cNvCxnSpPr>
            <a:cxnSpLocks/>
          </p:cNvCxnSpPr>
          <p:nvPr/>
        </p:nvCxnSpPr>
        <p:spPr>
          <a:xfrm>
            <a:off x="-1202413" y="2422108"/>
            <a:ext cx="3130708" cy="1544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3F1E46E5-FABA-4232-A8FF-76F7C32441EE}"/>
              </a:ext>
            </a:extLst>
          </p:cNvPr>
          <p:cNvCxnSpPr>
            <a:cxnSpLocks/>
          </p:cNvCxnSpPr>
          <p:nvPr/>
        </p:nvCxnSpPr>
        <p:spPr>
          <a:xfrm>
            <a:off x="-207371" y="984763"/>
            <a:ext cx="6008035" cy="29972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2D92621E-47DC-42CE-A450-85C6F1D012F1}"/>
              </a:ext>
            </a:extLst>
          </p:cNvPr>
          <p:cNvCxnSpPr>
            <a:cxnSpLocks/>
          </p:cNvCxnSpPr>
          <p:nvPr/>
        </p:nvCxnSpPr>
        <p:spPr>
          <a:xfrm>
            <a:off x="-456957" y="538551"/>
            <a:ext cx="6874988" cy="3443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70BB4685-8203-4B70-B420-8D3943B94F8C}"/>
              </a:ext>
            </a:extLst>
          </p:cNvPr>
          <p:cNvCxnSpPr>
            <a:cxnSpLocks/>
          </p:cNvCxnSpPr>
          <p:nvPr/>
        </p:nvCxnSpPr>
        <p:spPr>
          <a:xfrm>
            <a:off x="-43422" y="431967"/>
            <a:ext cx="7088406" cy="3550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68F7A826-2E98-40B9-A91D-9B2C689537EB}"/>
              </a:ext>
            </a:extLst>
          </p:cNvPr>
          <p:cNvCxnSpPr>
            <a:cxnSpLocks/>
          </p:cNvCxnSpPr>
          <p:nvPr/>
        </p:nvCxnSpPr>
        <p:spPr>
          <a:xfrm>
            <a:off x="146628" y="197160"/>
            <a:ext cx="7525309" cy="3769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0BF90ED6-7375-4EC2-8B64-0AA97382CFEB}"/>
              </a:ext>
            </a:extLst>
          </p:cNvPr>
          <p:cNvCxnSpPr>
            <a:cxnSpLocks/>
          </p:cNvCxnSpPr>
          <p:nvPr/>
        </p:nvCxnSpPr>
        <p:spPr>
          <a:xfrm>
            <a:off x="732090" y="181039"/>
            <a:ext cx="7611933" cy="37852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ADF72706-B9EF-4CEF-807A-532893CFD999}"/>
              </a:ext>
            </a:extLst>
          </p:cNvPr>
          <p:cNvCxnSpPr>
            <a:cxnSpLocks/>
          </p:cNvCxnSpPr>
          <p:nvPr/>
        </p:nvCxnSpPr>
        <p:spPr>
          <a:xfrm>
            <a:off x="1376044" y="173686"/>
            <a:ext cx="7534504" cy="37706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F0CFDF0-0B94-4A0E-A101-0911CCB0BF2A}"/>
              </a:ext>
            </a:extLst>
          </p:cNvPr>
          <p:cNvCxnSpPr>
            <a:cxnSpLocks/>
          </p:cNvCxnSpPr>
          <p:nvPr/>
        </p:nvCxnSpPr>
        <p:spPr>
          <a:xfrm>
            <a:off x="1982341" y="185704"/>
            <a:ext cx="7132496" cy="3541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7D0A29B3-F867-4E02-B5F1-1C93A5DBBBE6}"/>
              </a:ext>
            </a:extLst>
          </p:cNvPr>
          <p:cNvCxnSpPr>
            <a:cxnSpLocks/>
          </p:cNvCxnSpPr>
          <p:nvPr/>
        </p:nvCxnSpPr>
        <p:spPr>
          <a:xfrm>
            <a:off x="2617816" y="181039"/>
            <a:ext cx="6530069" cy="3251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64C36F04-57C2-4DBB-8877-72FE9D8E73B1}"/>
              </a:ext>
            </a:extLst>
          </p:cNvPr>
          <p:cNvCxnSpPr>
            <a:cxnSpLocks/>
          </p:cNvCxnSpPr>
          <p:nvPr/>
        </p:nvCxnSpPr>
        <p:spPr>
          <a:xfrm>
            <a:off x="3339947" y="210707"/>
            <a:ext cx="5804053" cy="28885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BD344CF1-F10F-4E3C-AF30-839AC8D2A37A}"/>
              </a:ext>
            </a:extLst>
          </p:cNvPr>
          <p:cNvCxnSpPr>
            <a:cxnSpLocks/>
          </p:cNvCxnSpPr>
          <p:nvPr/>
        </p:nvCxnSpPr>
        <p:spPr>
          <a:xfrm>
            <a:off x="3992288" y="197860"/>
            <a:ext cx="5151712" cy="2594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051A12DA-4602-45CD-AE86-035ECB788EE2}"/>
              </a:ext>
            </a:extLst>
          </p:cNvPr>
          <p:cNvCxnSpPr>
            <a:cxnSpLocks/>
          </p:cNvCxnSpPr>
          <p:nvPr/>
        </p:nvCxnSpPr>
        <p:spPr>
          <a:xfrm>
            <a:off x="4679129" y="230824"/>
            <a:ext cx="4464871" cy="2229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8F59CEEA-0FD0-4FA9-A3B3-818835740391}"/>
              </a:ext>
            </a:extLst>
          </p:cNvPr>
          <p:cNvCxnSpPr>
            <a:cxnSpLocks/>
          </p:cNvCxnSpPr>
          <p:nvPr/>
        </p:nvCxnSpPr>
        <p:spPr>
          <a:xfrm>
            <a:off x="5353856" y="221502"/>
            <a:ext cx="3768873" cy="1904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E05157C0-9B43-48B3-AF44-4E4EFAE9F799}"/>
              </a:ext>
            </a:extLst>
          </p:cNvPr>
          <p:cNvCxnSpPr>
            <a:cxnSpLocks/>
          </p:cNvCxnSpPr>
          <p:nvPr/>
        </p:nvCxnSpPr>
        <p:spPr>
          <a:xfrm>
            <a:off x="5945340" y="221501"/>
            <a:ext cx="3193688" cy="1568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CD3DD4D0-DD96-4BFC-B303-F30D86D84121}"/>
              </a:ext>
            </a:extLst>
          </p:cNvPr>
          <p:cNvCxnSpPr>
            <a:cxnSpLocks/>
          </p:cNvCxnSpPr>
          <p:nvPr/>
        </p:nvCxnSpPr>
        <p:spPr>
          <a:xfrm>
            <a:off x="6625402" y="218790"/>
            <a:ext cx="2548741" cy="1295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940B70A9-0B0D-4F7A-A901-999D8D6DB71B}"/>
              </a:ext>
            </a:extLst>
          </p:cNvPr>
          <p:cNvCxnSpPr>
            <a:cxnSpLocks/>
          </p:cNvCxnSpPr>
          <p:nvPr/>
        </p:nvCxnSpPr>
        <p:spPr>
          <a:xfrm>
            <a:off x="7252355" y="218509"/>
            <a:ext cx="1893588" cy="955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71A49359-AC83-4209-9A2D-B9635985F68D}"/>
              </a:ext>
            </a:extLst>
          </p:cNvPr>
          <p:cNvCxnSpPr>
            <a:cxnSpLocks/>
          </p:cNvCxnSpPr>
          <p:nvPr/>
        </p:nvCxnSpPr>
        <p:spPr>
          <a:xfrm>
            <a:off x="7856851" y="205971"/>
            <a:ext cx="1312032" cy="670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851109F7-192D-43C7-9438-53F302B3B007}"/>
              </a:ext>
            </a:extLst>
          </p:cNvPr>
          <p:cNvCxnSpPr>
            <a:cxnSpLocks/>
          </p:cNvCxnSpPr>
          <p:nvPr/>
        </p:nvCxnSpPr>
        <p:spPr>
          <a:xfrm flipH="1" flipV="1">
            <a:off x="8432394" y="178048"/>
            <a:ext cx="895321" cy="4891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mbo 1">
            <a:extLst>
              <a:ext uri="{FF2B5EF4-FFF2-40B4-BE49-F238E27FC236}">
                <a16:creationId xmlns:a16="http://schemas.microsoft.com/office/drawing/2014/main" id="{BB191E35-D2A5-44DB-9212-04D19B990FCE}"/>
              </a:ext>
            </a:extLst>
          </p:cNvPr>
          <p:cNvSpPr/>
          <p:nvPr/>
        </p:nvSpPr>
        <p:spPr>
          <a:xfrm>
            <a:off x="4563677" y="2893369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Rombo 48">
            <a:extLst>
              <a:ext uri="{FF2B5EF4-FFF2-40B4-BE49-F238E27FC236}">
                <a16:creationId xmlns:a16="http://schemas.microsoft.com/office/drawing/2014/main" id="{1D137A14-8F59-48EA-A1A2-42AA76ABDC02}"/>
              </a:ext>
            </a:extLst>
          </p:cNvPr>
          <p:cNvSpPr/>
          <p:nvPr/>
        </p:nvSpPr>
        <p:spPr>
          <a:xfrm>
            <a:off x="2661717" y="2905095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Rombo 49">
            <a:extLst>
              <a:ext uri="{FF2B5EF4-FFF2-40B4-BE49-F238E27FC236}">
                <a16:creationId xmlns:a16="http://schemas.microsoft.com/office/drawing/2014/main" id="{F8859294-E832-4223-BD2D-8E050703CD93}"/>
              </a:ext>
            </a:extLst>
          </p:cNvPr>
          <p:cNvSpPr/>
          <p:nvPr/>
        </p:nvSpPr>
        <p:spPr>
          <a:xfrm>
            <a:off x="2038113" y="1296783"/>
            <a:ext cx="609270" cy="330407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ombo 51">
            <a:extLst>
              <a:ext uri="{FF2B5EF4-FFF2-40B4-BE49-F238E27FC236}">
                <a16:creationId xmlns:a16="http://schemas.microsoft.com/office/drawing/2014/main" id="{8D2C9952-006D-4B75-BFFB-5BA406C840E3}"/>
              </a:ext>
            </a:extLst>
          </p:cNvPr>
          <p:cNvSpPr/>
          <p:nvPr/>
        </p:nvSpPr>
        <p:spPr>
          <a:xfrm>
            <a:off x="4261923" y="972956"/>
            <a:ext cx="2536206" cy="1279129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Rombo 54">
            <a:extLst>
              <a:ext uri="{FF2B5EF4-FFF2-40B4-BE49-F238E27FC236}">
                <a16:creationId xmlns:a16="http://schemas.microsoft.com/office/drawing/2014/main" id="{1D82F31F-0892-4473-B10A-CA50ECC7C1CD}"/>
              </a:ext>
            </a:extLst>
          </p:cNvPr>
          <p:cNvSpPr/>
          <p:nvPr/>
        </p:nvSpPr>
        <p:spPr>
          <a:xfrm>
            <a:off x="3303375" y="97658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ombo 56">
            <a:extLst>
              <a:ext uri="{FF2B5EF4-FFF2-40B4-BE49-F238E27FC236}">
                <a16:creationId xmlns:a16="http://schemas.microsoft.com/office/drawing/2014/main" id="{0CF889BF-AFD9-4596-A3BF-3DF77D67FD3A}"/>
              </a:ext>
            </a:extLst>
          </p:cNvPr>
          <p:cNvSpPr/>
          <p:nvPr/>
        </p:nvSpPr>
        <p:spPr>
          <a:xfrm>
            <a:off x="1692295" y="80298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Rombo 58">
            <a:extLst>
              <a:ext uri="{FF2B5EF4-FFF2-40B4-BE49-F238E27FC236}">
                <a16:creationId xmlns:a16="http://schemas.microsoft.com/office/drawing/2014/main" id="{C16A02CF-8988-4661-8E7F-9FC6419679E1}"/>
              </a:ext>
            </a:extLst>
          </p:cNvPr>
          <p:cNvSpPr/>
          <p:nvPr/>
        </p:nvSpPr>
        <p:spPr>
          <a:xfrm>
            <a:off x="66766" y="127160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Rombo 60">
            <a:extLst>
              <a:ext uri="{FF2B5EF4-FFF2-40B4-BE49-F238E27FC236}">
                <a16:creationId xmlns:a16="http://schemas.microsoft.com/office/drawing/2014/main" id="{149AC87B-377D-45C8-A465-4F276A8FC7F5}"/>
              </a:ext>
            </a:extLst>
          </p:cNvPr>
          <p:cNvSpPr/>
          <p:nvPr/>
        </p:nvSpPr>
        <p:spPr>
          <a:xfrm>
            <a:off x="8120197" y="2418860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Rombo 62">
            <a:extLst>
              <a:ext uri="{FF2B5EF4-FFF2-40B4-BE49-F238E27FC236}">
                <a16:creationId xmlns:a16="http://schemas.microsoft.com/office/drawing/2014/main" id="{FF601FF8-211D-445B-98FF-CA32CE5A583E}"/>
              </a:ext>
            </a:extLst>
          </p:cNvPr>
          <p:cNvSpPr/>
          <p:nvPr/>
        </p:nvSpPr>
        <p:spPr>
          <a:xfrm>
            <a:off x="8742593" y="1765193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Rombo 64">
            <a:extLst>
              <a:ext uri="{FF2B5EF4-FFF2-40B4-BE49-F238E27FC236}">
                <a16:creationId xmlns:a16="http://schemas.microsoft.com/office/drawing/2014/main" id="{820DA927-7F92-4175-B022-9808BE7BAEAD}"/>
              </a:ext>
            </a:extLst>
          </p:cNvPr>
          <p:cNvSpPr/>
          <p:nvPr/>
        </p:nvSpPr>
        <p:spPr>
          <a:xfrm>
            <a:off x="1066137" y="177829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Rombo 65">
            <a:extLst>
              <a:ext uri="{FF2B5EF4-FFF2-40B4-BE49-F238E27FC236}">
                <a16:creationId xmlns:a16="http://schemas.microsoft.com/office/drawing/2014/main" id="{A6E0C34C-C5DA-459C-AA80-4F1E43A88916}"/>
              </a:ext>
            </a:extLst>
          </p:cNvPr>
          <p:cNvSpPr/>
          <p:nvPr/>
        </p:nvSpPr>
        <p:spPr>
          <a:xfrm>
            <a:off x="2361809" y="145023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Rombo 68">
            <a:extLst>
              <a:ext uri="{FF2B5EF4-FFF2-40B4-BE49-F238E27FC236}">
                <a16:creationId xmlns:a16="http://schemas.microsoft.com/office/drawing/2014/main" id="{41D0A391-8EC2-4C4B-B2E8-83AA6EFE821C}"/>
              </a:ext>
            </a:extLst>
          </p:cNvPr>
          <p:cNvSpPr/>
          <p:nvPr/>
        </p:nvSpPr>
        <p:spPr>
          <a:xfrm>
            <a:off x="3933409" y="3207631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Rombo 70">
            <a:extLst>
              <a:ext uri="{FF2B5EF4-FFF2-40B4-BE49-F238E27FC236}">
                <a16:creationId xmlns:a16="http://schemas.microsoft.com/office/drawing/2014/main" id="{4E4F70CC-F099-402A-B77C-02E771F11F12}"/>
              </a:ext>
            </a:extLst>
          </p:cNvPr>
          <p:cNvSpPr/>
          <p:nvPr/>
        </p:nvSpPr>
        <p:spPr>
          <a:xfrm>
            <a:off x="3606185" y="336549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Rombo 72">
            <a:extLst>
              <a:ext uri="{FF2B5EF4-FFF2-40B4-BE49-F238E27FC236}">
                <a16:creationId xmlns:a16="http://schemas.microsoft.com/office/drawing/2014/main" id="{1F6EF5C3-6AF9-42E1-B40D-63B05B28BE3E}"/>
              </a:ext>
            </a:extLst>
          </p:cNvPr>
          <p:cNvSpPr/>
          <p:nvPr/>
        </p:nvSpPr>
        <p:spPr>
          <a:xfrm>
            <a:off x="3310562" y="3528503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Rombo 74">
            <a:extLst>
              <a:ext uri="{FF2B5EF4-FFF2-40B4-BE49-F238E27FC236}">
                <a16:creationId xmlns:a16="http://schemas.microsoft.com/office/drawing/2014/main" id="{CDA05706-13CE-4CC3-94D7-0F84877EB329}"/>
              </a:ext>
            </a:extLst>
          </p:cNvPr>
          <p:cNvSpPr/>
          <p:nvPr/>
        </p:nvSpPr>
        <p:spPr>
          <a:xfrm>
            <a:off x="3929156" y="3541140"/>
            <a:ext cx="609270" cy="330407"/>
          </a:xfrm>
          <a:prstGeom prst="diamond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Rombo 76">
            <a:extLst>
              <a:ext uri="{FF2B5EF4-FFF2-40B4-BE49-F238E27FC236}">
                <a16:creationId xmlns:a16="http://schemas.microsoft.com/office/drawing/2014/main" id="{C68F6433-373E-40BA-9B97-2A7C881362F0}"/>
              </a:ext>
            </a:extLst>
          </p:cNvPr>
          <p:cNvSpPr/>
          <p:nvPr/>
        </p:nvSpPr>
        <p:spPr>
          <a:xfrm>
            <a:off x="3629029" y="3699658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Rombo 96">
            <a:extLst>
              <a:ext uri="{FF2B5EF4-FFF2-40B4-BE49-F238E27FC236}">
                <a16:creationId xmlns:a16="http://schemas.microsoft.com/office/drawing/2014/main" id="{2D86DD53-B403-4FDD-8DC7-74B07736D36D}"/>
              </a:ext>
            </a:extLst>
          </p:cNvPr>
          <p:cNvSpPr/>
          <p:nvPr/>
        </p:nvSpPr>
        <p:spPr>
          <a:xfrm>
            <a:off x="3949694" y="3517548"/>
            <a:ext cx="609270" cy="330407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Rombo 66">
            <a:extLst>
              <a:ext uri="{FF2B5EF4-FFF2-40B4-BE49-F238E27FC236}">
                <a16:creationId xmlns:a16="http://schemas.microsoft.com/office/drawing/2014/main" id="{8B762EEB-DEA6-4F7C-B264-86408E1D431B}"/>
              </a:ext>
            </a:extLst>
          </p:cNvPr>
          <p:cNvSpPr/>
          <p:nvPr/>
        </p:nvSpPr>
        <p:spPr>
          <a:xfrm>
            <a:off x="2448749" y="1508678"/>
            <a:ext cx="408915" cy="206072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Rombo 78">
            <a:extLst>
              <a:ext uri="{FF2B5EF4-FFF2-40B4-BE49-F238E27FC236}">
                <a16:creationId xmlns:a16="http://schemas.microsoft.com/office/drawing/2014/main" id="{D16C66C1-B839-4B11-AF64-711E14010373}"/>
              </a:ext>
            </a:extLst>
          </p:cNvPr>
          <p:cNvSpPr/>
          <p:nvPr/>
        </p:nvSpPr>
        <p:spPr>
          <a:xfrm>
            <a:off x="2452894" y="1817520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1" name="Rombo 80">
            <a:extLst>
              <a:ext uri="{FF2B5EF4-FFF2-40B4-BE49-F238E27FC236}">
                <a16:creationId xmlns:a16="http://schemas.microsoft.com/office/drawing/2014/main" id="{2B8EACD2-64A7-4605-9DEB-58ECEAE20AD5}"/>
              </a:ext>
            </a:extLst>
          </p:cNvPr>
          <p:cNvSpPr/>
          <p:nvPr/>
        </p:nvSpPr>
        <p:spPr>
          <a:xfrm>
            <a:off x="2770473" y="1975579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Rombo 82">
            <a:extLst>
              <a:ext uri="{FF2B5EF4-FFF2-40B4-BE49-F238E27FC236}">
                <a16:creationId xmlns:a16="http://schemas.microsoft.com/office/drawing/2014/main" id="{E0E14FB2-F52C-4634-8D34-EFD4E6949E4B}"/>
              </a:ext>
            </a:extLst>
          </p:cNvPr>
          <p:cNvSpPr/>
          <p:nvPr/>
        </p:nvSpPr>
        <p:spPr>
          <a:xfrm>
            <a:off x="3090214" y="2138784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5" name="Rombo 84">
            <a:extLst>
              <a:ext uri="{FF2B5EF4-FFF2-40B4-BE49-F238E27FC236}">
                <a16:creationId xmlns:a16="http://schemas.microsoft.com/office/drawing/2014/main" id="{6C2494A8-3A55-4C4C-8426-25F69CDBFD2E}"/>
              </a:ext>
            </a:extLst>
          </p:cNvPr>
          <p:cNvSpPr/>
          <p:nvPr/>
        </p:nvSpPr>
        <p:spPr>
          <a:xfrm>
            <a:off x="3095884" y="2452583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7" name="Rombo 86">
            <a:extLst>
              <a:ext uri="{FF2B5EF4-FFF2-40B4-BE49-F238E27FC236}">
                <a16:creationId xmlns:a16="http://schemas.microsoft.com/office/drawing/2014/main" id="{10A326DA-92D8-4E13-B02A-966643150FB8}"/>
              </a:ext>
            </a:extLst>
          </p:cNvPr>
          <p:cNvSpPr/>
          <p:nvPr/>
        </p:nvSpPr>
        <p:spPr>
          <a:xfrm>
            <a:off x="3428348" y="2617313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" name="Rombo 88">
            <a:extLst>
              <a:ext uri="{FF2B5EF4-FFF2-40B4-BE49-F238E27FC236}">
                <a16:creationId xmlns:a16="http://schemas.microsoft.com/office/drawing/2014/main" id="{89D4794E-5A72-4DF5-926C-1C9E863C9E6F}"/>
              </a:ext>
            </a:extLst>
          </p:cNvPr>
          <p:cNvSpPr/>
          <p:nvPr/>
        </p:nvSpPr>
        <p:spPr>
          <a:xfrm>
            <a:off x="3433250" y="2954582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1" name="Rombo 90">
            <a:extLst>
              <a:ext uri="{FF2B5EF4-FFF2-40B4-BE49-F238E27FC236}">
                <a16:creationId xmlns:a16="http://schemas.microsoft.com/office/drawing/2014/main" id="{A0EC849D-15F1-4940-AD70-D9A3303FA165}"/>
              </a:ext>
            </a:extLst>
          </p:cNvPr>
          <p:cNvSpPr/>
          <p:nvPr/>
        </p:nvSpPr>
        <p:spPr>
          <a:xfrm>
            <a:off x="3744276" y="3116350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3" name="Rombo 92">
            <a:extLst>
              <a:ext uri="{FF2B5EF4-FFF2-40B4-BE49-F238E27FC236}">
                <a16:creationId xmlns:a16="http://schemas.microsoft.com/office/drawing/2014/main" id="{71E27CE9-A8C4-4EC0-9E82-C576A1C2182B}"/>
              </a:ext>
            </a:extLst>
          </p:cNvPr>
          <p:cNvSpPr/>
          <p:nvPr/>
        </p:nvSpPr>
        <p:spPr>
          <a:xfrm>
            <a:off x="3713730" y="3413979"/>
            <a:ext cx="408915" cy="206072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5" name="Rombo 94">
            <a:extLst>
              <a:ext uri="{FF2B5EF4-FFF2-40B4-BE49-F238E27FC236}">
                <a16:creationId xmlns:a16="http://schemas.microsoft.com/office/drawing/2014/main" id="{E800B747-A54C-4B94-85DD-A01A4659F040}"/>
              </a:ext>
            </a:extLst>
          </p:cNvPr>
          <p:cNvSpPr/>
          <p:nvPr/>
        </p:nvSpPr>
        <p:spPr>
          <a:xfrm>
            <a:off x="2129231" y="1674501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1" name="Rombo 100">
            <a:extLst>
              <a:ext uri="{FF2B5EF4-FFF2-40B4-BE49-F238E27FC236}">
                <a16:creationId xmlns:a16="http://schemas.microsoft.com/office/drawing/2014/main" id="{4477F5C0-9CBB-4927-A32A-D2CDF9E2CDCB}"/>
              </a:ext>
            </a:extLst>
          </p:cNvPr>
          <p:cNvSpPr/>
          <p:nvPr/>
        </p:nvSpPr>
        <p:spPr>
          <a:xfrm>
            <a:off x="4358825" y="3101468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4" name="Rombo 103">
            <a:extLst>
              <a:ext uri="{FF2B5EF4-FFF2-40B4-BE49-F238E27FC236}">
                <a16:creationId xmlns:a16="http://schemas.microsoft.com/office/drawing/2014/main" id="{A6084F32-130F-4ED5-BCC0-5EC35D10ED97}"/>
              </a:ext>
            </a:extLst>
          </p:cNvPr>
          <p:cNvSpPr/>
          <p:nvPr/>
        </p:nvSpPr>
        <p:spPr>
          <a:xfrm>
            <a:off x="4379477" y="3416745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9" name="Rombo 98">
            <a:extLst>
              <a:ext uri="{FF2B5EF4-FFF2-40B4-BE49-F238E27FC236}">
                <a16:creationId xmlns:a16="http://schemas.microsoft.com/office/drawing/2014/main" id="{CFC4D5F5-9421-4128-AC55-B23328A85F69}"/>
              </a:ext>
            </a:extLst>
          </p:cNvPr>
          <p:cNvSpPr/>
          <p:nvPr/>
        </p:nvSpPr>
        <p:spPr>
          <a:xfrm>
            <a:off x="4040099" y="3269741"/>
            <a:ext cx="408915" cy="206072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ara sonriente 5">
            <a:extLst>
              <a:ext uri="{FF2B5EF4-FFF2-40B4-BE49-F238E27FC236}">
                <a16:creationId xmlns:a16="http://schemas.microsoft.com/office/drawing/2014/main" id="{1ACED8B2-B26F-4E49-A6C9-9B30E84B7BF0}"/>
              </a:ext>
            </a:extLst>
          </p:cNvPr>
          <p:cNvSpPr/>
          <p:nvPr/>
        </p:nvSpPr>
        <p:spPr>
          <a:xfrm>
            <a:off x="4122645" y="3576352"/>
            <a:ext cx="248940" cy="222959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534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68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¿Camino más corto implica distancia?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9548EA-1B6F-4233-90DC-0A04BBA78FFC}"/>
              </a:ext>
            </a:extLst>
          </p:cNvPr>
          <p:cNvSpPr txBox="1"/>
          <p:nvPr/>
        </p:nvSpPr>
        <p:spPr>
          <a:xfrm>
            <a:off x="8312" y="1557738"/>
            <a:ext cx="8944495" cy="287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El peso del arco puede ser de cualquier magnitud.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 err="1"/>
              <a:t>Ej</a:t>
            </a:r>
            <a:r>
              <a:rPr lang="es-AR" sz="2000" dirty="0"/>
              <a:t>: </a:t>
            </a:r>
            <a:r>
              <a:rPr lang="es-AR" sz="2000" b="1" dirty="0">
                <a:solidFill>
                  <a:srgbClr val="00B050"/>
                </a:solidFill>
              </a:rPr>
              <a:t>Camino Crítico de Proyectos</a:t>
            </a:r>
            <a:r>
              <a:rPr lang="es-AR" sz="2000" dirty="0"/>
              <a:t> caso particular de </a:t>
            </a:r>
            <a:r>
              <a:rPr lang="es-AR" sz="2000" b="1" dirty="0"/>
              <a:t>camino más corto</a:t>
            </a:r>
          </a:p>
          <a:p>
            <a:pPr lvl="1">
              <a:lnSpc>
                <a:spcPct val="150000"/>
              </a:lnSpc>
            </a:pPr>
            <a:r>
              <a:rPr lang="es-AR" sz="2000" b="1" dirty="0"/>
              <a:t>		--- </a:t>
            </a:r>
            <a:r>
              <a:rPr lang="es-AR" sz="2000" b="1" dirty="0">
                <a:solidFill>
                  <a:srgbClr val="FF0000"/>
                </a:solidFill>
              </a:rPr>
              <a:t>Arcos con tiempo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 err="1"/>
              <a:t>Ej</a:t>
            </a:r>
            <a:r>
              <a:rPr lang="es-AR" sz="2000" dirty="0"/>
              <a:t>: Google </a:t>
            </a:r>
            <a:r>
              <a:rPr lang="es-AR" sz="2000" dirty="0" err="1"/>
              <a:t>Maps</a:t>
            </a:r>
            <a:r>
              <a:rPr lang="es-AR" sz="2000" dirty="0"/>
              <a:t> con vehículos</a:t>
            </a:r>
          </a:p>
          <a:p>
            <a:pPr lvl="1">
              <a:lnSpc>
                <a:spcPct val="150000"/>
              </a:lnSpc>
            </a:pPr>
            <a:r>
              <a:rPr lang="es-AR" sz="2000" dirty="0"/>
              <a:t>		--- </a:t>
            </a:r>
            <a:r>
              <a:rPr lang="es-AR" sz="2000" b="1" dirty="0">
                <a:solidFill>
                  <a:srgbClr val="FF0000"/>
                </a:solidFill>
              </a:rPr>
              <a:t>tiempo y distancia</a:t>
            </a:r>
          </a:p>
          <a:p>
            <a:pPr lvl="1">
              <a:lnSpc>
                <a:spcPct val="150000"/>
              </a:lnSpc>
            </a:pPr>
            <a:endParaRPr lang="es-A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008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68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tan difícil puede ser en la realidad?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9548EA-1B6F-4233-90DC-0A04BBA78FFC}"/>
              </a:ext>
            </a:extLst>
          </p:cNvPr>
          <p:cNvSpPr txBox="1"/>
          <p:nvPr/>
        </p:nvSpPr>
        <p:spPr>
          <a:xfrm>
            <a:off x="8312" y="1557738"/>
            <a:ext cx="8944495" cy="2620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>
                <a:solidFill>
                  <a:schemeClr val="tx1"/>
                </a:solidFill>
              </a:rPr>
              <a:t>Grafo </a:t>
            </a:r>
            <a:r>
              <a:rPr lang="es-AR" sz="2300" b="1" dirty="0">
                <a:solidFill>
                  <a:schemeClr val="tx1"/>
                </a:solidFill>
              </a:rPr>
              <a:t>estocástico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>
                <a:solidFill>
                  <a:schemeClr val="tx1"/>
                </a:solidFill>
              </a:rPr>
              <a:t>Información en tiempo real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>
                <a:solidFill>
                  <a:schemeClr val="tx1"/>
                </a:solidFill>
              </a:rPr>
              <a:t>Optimización en </a:t>
            </a:r>
            <a:r>
              <a:rPr lang="es-AR" sz="2300" b="1" dirty="0">
                <a:solidFill>
                  <a:schemeClr val="tx1"/>
                </a:solidFill>
              </a:rPr>
              <a:t>tiempo real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b="1" dirty="0">
                <a:solidFill>
                  <a:schemeClr val="tx1"/>
                </a:solidFill>
              </a:rPr>
              <a:t>Optimización dinámica </a:t>
            </a:r>
            <a:r>
              <a:rPr lang="es-AR" sz="2300" dirty="0">
                <a:solidFill>
                  <a:schemeClr val="tx1"/>
                </a:solidFill>
              </a:rPr>
              <a:t>dependiente de otros resultados</a:t>
            </a:r>
            <a:endParaRPr lang="es-AR" sz="20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s-A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5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modelizar el camino más corto?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9548EA-1B6F-4233-90DC-0A04BBA78FFC}"/>
              </a:ext>
            </a:extLst>
          </p:cNvPr>
          <p:cNvSpPr txBox="1"/>
          <p:nvPr/>
        </p:nvSpPr>
        <p:spPr>
          <a:xfrm>
            <a:off x="8312" y="1557738"/>
            <a:ext cx="8944495" cy="161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Programación matemática (formalización)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Teoría de grafos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Algoritmos metaheurísticos (aplicaciones)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280E430-A9C1-441F-8D7F-A16649DDE9D4}"/>
              </a:ext>
            </a:extLst>
          </p:cNvPr>
          <p:cNvSpPr/>
          <p:nvPr/>
        </p:nvSpPr>
        <p:spPr>
          <a:xfrm>
            <a:off x="3848793" y="3366655"/>
            <a:ext cx="723207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F172CE4-9D82-4E9C-BA64-0A4D6B4232EC}"/>
              </a:ext>
            </a:extLst>
          </p:cNvPr>
          <p:cNvSpPr/>
          <p:nvPr/>
        </p:nvSpPr>
        <p:spPr>
          <a:xfrm>
            <a:off x="5588924" y="3366655"/>
            <a:ext cx="723207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BD531F8-DE3B-4615-9FCF-11A809C9F8E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4572000" y="3699164"/>
            <a:ext cx="10169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2C1E6D8E-F6AF-4C29-885B-669A3EB583FD}"/>
              </a:ext>
            </a:extLst>
          </p:cNvPr>
          <p:cNvSpPr/>
          <p:nvPr/>
        </p:nvSpPr>
        <p:spPr>
          <a:xfrm>
            <a:off x="5588924" y="4209012"/>
            <a:ext cx="723207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86D435B-A3C3-4E22-956A-82B469FF596B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572000" y="3699164"/>
            <a:ext cx="1016924" cy="842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BB4CC77-5D88-4F9E-A437-150FA10D2E51}"/>
              </a:ext>
            </a:extLst>
          </p:cNvPr>
          <p:cNvCxnSpPr>
            <a:cxnSpLocks/>
          </p:cNvCxnSpPr>
          <p:nvPr/>
        </p:nvCxnSpPr>
        <p:spPr>
          <a:xfrm flipV="1">
            <a:off x="6312131" y="3189316"/>
            <a:ext cx="1318953" cy="509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2BDE1E74-5B59-4D72-8A65-936BC1F49021}"/>
              </a:ext>
            </a:extLst>
          </p:cNvPr>
          <p:cNvSpPr/>
          <p:nvPr/>
        </p:nvSpPr>
        <p:spPr>
          <a:xfrm>
            <a:off x="7631084" y="2856807"/>
            <a:ext cx="723207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FCC4323-9F2E-4B35-B6C4-DC0DED4D5167}"/>
              </a:ext>
            </a:extLst>
          </p:cNvPr>
          <p:cNvSpPr/>
          <p:nvPr/>
        </p:nvSpPr>
        <p:spPr>
          <a:xfrm>
            <a:off x="7631084" y="4209012"/>
            <a:ext cx="723207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9006113-B0CD-4A9F-94CF-72B88011460C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6312131" y="3699164"/>
            <a:ext cx="1318953" cy="842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F2D0DFB-166F-46CB-A087-4216AF3CE135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>
            <a:off x="6312131" y="4541521"/>
            <a:ext cx="13189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DFCDFB5-141B-44BD-B23B-EF56B7C59630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V="1">
            <a:off x="7992688" y="3521825"/>
            <a:ext cx="0" cy="687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68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Grafos de camino más corto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9548EA-1B6F-4233-90DC-0A04BBA78FFC}"/>
              </a:ext>
            </a:extLst>
          </p:cNvPr>
          <p:cNvSpPr txBox="1"/>
          <p:nvPr/>
        </p:nvSpPr>
        <p:spPr>
          <a:xfrm>
            <a:off x="8312" y="1557738"/>
            <a:ext cx="8944495" cy="2150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Grafos orientados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Nodos como “lugares” (estados)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Arcos pesados, transición entre “lugares”</a:t>
            </a:r>
          </a:p>
          <a:p>
            <a:pPr>
              <a:lnSpc>
                <a:spcPct val="150000"/>
              </a:lnSpc>
            </a:pPr>
            <a:endParaRPr lang="es-AR" sz="230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280E430-A9C1-441F-8D7F-A16649DDE9D4}"/>
              </a:ext>
            </a:extLst>
          </p:cNvPr>
          <p:cNvSpPr/>
          <p:nvPr/>
        </p:nvSpPr>
        <p:spPr>
          <a:xfrm>
            <a:off x="3848793" y="3366655"/>
            <a:ext cx="723207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500" b="1" dirty="0"/>
              <a:t>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F172CE4-9D82-4E9C-BA64-0A4D6B4232EC}"/>
              </a:ext>
            </a:extLst>
          </p:cNvPr>
          <p:cNvSpPr/>
          <p:nvPr/>
        </p:nvSpPr>
        <p:spPr>
          <a:xfrm>
            <a:off x="5588924" y="3366655"/>
            <a:ext cx="723207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500" b="1" dirty="0"/>
              <a:t>B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BD531F8-DE3B-4615-9FCF-11A809C9F8E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4572000" y="3699164"/>
            <a:ext cx="10169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2C1E6D8E-F6AF-4C29-885B-669A3EB583FD}"/>
              </a:ext>
            </a:extLst>
          </p:cNvPr>
          <p:cNvSpPr/>
          <p:nvPr/>
        </p:nvSpPr>
        <p:spPr>
          <a:xfrm>
            <a:off x="5588924" y="4209012"/>
            <a:ext cx="723207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500" b="1" dirty="0"/>
              <a:t>C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86D435B-A3C3-4E22-956A-82B469FF596B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572000" y="3699164"/>
            <a:ext cx="1016924" cy="842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BB4CC77-5D88-4F9E-A437-150FA10D2E51}"/>
              </a:ext>
            </a:extLst>
          </p:cNvPr>
          <p:cNvCxnSpPr>
            <a:cxnSpLocks/>
          </p:cNvCxnSpPr>
          <p:nvPr/>
        </p:nvCxnSpPr>
        <p:spPr>
          <a:xfrm flipV="1">
            <a:off x="6312131" y="3189316"/>
            <a:ext cx="1318953" cy="509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2BDE1E74-5B59-4D72-8A65-936BC1F49021}"/>
              </a:ext>
            </a:extLst>
          </p:cNvPr>
          <p:cNvSpPr/>
          <p:nvPr/>
        </p:nvSpPr>
        <p:spPr>
          <a:xfrm>
            <a:off x="7631084" y="2856807"/>
            <a:ext cx="723207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500" b="1" dirty="0"/>
              <a:t>D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FCC4323-9F2E-4B35-B6C4-DC0DED4D5167}"/>
              </a:ext>
            </a:extLst>
          </p:cNvPr>
          <p:cNvSpPr/>
          <p:nvPr/>
        </p:nvSpPr>
        <p:spPr>
          <a:xfrm>
            <a:off x="7631084" y="4209012"/>
            <a:ext cx="723207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500" b="1" dirty="0"/>
              <a:t>E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9006113-B0CD-4A9F-94CF-72B88011460C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6312131" y="3699164"/>
            <a:ext cx="1318953" cy="842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F2D0DFB-166F-46CB-A087-4216AF3CE135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>
            <a:off x="6312131" y="4541521"/>
            <a:ext cx="13189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DFCDFB5-141B-44BD-B23B-EF56B7C59630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V="1">
            <a:off x="7992688" y="3521825"/>
            <a:ext cx="0" cy="687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11F73042-CAA8-4603-978D-BCCF633BA3FD}"/>
              </a:ext>
            </a:extLst>
          </p:cNvPr>
          <p:cNvSpPr txBox="1"/>
          <p:nvPr/>
        </p:nvSpPr>
        <p:spPr>
          <a:xfrm>
            <a:off x="4888743" y="337476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/>
              <a:t>30</a:t>
            </a:r>
            <a:endParaRPr lang="es-AR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225398E-370A-4E96-A007-38C5FB6B98B4}"/>
              </a:ext>
            </a:extLst>
          </p:cNvPr>
          <p:cNvSpPr txBox="1"/>
          <p:nvPr/>
        </p:nvSpPr>
        <p:spPr>
          <a:xfrm rot="20602213">
            <a:off x="6757711" y="31426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5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D2616DE-3861-4789-97EC-5D4D6126B5A8}"/>
              </a:ext>
            </a:extLst>
          </p:cNvPr>
          <p:cNvSpPr txBox="1"/>
          <p:nvPr/>
        </p:nvSpPr>
        <p:spPr>
          <a:xfrm rot="2107760">
            <a:off x="4989726" y="387778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14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A9322F4-7AB0-4266-B0CA-95451712BA80}"/>
              </a:ext>
            </a:extLst>
          </p:cNvPr>
          <p:cNvSpPr txBox="1"/>
          <p:nvPr/>
        </p:nvSpPr>
        <p:spPr>
          <a:xfrm>
            <a:off x="6527891" y="426785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30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08C836B-EEB7-499F-8578-20D8C2180DB6}"/>
              </a:ext>
            </a:extLst>
          </p:cNvPr>
          <p:cNvSpPr txBox="1"/>
          <p:nvPr/>
        </p:nvSpPr>
        <p:spPr>
          <a:xfrm rot="1866400">
            <a:off x="6780061" y="375976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12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F984449-7FF8-4288-8F1F-1B005C55D125}"/>
              </a:ext>
            </a:extLst>
          </p:cNvPr>
          <p:cNvSpPr txBox="1"/>
          <p:nvPr/>
        </p:nvSpPr>
        <p:spPr>
          <a:xfrm rot="5400000">
            <a:off x="8020546" y="37149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6408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43741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 didáctico: línea de producción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280E430-A9C1-441F-8D7F-A16649DDE9D4}"/>
              </a:ext>
            </a:extLst>
          </p:cNvPr>
          <p:cNvSpPr/>
          <p:nvPr/>
        </p:nvSpPr>
        <p:spPr>
          <a:xfrm>
            <a:off x="2108662" y="2859580"/>
            <a:ext cx="723207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500" b="1" dirty="0"/>
              <a:t>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F172CE4-9D82-4E9C-BA64-0A4D6B4232EC}"/>
              </a:ext>
            </a:extLst>
          </p:cNvPr>
          <p:cNvSpPr/>
          <p:nvPr/>
        </p:nvSpPr>
        <p:spPr>
          <a:xfrm>
            <a:off x="3848793" y="2859580"/>
            <a:ext cx="723207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500" b="1" dirty="0"/>
              <a:t>B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BD531F8-DE3B-4615-9FCF-11A809C9F8E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831869" y="3192089"/>
            <a:ext cx="10169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2C1E6D8E-F6AF-4C29-885B-669A3EB583FD}"/>
              </a:ext>
            </a:extLst>
          </p:cNvPr>
          <p:cNvSpPr/>
          <p:nvPr/>
        </p:nvSpPr>
        <p:spPr>
          <a:xfrm>
            <a:off x="3848793" y="3701937"/>
            <a:ext cx="723207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500" b="1" dirty="0"/>
              <a:t>C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86D435B-A3C3-4E22-956A-82B469FF596B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831869" y="3192089"/>
            <a:ext cx="1016924" cy="842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BB4CC77-5D88-4F9E-A437-150FA10D2E51}"/>
              </a:ext>
            </a:extLst>
          </p:cNvPr>
          <p:cNvCxnSpPr>
            <a:cxnSpLocks/>
          </p:cNvCxnSpPr>
          <p:nvPr/>
        </p:nvCxnSpPr>
        <p:spPr>
          <a:xfrm flipV="1">
            <a:off x="4572000" y="2682241"/>
            <a:ext cx="1318953" cy="509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2BDE1E74-5B59-4D72-8A65-936BC1F49021}"/>
              </a:ext>
            </a:extLst>
          </p:cNvPr>
          <p:cNvSpPr/>
          <p:nvPr/>
        </p:nvSpPr>
        <p:spPr>
          <a:xfrm>
            <a:off x="5890953" y="2349732"/>
            <a:ext cx="723207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500" b="1" dirty="0"/>
              <a:t>D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FCC4323-9F2E-4B35-B6C4-DC0DED4D5167}"/>
              </a:ext>
            </a:extLst>
          </p:cNvPr>
          <p:cNvSpPr/>
          <p:nvPr/>
        </p:nvSpPr>
        <p:spPr>
          <a:xfrm>
            <a:off x="5890953" y="3701937"/>
            <a:ext cx="723207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500" b="1" dirty="0"/>
              <a:t>E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9006113-B0CD-4A9F-94CF-72B88011460C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4572000" y="3192089"/>
            <a:ext cx="1318953" cy="842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F2D0DFB-166F-46CB-A087-4216AF3CE135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>
            <a:off x="4572000" y="4034446"/>
            <a:ext cx="13189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DFCDFB5-141B-44BD-B23B-EF56B7C59630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V="1">
            <a:off x="6252557" y="3014750"/>
            <a:ext cx="0" cy="687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11F73042-CAA8-4603-978D-BCCF633BA3FD}"/>
              </a:ext>
            </a:extLst>
          </p:cNvPr>
          <p:cNvSpPr txBox="1"/>
          <p:nvPr/>
        </p:nvSpPr>
        <p:spPr>
          <a:xfrm>
            <a:off x="3148612" y="286768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/>
              <a:t>30</a:t>
            </a:r>
            <a:endParaRPr lang="es-AR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225398E-370A-4E96-A007-38C5FB6B98B4}"/>
              </a:ext>
            </a:extLst>
          </p:cNvPr>
          <p:cNvSpPr txBox="1"/>
          <p:nvPr/>
        </p:nvSpPr>
        <p:spPr>
          <a:xfrm rot="20602213">
            <a:off x="5017580" y="26356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5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D2616DE-3861-4789-97EC-5D4D6126B5A8}"/>
              </a:ext>
            </a:extLst>
          </p:cNvPr>
          <p:cNvSpPr txBox="1"/>
          <p:nvPr/>
        </p:nvSpPr>
        <p:spPr>
          <a:xfrm rot="2107760">
            <a:off x="3249595" y="337070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14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A9322F4-7AB0-4266-B0CA-95451712BA80}"/>
              </a:ext>
            </a:extLst>
          </p:cNvPr>
          <p:cNvSpPr txBox="1"/>
          <p:nvPr/>
        </p:nvSpPr>
        <p:spPr>
          <a:xfrm>
            <a:off x="4787760" y="376077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30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08C836B-EEB7-499F-8578-20D8C2180DB6}"/>
              </a:ext>
            </a:extLst>
          </p:cNvPr>
          <p:cNvSpPr txBox="1"/>
          <p:nvPr/>
        </p:nvSpPr>
        <p:spPr>
          <a:xfrm rot="1866400">
            <a:off x="5089623" y="32526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2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F984449-7FF8-4288-8F1F-1B005C55D125}"/>
              </a:ext>
            </a:extLst>
          </p:cNvPr>
          <p:cNvSpPr txBox="1"/>
          <p:nvPr/>
        </p:nvSpPr>
        <p:spPr>
          <a:xfrm rot="5400000">
            <a:off x="6280415" y="32078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0958959-4798-433F-87C1-447F99BC18E1}"/>
              </a:ext>
            </a:extLst>
          </p:cNvPr>
          <p:cNvSpPr txBox="1"/>
          <p:nvPr/>
        </p:nvSpPr>
        <p:spPr>
          <a:xfrm>
            <a:off x="1908586" y="3514901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Línea nueva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0B8EB83-47C0-42EA-A388-80D1F593C0AD}"/>
              </a:ext>
            </a:extLst>
          </p:cNvPr>
          <p:cNvSpPr txBox="1"/>
          <p:nvPr/>
        </p:nvSpPr>
        <p:spPr>
          <a:xfrm>
            <a:off x="3744563" y="4423845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Control 2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54055CE-D6FB-4E51-8B73-24504360B188}"/>
              </a:ext>
            </a:extLst>
          </p:cNvPr>
          <p:cNvSpPr txBox="1"/>
          <p:nvPr/>
        </p:nvSpPr>
        <p:spPr>
          <a:xfrm>
            <a:off x="5890953" y="2015409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Puerta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F78C3C3-0E01-4029-B237-C50202532CDF}"/>
              </a:ext>
            </a:extLst>
          </p:cNvPr>
          <p:cNvSpPr txBox="1"/>
          <p:nvPr/>
        </p:nvSpPr>
        <p:spPr>
          <a:xfrm>
            <a:off x="3818300" y="2527071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Control 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27B9879-5D4C-4A95-8BBF-7434C9F12097}"/>
              </a:ext>
            </a:extLst>
          </p:cNvPr>
          <p:cNvSpPr txBox="1"/>
          <p:nvPr/>
        </p:nvSpPr>
        <p:spPr>
          <a:xfrm>
            <a:off x="5443714" y="4427269"/>
            <a:ext cx="189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Almacén intermedio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7BF3232-D7AA-49B3-A627-0A2ECA0FD6AE}"/>
              </a:ext>
            </a:extLst>
          </p:cNvPr>
          <p:cNvSpPr txBox="1"/>
          <p:nvPr/>
        </p:nvSpPr>
        <p:spPr>
          <a:xfrm>
            <a:off x="99752" y="1326723"/>
            <a:ext cx="6317673" cy="161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Camino de un nuevo producto por la planta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Controles flexibles</a:t>
            </a:r>
          </a:p>
          <a:p>
            <a:pPr>
              <a:lnSpc>
                <a:spcPct val="150000"/>
              </a:lnSpc>
            </a:pPr>
            <a:endParaRPr lang="es-AR" sz="2300" dirty="0"/>
          </a:p>
        </p:txBody>
      </p:sp>
    </p:spTree>
    <p:extLst>
      <p:ext uri="{BB962C8B-B14F-4D97-AF65-F5344CB8AC3E}">
        <p14:creationId xmlns:p14="http://schemas.microsoft.com/office/powerpoint/2010/main" val="295882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68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Grafos de camino más corto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9548EA-1B6F-4233-90DC-0A04BBA78FFC}"/>
              </a:ext>
            </a:extLst>
          </p:cNvPr>
          <p:cNvSpPr txBox="1"/>
          <p:nvPr/>
        </p:nvSpPr>
        <p:spPr>
          <a:xfrm>
            <a:off x="8312" y="1557738"/>
            <a:ext cx="8944495" cy="2150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La </a:t>
            </a:r>
            <a:r>
              <a:rPr lang="es-AR" sz="2300" b="1" dirty="0"/>
              <a:t>complejidad</a:t>
            </a:r>
            <a:r>
              <a:rPr lang="es-AR" sz="2300" dirty="0"/>
              <a:t> depende del </a:t>
            </a:r>
            <a:r>
              <a:rPr lang="es-AR" sz="2300" b="1" dirty="0">
                <a:solidFill>
                  <a:srgbClr val="00B050"/>
                </a:solidFill>
              </a:rPr>
              <a:t>algoritmo</a:t>
            </a:r>
            <a:r>
              <a:rPr lang="es-AR" sz="2300" dirty="0"/>
              <a:t> y del </a:t>
            </a:r>
            <a:r>
              <a:rPr lang="es-AR" sz="2300" b="1" dirty="0">
                <a:solidFill>
                  <a:srgbClr val="FF0000"/>
                </a:solidFill>
              </a:rPr>
              <a:t>problema</a:t>
            </a:r>
            <a:r>
              <a:rPr lang="es-AR" sz="23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Un buen algoritmo </a:t>
            </a:r>
            <a:r>
              <a:rPr lang="es-AR" sz="2300" u="sng" dirty="0"/>
              <a:t>agilizar la búsqueda</a:t>
            </a:r>
            <a:r>
              <a:rPr lang="es-AR" sz="23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La </a:t>
            </a:r>
            <a:r>
              <a:rPr lang="es-AR" sz="2300" b="1" dirty="0">
                <a:solidFill>
                  <a:schemeClr val="accent5"/>
                </a:solidFill>
              </a:rPr>
              <a:t>densidad</a:t>
            </a:r>
            <a:r>
              <a:rPr lang="es-AR" sz="2300" dirty="0"/>
              <a:t> y </a:t>
            </a:r>
            <a:r>
              <a:rPr lang="es-AR" sz="2300" b="1" dirty="0">
                <a:solidFill>
                  <a:schemeClr val="accent5"/>
                </a:solidFill>
              </a:rPr>
              <a:t>tamaño</a:t>
            </a:r>
            <a:r>
              <a:rPr lang="es-AR" sz="2300" dirty="0"/>
              <a:t> del grafo pueden ser </a:t>
            </a:r>
            <a:r>
              <a:rPr lang="es-AR" sz="2300" dirty="0">
                <a:highlight>
                  <a:srgbClr val="FFFF00"/>
                </a:highlight>
              </a:rPr>
              <a:t>altísimos</a:t>
            </a:r>
            <a:r>
              <a:rPr lang="es-AR" sz="2300" dirty="0"/>
              <a:t>.</a:t>
            </a:r>
          </a:p>
          <a:p>
            <a:pPr lvl="3">
              <a:lnSpc>
                <a:spcPct val="150000"/>
              </a:lnSpc>
            </a:pPr>
            <a:r>
              <a:rPr lang="es-AR" sz="2300" dirty="0"/>
              <a:t>	- </a:t>
            </a:r>
            <a:r>
              <a:rPr lang="es-AR" sz="2300" dirty="0" err="1"/>
              <a:t>Ej</a:t>
            </a:r>
            <a:r>
              <a:rPr lang="es-AR" sz="2300" dirty="0"/>
              <a:t>: “</a:t>
            </a:r>
            <a:r>
              <a:rPr lang="es-AR" sz="2300" dirty="0" err="1"/>
              <a:t>Pathfinding</a:t>
            </a:r>
            <a:r>
              <a:rPr lang="es-AR" sz="23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776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28780F43-0002-4893-A461-DA7A22818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26" name="Picture 2" descr="Google Maps se actualiza con 5 nuevas funciones | De10">
            <a:extLst>
              <a:ext uri="{FF2B5EF4-FFF2-40B4-BE49-F238E27FC236}">
                <a16:creationId xmlns:a16="http://schemas.microsoft.com/office/drawing/2014/main" id="{A99FC01D-088D-4DAA-AF5D-DC31BEAE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699" y="0"/>
            <a:ext cx="1432301" cy="8837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43;p9">
            <a:extLst>
              <a:ext uri="{FF2B5EF4-FFF2-40B4-BE49-F238E27FC236}">
                <a16:creationId xmlns:a16="http://schemas.microsoft.com/office/drawing/2014/main" id="{FBB5A823-68C7-49A9-92BC-C8BAAE94D38E}"/>
              </a:ext>
            </a:extLst>
          </p:cNvPr>
          <p:cNvSpPr txBox="1">
            <a:spLocks/>
          </p:cNvSpPr>
          <p:nvPr/>
        </p:nvSpPr>
        <p:spPr>
          <a:xfrm>
            <a:off x="173311" y="4162836"/>
            <a:ext cx="6368806" cy="85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</a:pPr>
            <a:r>
              <a:rPr lang="es-AR" sz="2500" b="1" dirty="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¿Cómo resolvería Google </a:t>
            </a:r>
            <a:r>
              <a:rPr lang="es-AR" sz="2500" b="1" dirty="0" err="1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Maps</a:t>
            </a:r>
            <a:r>
              <a:rPr lang="es-AR" sz="2500" b="1" dirty="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8198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77F2C50-D341-4A7C-822C-FFF31D16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A147A8C0-F36A-45FD-A08D-165057D142F4}"/>
              </a:ext>
            </a:extLst>
          </p:cNvPr>
          <p:cNvSpPr/>
          <p:nvPr/>
        </p:nvSpPr>
        <p:spPr>
          <a:xfrm>
            <a:off x="2543695" y="590205"/>
            <a:ext cx="361604" cy="3325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173155A-FD11-4BF5-9E07-145C342E8C14}"/>
              </a:ext>
            </a:extLst>
          </p:cNvPr>
          <p:cNvSpPr/>
          <p:nvPr/>
        </p:nvSpPr>
        <p:spPr>
          <a:xfrm>
            <a:off x="2433552" y="105017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0361219-C2B6-44BE-8018-2F6167057729}"/>
              </a:ext>
            </a:extLst>
          </p:cNvPr>
          <p:cNvSpPr/>
          <p:nvPr/>
        </p:nvSpPr>
        <p:spPr>
          <a:xfrm>
            <a:off x="3217719" y="1385457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24E8457-5278-41E6-A001-C9E842E6F6F2}"/>
              </a:ext>
            </a:extLst>
          </p:cNvPr>
          <p:cNvSpPr/>
          <p:nvPr/>
        </p:nvSpPr>
        <p:spPr>
          <a:xfrm>
            <a:off x="4001886" y="171796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EC20DCA-334B-4ABD-8CDC-C23A46602CA5}"/>
              </a:ext>
            </a:extLst>
          </p:cNvPr>
          <p:cNvSpPr/>
          <p:nvPr/>
        </p:nvSpPr>
        <p:spPr>
          <a:xfrm>
            <a:off x="5010497" y="2050475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D639F10-1B99-4C88-8A27-96F373959921}"/>
              </a:ext>
            </a:extLst>
          </p:cNvPr>
          <p:cNvSpPr/>
          <p:nvPr/>
        </p:nvSpPr>
        <p:spPr>
          <a:xfrm>
            <a:off x="5753100" y="2269723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1C79ED2-0CC3-465E-98B4-3952E12939D0}"/>
              </a:ext>
            </a:extLst>
          </p:cNvPr>
          <p:cNvSpPr/>
          <p:nvPr/>
        </p:nvSpPr>
        <p:spPr>
          <a:xfrm>
            <a:off x="6495703" y="2571750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78936C5-D073-44EA-93EF-A5643CB871E3}"/>
              </a:ext>
            </a:extLst>
          </p:cNvPr>
          <p:cNvSpPr/>
          <p:nvPr/>
        </p:nvSpPr>
        <p:spPr>
          <a:xfrm>
            <a:off x="7321434" y="2904259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175E03C-3FA7-4EF5-A61F-6EF3A8BD638A}"/>
              </a:ext>
            </a:extLst>
          </p:cNvPr>
          <p:cNvSpPr/>
          <p:nvPr/>
        </p:nvSpPr>
        <p:spPr>
          <a:xfrm>
            <a:off x="7184274" y="3530484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A560B8E-468A-4DAF-9941-155A56012C7B}"/>
              </a:ext>
            </a:extLst>
          </p:cNvPr>
          <p:cNvSpPr/>
          <p:nvPr/>
        </p:nvSpPr>
        <p:spPr>
          <a:xfrm>
            <a:off x="6314901" y="323676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AF3374A-0269-4A6A-9CB5-EE47CABB1BA4}"/>
              </a:ext>
            </a:extLst>
          </p:cNvPr>
          <p:cNvSpPr/>
          <p:nvPr/>
        </p:nvSpPr>
        <p:spPr>
          <a:xfrm>
            <a:off x="4929446" y="2763634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32082EE-48DB-45E5-8406-D3ACEA4F916E}"/>
              </a:ext>
            </a:extLst>
          </p:cNvPr>
          <p:cNvSpPr/>
          <p:nvPr/>
        </p:nvSpPr>
        <p:spPr>
          <a:xfrm>
            <a:off x="5626330" y="3049383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34217E2-6606-4C84-9BE2-C7982F774E79}"/>
              </a:ext>
            </a:extLst>
          </p:cNvPr>
          <p:cNvSpPr/>
          <p:nvPr/>
        </p:nvSpPr>
        <p:spPr>
          <a:xfrm>
            <a:off x="4085704" y="2435977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C0A7F05-19F1-4541-ABBD-77B0CE1FFF98}"/>
              </a:ext>
            </a:extLst>
          </p:cNvPr>
          <p:cNvSpPr/>
          <p:nvPr/>
        </p:nvSpPr>
        <p:spPr>
          <a:xfrm>
            <a:off x="3210099" y="2382984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F410F7B-34E9-41F5-B337-D72176B2AB5C}"/>
              </a:ext>
            </a:extLst>
          </p:cNvPr>
          <p:cNvSpPr/>
          <p:nvPr/>
        </p:nvSpPr>
        <p:spPr>
          <a:xfrm>
            <a:off x="2329988" y="1806635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0ABA0E4-C4E0-428F-8D11-5CBAC6C91D64}"/>
              </a:ext>
            </a:extLst>
          </p:cNvPr>
          <p:cNvSpPr/>
          <p:nvPr/>
        </p:nvSpPr>
        <p:spPr>
          <a:xfrm>
            <a:off x="3172518" y="1886993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F47A2F1-0907-4F87-9C0E-7666ED9DA0AD}"/>
              </a:ext>
            </a:extLst>
          </p:cNvPr>
          <p:cNvSpPr/>
          <p:nvPr/>
        </p:nvSpPr>
        <p:spPr>
          <a:xfrm>
            <a:off x="2246169" y="2269723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CF88C14-B5DB-4D0C-8804-FB9F0C132AC8}"/>
              </a:ext>
            </a:extLst>
          </p:cNvPr>
          <p:cNvSpPr/>
          <p:nvPr/>
        </p:nvSpPr>
        <p:spPr>
          <a:xfrm>
            <a:off x="1205865" y="2139144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03B3646-2E6D-423E-BD54-58EF952A4E46}"/>
              </a:ext>
            </a:extLst>
          </p:cNvPr>
          <p:cNvSpPr/>
          <p:nvPr/>
        </p:nvSpPr>
        <p:spPr>
          <a:xfrm>
            <a:off x="1383378" y="1318955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2C18532-FCE6-49A9-8C1F-887566605A5D}"/>
              </a:ext>
            </a:extLst>
          </p:cNvPr>
          <p:cNvSpPr/>
          <p:nvPr/>
        </p:nvSpPr>
        <p:spPr>
          <a:xfrm>
            <a:off x="1469277" y="512623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B3F23FA-9EE2-4B3B-BEC8-FE9C5F0AE4B7}"/>
              </a:ext>
            </a:extLst>
          </p:cNvPr>
          <p:cNvSpPr/>
          <p:nvPr/>
        </p:nvSpPr>
        <p:spPr>
          <a:xfrm>
            <a:off x="1564180" y="115004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FEFAD1E-2346-4F31-A08D-B735ABABA989}"/>
              </a:ext>
            </a:extLst>
          </p:cNvPr>
          <p:cNvSpPr/>
          <p:nvPr/>
        </p:nvSpPr>
        <p:spPr>
          <a:xfrm>
            <a:off x="2520838" y="16350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DB46015C-B27C-4DBF-AF71-92DF15A150AB}"/>
              </a:ext>
            </a:extLst>
          </p:cNvPr>
          <p:cNvSpPr/>
          <p:nvPr/>
        </p:nvSpPr>
        <p:spPr>
          <a:xfrm>
            <a:off x="3309162" y="163505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64133672-70EB-40E9-BF07-1E622CECB0D8}"/>
              </a:ext>
            </a:extLst>
          </p:cNvPr>
          <p:cNvSpPr/>
          <p:nvPr/>
        </p:nvSpPr>
        <p:spPr>
          <a:xfrm>
            <a:off x="335285" y="1216430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BB54C68-6832-4D6A-989E-60271EE8113A}"/>
              </a:ext>
            </a:extLst>
          </p:cNvPr>
          <p:cNvSpPr/>
          <p:nvPr/>
        </p:nvSpPr>
        <p:spPr>
          <a:xfrm>
            <a:off x="262544" y="2028309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C2D48F2-2070-418C-8D2E-EFB59E72B6F5}"/>
              </a:ext>
            </a:extLst>
          </p:cNvPr>
          <p:cNvSpPr/>
          <p:nvPr/>
        </p:nvSpPr>
        <p:spPr>
          <a:xfrm>
            <a:off x="163489" y="292988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2BCCC4E0-2BF9-45A5-8FFA-4B41EC974E9E}"/>
              </a:ext>
            </a:extLst>
          </p:cNvPr>
          <p:cNvSpPr/>
          <p:nvPr/>
        </p:nvSpPr>
        <p:spPr>
          <a:xfrm>
            <a:off x="1099358" y="3028253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98FD512-6E1F-4C6C-B10C-330ED2AAAFE1}"/>
              </a:ext>
            </a:extLst>
          </p:cNvPr>
          <p:cNvSpPr/>
          <p:nvPr/>
        </p:nvSpPr>
        <p:spPr>
          <a:xfrm>
            <a:off x="2112126" y="314255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0C70E27-531A-4708-A285-F7C99A1E89B8}"/>
              </a:ext>
            </a:extLst>
          </p:cNvPr>
          <p:cNvSpPr/>
          <p:nvPr/>
        </p:nvSpPr>
        <p:spPr>
          <a:xfrm>
            <a:off x="3045577" y="3262397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ABAF446B-A353-47F3-927C-09F9F0645334}"/>
              </a:ext>
            </a:extLst>
          </p:cNvPr>
          <p:cNvSpPr/>
          <p:nvPr/>
        </p:nvSpPr>
        <p:spPr>
          <a:xfrm>
            <a:off x="3931226" y="3320242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734FA4E-EC8E-43E2-813F-5F4C7F76BB3C}"/>
              </a:ext>
            </a:extLst>
          </p:cNvPr>
          <p:cNvSpPr/>
          <p:nvPr/>
        </p:nvSpPr>
        <p:spPr>
          <a:xfrm>
            <a:off x="4804062" y="348649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E5CDC3D-B440-4F69-87CF-6416D5C22C7A}"/>
              </a:ext>
            </a:extLst>
          </p:cNvPr>
          <p:cNvSpPr/>
          <p:nvPr/>
        </p:nvSpPr>
        <p:spPr>
          <a:xfrm>
            <a:off x="5448990" y="369673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CAEFC825-F3D3-4D82-B52A-807715BF0830}"/>
              </a:ext>
            </a:extLst>
          </p:cNvPr>
          <p:cNvSpPr/>
          <p:nvPr/>
        </p:nvSpPr>
        <p:spPr>
          <a:xfrm>
            <a:off x="6298968" y="390178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FC6AB3BF-F4F8-4D9D-9B69-626948913928}"/>
              </a:ext>
            </a:extLst>
          </p:cNvPr>
          <p:cNvSpPr/>
          <p:nvPr/>
        </p:nvSpPr>
        <p:spPr>
          <a:xfrm>
            <a:off x="7066510" y="4126575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8A3AB680-FFF1-49A2-B21A-110408208FFB}"/>
              </a:ext>
            </a:extLst>
          </p:cNvPr>
          <p:cNvSpPr/>
          <p:nvPr/>
        </p:nvSpPr>
        <p:spPr>
          <a:xfrm>
            <a:off x="8053647" y="3862992"/>
            <a:ext cx="361604" cy="3325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2BF8B685-463E-469C-B7FB-F65B37EFA672}"/>
              </a:ext>
            </a:extLst>
          </p:cNvPr>
          <p:cNvSpPr/>
          <p:nvPr/>
        </p:nvSpPr>
        <p:spPr>
          <a:xfrm>
            <a:off x="7924453" y="4292829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C55C41CD-2723-4291-871E-B8969D7CA1D8}"/>
              </a:ext>
            </a:extLst>
          </p:cNvPr>
          <p:cNvSpPr/>
          <p:nvPr/>
        </p:nvSpPr>
        <p:spPr>
          <a:xfrm>
            <a:off x="8747413" y="4662051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146FD01-209A-4D17-9E11-DB2A3C4670B7}"/>
              </a:ext>
            </a:extLst>
          </p:cNvPr>
          <p:cNvSpPr/>
          <p:nvPr/>
        </p:nvSpPr>
        <p:spPr>
          <a:xfrm>
            <a:off x="7872845" y="4784664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67565596-9D43-4D3C-A642-D0966CA13E21}"/>
              </a:ext>
            </a:extLst>
          </p:cNvPr>
          <p:cNvSpPr/>
          <p:nvPr/>
        </p:nvSpPr>
        <p:spPr>
          <a:xfrm>
            <a:off x="6940433" y="4727512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360331AA-1A1B-4989-85AD-0D06DE7DC7F3}"/>
              </a:ext>
            </a:extLst>
          </p:cNvPr>
          <p:cNvSpPr/>
          <p:nvPr/>
        </p:nvSpPr>
        <p:spPr>
          <a:xfrm>
            <a:off x="6112623" y="4662051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367B7BCE-F91A-49A0-B663-21851BEC1577}"/>
              </a:ext>
            </a:extLst>
          </p:cNvPr>
          <p:cNvSpPr/>
          <p:nvPr/>
        </p:nvSpPr>
        <p:spPr>
          <a:xfrm>
            <a:off x="8235833" y="3262049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A53163A8-35B2-40C8-BF85-85963A6AFCEE}"/>
              </a:ext>
            </a:extLst>
          </p:cNvPr>
          <p:cNvSpPr/>
          <p:nvPr/>
        </p:nvSpPr>
        <p:spPr>
          <a:xfrm>
            <a:off x="5361013" y="449579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89A15FA8-D631-4ABE-BAE4-95F380F802CE}"/>
              </a:ext>
            </a:extLst>
          </p:cNvPr>
          <p:cNvSpPr/>
          <p:nvPr/>
        </p:nvSpPr>
        <p:spPr>
          <a:xfrm>
            <a:off x="4683872" y="4329541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E80AC3EF-0AC8-4E62-83EE-94B923B4203F}"/>
              </a:ext>
            </a:extLst>
          </p:cNvPr>
          <p:cNvSpPr/>
          <p:nvPr/>
        </p:nvSpPr>
        <p:spPr>
          <a:xfrm>
            <a:off x="3892256" y="429282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F38B91FA-F69C-40E0-828A-873F13AB86F0}"/>
              </a:ext>
            </a:extLst>
          </p:cNvPr>
          <p:cNvSpPr/>
          <p:nvPr/>
        </p:nvSpPr>
        <p:spPr>
          <a:xfrm>
            <a:off x="2932306" y="416328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F9D13E40-AC11-4B34-B27A-9093A7E6B9A6}"/>
              </a:ext>
            </a:extLst>
          </p:cNvPr>
          <p:cNvSpPr/>
          <p:nvPr/>
        </p:nvSpPr>
        <p:spPr>
          <a:xfrm>
            <a:off x="2022755" y="402924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E52AE02F-A23F-4072-87EA-D56E79650308}"/>
              </a:ext>
            </a:extLst>
          </p:cNvPr>
          <p:cNvSpPr/>
          <p:nvPr/>
        </p:nvSpPr>
        <p:spPr>
          <a:xfrm>
            <a:off x="1090343" y="3960319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103E7534-017C-4BCE-B62E-24ED713EA689}"/>
              </a:ext>
            </a:extLst>
          </p:cNvPr>
          <p:cNvSpPr/>
          <p:nvPr/>
        </p:nvSpPr>
        <p:spPr>
          <a:xfrm>
            <a:off x="-20088" y="3819005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FDC940D7-1107-41CA-9C1A-B169CF007890}"/>
              </a:ext>
            </a:extLst>
          </p:cNvPr>
          <p:cNvSpPr/>
          <p:nvPr/>
        </p:nvSpPr>
        <p:spPr>
          <a:xfrm>
            <a:off x="553135" y="183231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53C3D9D9-266E-490F-98B6-298C4B485A32}"/>
              </a:ext>
            </a:extLst>
          </p:cNvPr>
          <p:cNvSpPr/>
          <p:nvPr/>
        </p:nvSpPr>
        <p:spPr>
          <a:xfrm>
            <a:off x="3318861" y="728755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5FEF2832-3141-42C5-81E4-28C30297B0B5}"/>
              </a:ext>
            </a:extLst>
          </p:cNvPr>
          <p:cNvSpPr/>
          <p:nvPr/>
        </p:nvSpPr>
        <p:spPr>
          <a:xfrm>
            <a:off x="4210396" y="94522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91C4C83-2291-4F99-85BB-62A0A75E5097}"/>
              </a:ext>
            </a:extLst>
          </p:cNvPr>
          <p:cNvSpPr/>
          <p:nvPr/>
        </p:nvSpPr>
        <p:spPr>
          <a:xfrm>
            <a:off x="4340276" y="183230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0EB0EDA-2ACA-40AD-AEFC-9DC5D7C83D9D}"/>
              </a:ext>
            </a:extLst>
          </p:cNvPr>
          <p:cNvSpPr/>
          <p:nvPr/>
        </p:nvSpPr>
        <p:spPr>
          <a:xfrm>
            <a:off x="5211035" y="193973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2D4492FE-5473-4C5D-90EE-CFE5D96ECB6F}"/>
              </a:ext>
            </a:extLst>
          </p:cNvPr>
          <p:cNvSpPr/>
          <p:nvPr/>
        </p:nvSpPr>
        <p:spPr>
          <a:xfrm>
            <a:off x="5165666" y="1277737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1CE3D7FB-40BC-4E1E-919C-2260C43ABDBF}"/>
              </a:ext>
            </a:extLst>
          </p:cNvPr>
          <p:cNvSpPr/>
          <p:nvPr/>
        </p:nvSpPr>
        <p:spPr>
          <a:xfrm>
            <a:off x="6045779" y="25769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5B402441-0140-483D-903A-DEAC02D836D6}"/>
              </a:ext>
            </a:extLst>
          </p:cNvPr>
          <p:cNvSpPr/>
          <p:nvPr/>
        </p:nvSpPr>
        <p:spPr>
          <a:xfrm>
            <a:off x="7810152" y="293379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B6E56443-282C-42F8-B5B9-474A4CE8C703}"/>
              </a:ext>
            </a:extLst>
          </p:cNvPr>
          <p:cNvSpPr/>
          <p:nvPr/>
        </p:nvSpPr>
        <p:spPr>
          <a:xfrm>
            <a:off x="5864977" y="1453861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F3D3FC62-8E16-4352-8C72-BA5E1F851D13}"/>
              </a:ext>
            </a:extLst>
          </p:cNvPr>
          <p:cNvSpPr/>
          <p:nvPr/>
        </p:nvSpPr>
        <p:spPr>
          <a:xfrm>
            <a:off x="7511589" y="1959037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CD9389AC-E8CF-44C4-A197-4D96F5EEBF25}"/>
              </a:ext>
            </a:extLst>
          </p:cNvPr>
          <p:cNvSpPr/>
          <p:nvPr/>
        </p:nvSpPr>
        <p:spPr>
          <a:xfrm>
            <a:off x="6713567" y="1152700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8E065BD9-331E-4687-B99C-5B1CA1F6BC35}"/>
              </a:ext>
            </a:extLst>
          </p:cNvPr>
          <p:cNvSpPr/>
          <p:nvPr/>
        </p:nvSpPr>
        <p:spPr>
          <a:xfrm>
            <a:off x="6667674" y="1753637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074AA85E-7C65-430B-9263-E5A48B2DC66A}"/>
              </a:ext>
            </a:extLst>
          </p:cNvPr>
          <p:cNvSpPr/>
          <p:nvPr/>
        </p:nvSpPr>
        <p:spPr>
          <a:xfrm>
            <a:off x="7631080" y="1216429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D712C0EF-602C-444E-9B1A-2DDE4C286318}"/>
              </a:ext>
            </a:extLst>
          </p:cNvPr>
          <p:cNvSpPr/>
          <p:nvPr/>
        </p:nvSpPr>
        <p:spPr>
          <a:xfrm>
            <a:off x="6870118" y="28125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D884D3EA-523B-4F70-A5EF-4DC2CFC85561}"/>
              </a:ext>
            </a:extLst>
          </p:cNvPr>
          <p:cNvSpPr/>
          <p:nvPr/>
        </p:nvSpPr>
        <p:spPr>
          <a:xfrm>
            <a:off x="8814954" y="360227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0DA8D1D4-7379-4B2A-ADAC-AA48EFB86A28}"/>
              </a:ext>
            </a:extLst>
          </p:cNvPr>
          <p:cNvSpPr/>
          <p:nvPr/>
        </p:nvSpPr>
        <p:spPr>
          <a:xfrm>
            <a:off x="8567647" y="1382683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9822E54F-DBE5-432C-8834-5863EB30FD01}"/>
              </a:ext>
            </a:extLst>
          </p:cNvPr>
          <p:cNvSpPr/>
          <p:nvPr/>
        </p:nvSpPr>
        <p:spPr>
          <a:xfrm>
            <a:off x="8394468" y="210346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61B1427E-F711-4C18-8A99-FED238C5F80C}"/>
              </a:ext>
            </a:extLst>
          </p:cNvPr>
          <p:cNvSpPr/>
          <p:nvPr/>
        </p:nvSpPr>
        <p:spPr>
          <a:xfrm>
            <a:off x="8352210" y="274873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8178F395-8D1E-4894-B6D6-727CC2335727}"/>
              </a:ext>
            </a:extLst>
          </p:cNvPr>
          <p:cNvCxnSpPr>
            <a:cxnSpLocks/>
            <a:stCxn id="53" idx="6"/>
            <a:endCxn id="25" idx="2"/>
          </p:cNvCxnSpPr>
          <p:nvPr/>
        </p:nvCxnSpPr>
        <p:spPr>
          <a:xfrm flipV="1">
            <a:off x="914739" y="281259"/>
            <a:ext cx="649441" cy="6822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EBBD8CCA-1550-4753-AD10-81CD0BAF567C}"/>
              </a:ext>
            </a:extLst>
          </p:cNvPr>
          <p:cNvCxnSpPr>
            <a:cxnSpLocks/>
            <a:stCxn id="53" idx="5"/>
            <a:endCxn id="24" idx="1"/>
          </p:cNvCxnSpPr>
          <p:nvPr/>
        </p:nvCxnSpPr>
        <p:spPr>
          <a:xfrm>
            <a:off x="861783" y="467045"/>
            <a:ext cx="660450" cy="9427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8182B056-01AB-4039-9167-50CBD4698AC6}"/>
              </a:ext>
            </a:extLst>
          </p:cNvPr>
          <p:cNvCxnSpPr>
            <a:cxnSpLocks/>
            <a:stCxn id="53" idx="4"/>
            <a:endCxn id="28" idx="0"/>
          </p:cNvCxnSpPr>
          <p:nvPr/>
        </p:nvCxnSpPr>
        <p:spPr>
          <a:xfrm flipH="1">
            <a:off x="516087" y="515740"/>
            <a:ext cx="217850" cy="70069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D14B1AC7-2C3C-447E-A690-A37EC8F34AE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 flipH="1">
            <a:off x="443346" y="1548939"/>
            <a:ext cx="72741" cy="47937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AA1CFC02-BAF5-4A5D-B4B1-DB2598071E2F}"/>
              </a:ext>
            </a:extLst>
          </p:cNvPr>
          <p:cNvCxnSpPr>
            <a:cxnSpLocks/>
            <a:stCxn id="28" idx="6"/>
            <a:endCxn id="23" idx="2"/>
          </p:cNvCxnSpPr>
          <p:nvPr/>
        </p:nvCxnSpPr>
        <p:spPr>
          <a:xfrm>
            <a:off x="696889" y="1382685"/>
            <a:ext cx="686489" cy="10252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4E9AFCEA-BB06-4E79-BF99-0591509E4598}"/>
              </a:ext>
            </a:extLst>
          </p:cNvPr>
          <p:cNvCxnSpPr>
            <a:cxnSpLocks/>
            <a:stCxn id="29" idx="6"/>
            <a:endCxn id="22" idx="2"/>
          </p:cNvCxnSpPr>
          <p:nvPr/>
        </p:nvCxnSpPr>
        <p:spPr>
          <a:xfrm>
            <a:off x="624148" y="2194564"/>
            <a:ext cx="581717" cy="11083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C528538F-1BE1-4011-BDDB-F4100E30AD34}"/>
              </a:ext>
            </a:extLst>
          </p:cNvPr>
          <p:cNvCxnSpPr>
            <a:cxnSpLocks/>
            <a:stCxn id="23" idx="4"/>
            <a:endCxn id="22" idx="0"/>
          </p:cNvCxnSpPr>
          <p:nvPr/>
        </p:nvCxnSpPr>
        <p:spPr>
          <a:xfrm flipH="1">
            <a:off x="1386667" y="1651464"/>
            <a:ext cx="177513" cy="4876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A43D27B6-650C-457F-B547-5E08CA0902B8}"/>
              </a:ext>
            </a:extLst>
          </p:cNvPr>
          <p:cNvCxnSpPr>
            <a:cxnSpLocks/>
            <a:stCxn id="24" idx="4"/>
            <a:endCxn id="23" idx="0"/>
          </p:cNvCxnSpPr>
          <p:nvPr/>
        </p:nvCxnSpPr>
        <p:spPr>
          <a:xfrm flipH="1">
            <a:off x="1564180" y="845132"/>
            <a:ext cx="85899" cy="47382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0C5D943-3401-4AFE-968C-62D3FCC9A947}"/>
              </a:ext>
            </a:extLst>
          </p:cNvPr>
          <p:cNvCxnSpPr>
            <a:cxnSpLocks/>
            <a:stCxn id="24" idx="6"/>
            <a:endCxn id="6" idx="2"/>
          </p:cNvCxnSpPr>
          <p:nvPr/>
        </p:nvCxnSpPr>
        <p:spPr>
          <a:xfrm>
            <a:off x="1830881" y="678878"/>
            <a:ext cx="602671" cy="53755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>
            <a:extLst>
              <a:ext uri="{FF2B5EF4-FFF2-40B4-BE49-F238E27FC236}">
                <a16:creationId xmlns:a16="http://schemas.microsoft.com/office/drawing/2014/main" id="{B0318CF0-F2C2-4A10-B14C-FB904BEB2487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925784" y="281259"/>
            <a:ext cx="595054" cy="4850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15649869-6398-441D-BED3-9417E31B01B3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596651" y="874019"/>
            <a:ext cx="17703" cy="17615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CBDFCD76-7AD3-45B7-9077-F9F2FB910B9E}"/>
              </a:ext>
            </a:extLst>
          </p:cNvPr>
          <p:cNvCxnSpPr>
            <a:cxnSpLocks/>
            <a:stCxn id="26" idx="4"/>
            <a:endCxn id="5" idx="0"/>
          </p:cNvCxnSpPr>
          <p:nvPr/>
        </p:nvCxnSpPr>
        <p:spPr>
          <a:xfrm>
            <a:off x="2701640" y="496015"/>
            <a:ext cx="22857" cy="9419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6D14D32F-9165-4D3F-801D-6F81C278D610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flipH="1">
            <a:off x="2882442" y="329760"/>
            <a:ext cx="426720" cy="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>
            <a:extLst>
              <a:ext uri="{FF2B5EF4-FFF2-40B4-BE49-F238E27FC236}">
                <a16:creationId xmlns:a16="http://schemas.microsoft.com/office/drawing/2014/main" id="{88E4DC36-1AC6-47EB-BF73-0A9AD2165FDC}"/>
              </a:ext>
            </a:extLst>
          </p:cNvPr>
          <p:cNvCxnSpPr>
            <a:cxnSpLocks/>
            <a:stCxn id="56" idx="2"/>
            <a:endCxn id="27" idx="6"/>
          </p:cNvCxnSpPr>
          <p:nvPr/>
        </p:nvCxnSpPr>
        <p:spPr>
          <a:xfrm flipH="1" flipV="1">
            <a:off x="3670766" y="329760"/>
            <a:ext cx="669510" cy="1972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de flecha 145">
            <a:extLst>
              <a:ext uri="{FF2B5EF4-FFF2-40B4-BE49-F238E27FC236}">
                <a16:creationId xmlns:a16="http://schemas.microsoft.com/office/drawing/2014/main" id="{3C0B2DB6-8623-4FB8-93C0-2264839BC9FD}"/>
              </a:ext>
            </a:extLst>
          </p:cNvPr>
          <p:cNvCxnSpPr>
            <a:cxnSpLocks/>
            <a:stCxn id="54" idx="0"/>
            <a:endCxn id="27" idx="4"/>
          </p:cNvCxnSpPr>
          <p:nvPr/>
        </p:nvCxnSpPr>
        <p:spPr>
          <a:xfrm flipH="1" flipV="1">
            <a:off x="3489964" y="496014"/>
            <a:ext cx="9699" cy="23274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>
            <a:extLst>
              <a:ext uri="{FF2B5EF4-FFF2-40B4-BE49-F238E27FC236}">
                <a16:creationId xmlns:a16="http://schemas.microsoft.com/office/drawing/2014/main" id="{2B9728F3-506C-4380-BBBE-201D35A8CA87}"/>
              </a:ext>
            </a:extLst>
          </p:cNvPr>
          <p:cNvCxnSpPr>
            <a:cxnSpLocks/>
            <a:stCxn id="5" idx="6"/>
            <a:endCxn id="54" idx="1"/>
          </p:cNvCxnSpPr>
          <p:nvPr/>
        </p:nvCxnSpPr>
        <p:spPr>
          <a:xfrm>
            <a:off x="2905299" y="756460"/>
            <a:ext cx="466518" cy="2099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01692C92-4D9B-47E1-8AEC-CCE58D6C6E1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795156" y="1216431"/>
            <a:ext cx="422563" cy="33528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de flecha 154">
            <a:extLst>
              <a:ext uri="{FF2B5EF4-FFF2-40B4-BE49-F238E27FC236}">
                <a16:creationId xmlns:a16="http://schemas.microsoft.com/office/drawing/2014/main" id="{2D9A9CA5-9A2F-4ED3-B43D-FC425DC587B3}"/>
              </a:ext>
            </a:extLst>
          </p:cNvPr>
          <p:cNvCxnSpPr>
            <a:cxnSpLocks/>
            <a:stCxn id="54" idx="4"/>
            <a:endCxn id="7" idx="0"/>
          </p:cNvCxnSpPr>
          <p:nvPr/>
        </p:nvCxnSpPr>
        <p:spPr>
          <a:xfrm flipH="1">
            <a:off x="3398521" y="1061264"/>
            <a:ext cx="101142" cy="32419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5A0FF980-434B-4FBB-9784-F011DA673DE4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3680465" y="895010"/>
            <a:ext cx="529931" cy="21647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>
            <a:extLst>
              <a:ext uri="{FF2B5EF4-FFF2-40B4-BE49-F238E27FC236}">
                <a16:creationId xmlns:a16="http://schemas.microsoft.com/office/drawing/2014/main" id="{21DD3037-9E20-4D6A-9935-16B85FDF5060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3579323" y="1551712"/>
            <a:ext cx="475519" cy="21494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>
            <a:extLst>
              <a:ext uri="{FF2B5EF4-FFF2-40B4-BE49-F238E27FC236}">
                <a16:creationId xmlns:a16="http://schemas.microsoft.com/office/drawing/2014/main" id="{3D7F00EE-E8D5-486E-BD63-CC397B7B93B8}"/>
              </a:ext>
            </a:extLst>
          </p:cNvPr>
          <p:cNvCxnSpPr>
            <a:cxnSpLocks/>
            <a:stCxn id="8" idx="0"/>
            <a:endCxn id="55" idx="4"/>
          </p:cNvCxnSpPr>
          <p:nvPr/>
        </p:nvCxnSpPr>
        <p:spPr>
          <a:xfrm flipV="1">
            <a:off x="4182688" y="1277737"/>
            <a:ext cx="208510" cy="44022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de flecha 166">
            <a:extLst>
              <a:ext uri="{FF2B5EF4-FFF2-40B4-BE49-F238E27FC236}">
                <a16:creationId xmlns:a16="http://schemas.microsoft.com/office/drawing/2014/main" id="{57D728AC-69D6-4C82-919A-2FDF3A5D3726}"/>
              </a:ext>
            </a:extLst>
          </p:cNvPr>
          <p:cNvCxnSpPr>
            <a:cxnSpLocks/>
            <a:stCxn id="58" idx="2"/>
            <a:endCxn id="55" idx="6"/>
          </p:cNvCxnSpPr>
          <p:nvPr/>
        </p:nvCxnSpPr>
        <p:spPr>
          <a:xfrm flipH="1" flipV="1">
            <a:off x="4572000" y="1111483"/>
            <a:ext cx="593666" cy="33250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de flecha 169">
            <a:extLst>
              <a:ext uri="{FF2B5EF4-FFF2-40B4-BE49-F238E27FC236}">
                <a16:creationId xmlns:a16="http://schemas.microsoft.com/office/drawing/2014/main" id="{020F11DF-9E4F-4025-B0F8-B2F38E816A98}"/>
              </a:ext>
            </a:extLst>
          </p:cNvPr>
          <p:cNvCxnSpPr>
            <a:cxnSpLocks/>
            <a:stCxn id="55" idx="0"/>
            <a:endCxn id="56" idx="4"/>
          </p:cNvCxnSpPr>
          <p:nvPr/>
        </p:nvCxnSpPr>
        <p:spPr>
          <a:xfrm flipV="1">
            <a:off x="4391198" y="515739"/>
            <a:ext cx="129880" cy="42948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de flecha 172">
            <a:extLst>
              <a:ext uri="{FF2B5EF4-FFF2-40B4-BE49-F238E27FC236}">
                <a16:creationId xmlns:a16="http://schemas.microsoft.com/office/drawing/2014/main" id="{89330BB7-9C2C-41E5-B9B8-C55EADC280F5}"/>
              </a:ext>
            </a:extLst>
          </p:cNvPr>
          <p:cNvCxnSpPr>
            <a:cxnSpLocks/>
            <a:stCxn id="57" idx="2"/>
            <a:endCxn id="56" idx="6"/>
          </p:cNvCxnSpPr>
          <p:nvPr/>
        </p:nvCxnSpPr>
        <p:spPr>
          <a:xfrm flipH="1" flipV="1">
            <a:off x="4701880" y="349485"/>
            <a:ext cx="509155" cy="1074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9D9F39A2-39D0-45E1-A591-626F29ED16FD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 flipH="1">
            <a:off x="5346468" y="526482"/>
            <a:ext cx="45369" cy="75125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de flecha 178">
            <a:extLst>
              <a:ext uri="{FF2B5EF4-FFF2-40B4-BE49-F238E27FC236}">
                <a16:creationId xmlns:a16="http://schemas.microsoft.com/office/drawing/2014/main" id="{C8676E36-489E-4199-9C36-B7FD183F27AC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>
          <a:xfrm>
            <a:off x="5572639" y="360228"/>
            <a:ext cx="473140" cy="6372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de flecha 181">
            <a:extLst>
              <a:ext uri="{FF2B5EF4-FFF2-40B4-BE49-F238E27FC236}">
                <a16:creationId xmlns:a16="http://schemas.microsoft.com/office/drawing/2014/main" id="{FA92614C-8E19-4458-B89B-ED9C9B069B30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V="1">
            <a:off x="6045779" y="590205"/>
            <a:ext cx="180802" cy="86365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de flecha 184">
            <a:extLst>
              <a:ext uri="{FF2B5EF4-FFF2-40B4-BE49-F238E27FC236}">
                <a16:creationId xmlns:a16="http://schemas.microsoft.com/office/drawing/2014/main" id="{CD1B2C5E-EE98-4247-ACAA-11E4F498B263}"/>
              </a:ext>
            </a:extLst>
          </p:cNvPr>
          <p:cNvCxnSpPr>
            <a:cxnSpLocks/>
            <a:stCxn id="61" idx="1"/>
            <a:endCxn id="58" idx="6"/>
          </p:cNvCxnSpPr>
          <p:nvPr/>
        </p:nvCxnSpPr>
        <p:spPr>
          <a:xfrm flipH="1" flipV="1">
            <a:off x="5527270" y="1443992"/>
            <a:ext cx="390663" cy="5856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de flecha 187">
            <a:extLst>
              <a:ext uri="{FF2B5EF4-FFF2-40B4-BE49-F238E27FC236}">
                <a16:creationId xmlns:a16="http://schemas.microsoft.com/office/drawing/2014/main" id="{29A616A3-C2A5-422E-98FC-8CE97C6C0554}"/>
              </a:ext>
            </a:extLst>
          </p:cNvPr>
          <p:cNvCxnSpPr>
            <a:cxnSpLocks/>
            <a:stCxn id="61" idx="7"/>
            <a:endCxn id="63" idx="2"/>
          </p:cNvCxnSpPr>
          <p:nvPr/>
        </p:nvCxnSpPr>
        <p:spPr>
          <a:xfrm flipV="1">
            <a:off x="6173625" y="1318955"/>
            <a:ext cx="539942" cy="18360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de flecha 191">
            <a:extLst>
              <a:ext uri="{FF2B5EF4-FFF2-40B4-BE49-F238E27FC236}">
                <a16:creationId xmlns:a16="http://schemas.microsoft.com/office/drawing/2014/main" id="{1A4CF66D-BF5F-4BBA-8F47-9497B29A7B86}"/>
              </a:ext>
            </a:extLst>
          </p:cNvPr>
          <p:cNvCxnSpPr>
            <a:cxnSpLocks/>
            <a:stCxn id="66" idx="4"/>
            <a:endCxn id="63" idx="0"/>
          </p:cNvCxnSpPr>
          <p:nvPr/>
        </p:nvCxnSpPr>
        <p:spPr>
          <a:xfrm flipH="1">
            <a:off x="6894369" y="613767"/>
            <a:ext cx="156551" cy="53893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de flecha 194">
            <a:extLst>
              <a:ext uri="{FF2B5EF4-FFF2-40B4-BE49-F238E27FC236}">
                <a16:creationId xmlns:a16="http://schemas.microsoft.com/office/drawing/2014/main" id="{8E59E5F9-1B14-4A9A-B2C2-5093B1B4003A}"/>
              </a:ext>
            </a:extLst>
          </p:cNvPr>
          <p:cNvCxnSpPr>
            <a:cxnSpLocks/>
            <a:stCxn id="66" idx="2"/>
            <a:endCxn id="59" idx="6"/>
          </p:cNvCxnSpPr>
          <p:nvPr/>
        </p:nvCxnSpPr>
        <p:spPr>
          <a:xfrm flipH="1" flipV="1">
            <a:off x="6407383" y="423951"/>
            <a:ext cx="462735" cy="2356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cto de flecha 197">
            <a:extLst>
              <a:ext uri="{FF2B5EF4-FFF2-40B4-BE49-F238E27FC236}">
                <a16:creationId xmlns:a16="http://schemas.microsoft.com/office/drawing/2014/main" id="{1B079595-BF58-4DD0-AB96-A9EE14244AC1}"/>
              </a:ext>
            </a:extLst>
          </p:cNvPr>
          <p:cNvCxnSpPr>
            <a:cxnSpLocks/>
            <a:endCxn id="66" idx="6"/>
          </p:cNvCxnSpPr>
          <p:nvPr/>
        </p:nvCxnSpPr>
        <p:spPr>
          <a:xfrm flipH="1">
            <a:off x="7231722" y="447513"/>
            <a:ext cx="578430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de flecha 200">
            <a:extLst>
              <a:ext uri="{FF2B5EF4-FFF2-40B4-BE49-F238E27FC236}">
                <a16:creationId xmlns:a16="http://schemas.microsoft.com/office/drawing/2014/main" id="{8F38CBAB-58A0-4B88-B5C9-60C23C59715C}"/>
              </a:ext>
            </a:extLst>
          </p:cNvPr>
          <p:cNvCxnSpPr>
            <a:cxnSpLocks/>
            <a:stCxn id="67" idx="2"/>
            <a:endCxn id="60" idx="6"/>
          </p:cNvCxnSpPr>
          <p:nvPr/>
        </p:nvCxnSpPr>
        <p:spPr>
          <a:xfrm flipH="1" flipV="1">
            <a:off x="8171756" y="459634"/>
            <a:ext cx="643198" cy="6684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cto de flecha 203">
            <a:extLst>
              <a:ext uri="{FF2B5EF4-FFF2-40B4-BE49-F238E27FC236}">
                <a16:creationId xmlns:a16="http://schemas.microsoft.com/office/drawing/2014/main" id="{C70BB2B3-11CF-46C7-A71B-3D8FF2AE2565}"/>
              </a:ext>
            </a:extLst>
          </p:cNvPr>
          <p:cNvCxnSpPr>
            <a:cxnSpLocks/>
            <a:stCxn id="65" idx="0"/>
            <a:endCxn id="60" idx="4"/>
          </p:cNvCxnSpPr>
          <p:nvPr/>
        </p:nvCxnSpPr>
        <p:spPr>
          <a:xfrm flipV="1">
            <a:off x="7811882" y="625888"/>
            <a:ext cx="179072" cy="59054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de flecha 206">
            <a:extLst>
              <a:ext uri="{FF2B5EF4-FFF2-40B4-BE49-F238E27FC236}">
                <a16:creationId xmlns:a16="http://schemas.microsoft.com/office/drawing/2014/main" id="{AC77B3D9-7D20-4E3C-A11F-8CCC2D701198}"/>
              </a:ext>
            </a:extLst>
          </p:cNvPr>
          <p:cNvCxnSpPr>
            <a:cxnSpLocks/>
            <a:stCxn id="68" idx="0"/>
            <a:endCxn id="67" idx="4"/>
          </p:cNvCxnSpPr>
          <p:nvPr/>
        </p:nvCxnSpPr>
        <p:spPr>
          <a:xfrm flipV="1">
            <a:off x="8748449" y="692736"/>
            <a:ext cx="247307" cy="68994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de flecha 209">
            <a:extLst>
              <a:ext uri="{FF2B5EF4-FFF2-40B4-BE49-F238E27FC236}">
                <a16:creationId xmlns:a16="http://schemas.microsoft.com/office/drawing/2014/main" id="{D8261AA4-DAC7-489C-A76F-0E5270622EA9}"/>
              </a:ext>
            </a:extLst>
          </p:cNvPr>
          <p:cNvCxnSpPr>
            <a:cxnSpLocks/>
            <a:stCxn id="68" idx="2"/>
            <a:endCxn id="65" idx="6"/>
          </p:cNvCxnSpPr>
          <p:nvPr/>
        </p:nvCxnSpPr>
        <p:spPr>
          <a:xfrm flipH="1" flipV="1">
            <a:off x="7992684" y="1382684"/>
            <a:ext cx="574963" cy="16625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de flecha 213">
            <a:extLst>
              <a:ext uri="{FF2B5EF4-FFF2-40B4-BE49-F238E27FC236}">
                <a16:creationId xmlns:a16="http://schemas.microsoft.com/office/drawing/2014/main" id="{62AEC363-138E-409A-8172-BCB2BA6E292D}"/>
              </a:ext>
            </a:extLst>
          </p:cNvPr>
          <p:cNvCxnSpPr>
            <a:cxnSpLocks/>
            <a:stCxn id="65" idx="2"/>
            <a:endCxn id="63" idx="6"/>
          </p:cNvCxnSpPr>
          <p:nvPr/>
        </p:nvCxnSpPr>
        <p:spPr>
          <a:xfrm flipH="1" flipV="1">
            <a:off x="7075171" y="1318955"/>
            <a:ext cx="555909" cy="6372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recto de flecha 216">
            <a:extLst>
              <a:ext uri="{FF2B5EF4-FFF2-40B4-BE49-F238E27FC236}">
                <a16:creationId xmlns:a16="http://schemas.microsoft.com/office/drawing/2014/main" id="{01652762-D9BF-4081-AD97-1B45BF357D73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 flipV="1">
            <a:off x="4363490" y="1884221"/>
            <a:ext cx="647007" cy="33250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cto de flecha 219">
            <a:extLst>
              <a:ext uri="{FF2B5EF4-FFF2-40B4-BE49-F238E27FC236}">
                <a16:creationId xmlns:a16="http://schemas.microsoft.com/office/drawing/2014/main" id="{CB2474CA-6DE3-4385-85C1-05C9F970EDDC}"/>
              </a:ext>
            </a:extLst>
          </p:cNvPr>
          <p:cNvCxnSpPr>
            <a:cxnSpLocks/>
            <a:stCxn id="9" idx="0"/>
            <a:endCxn id="58" idx="4"/>
          </p:cNvCxnSpPr>
          <p:nvPr/>
        </p:nvCxnSpPr>
        <p:spPr>
          <a:xfrm flipV="1">
            <a:off x="5191299" y="1610246"/>
            <a:ext cx="155169" cy="44022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recto de flecha 222">
            <a:extLst>
              <a:ext uri="{FF2B5EF4-FFF2-40B4-BE49-F238E27FC236}">
                <a16:creationId xmlns:a16="http://schemas.microsoft.com/office/drawing/2014/main" id="{8E6F1185-8C58-4372-A97A-FF64E393D584}"/>
              </a:ext>
            </a:extLst>
          </p:cNvPr>
          <p:cNvCxnSpPr>
            <a:cxnSpLocks/>
            <a:stCxn id="10" idx="0"/>
            <a:endCxn id="61" idx="4"/>
          </p:cNvCxnSpPr>
          <p:nvPr/>
        </p:nvCxnSpPr>
        <p:spPr>
          <a:xfrm flipV="1">
            <a:off x="5933902" y="1786370"/>
            <a:ext cx="111877" cy="48335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de flecha 225">
            <a:extLst>
              <a:ext uri="{FF2B5EF4-FFF2-40B4-BE49-F238E27FC236}">
                <a16:creationId xmlns:a16="http://schemas.microsoft.com/office/drawing/2014/main" id="{9D3E262E-27E0-4BC0-ACFA-15676FBEBA1F}"/>
              </a:ext>
            </a:extLst>
          </p:cNvPr>
          <p:cNvCxnSpPr>
            <a:cxnSpLocks/>
            <a:stCxn id="10" idx="2"/>
            <a:endCxn id="9" idx="5"/>
          </p:cNvCxnSpPr>
          <p:nvPr/>
        </p:nvCxnSpPr>
        <p:spPr>
          <a:xfrm flipH="1" flipV="1">
            <a:off x="5319145" y="2334289"/>
            <a:ext cx="433955" cy="10168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cto de flecha 228">
            <a:extLst>
              <a:ext uri="{FF2B5EF4-FFF2-40B4-BE49-F238E27FC236}">
                <a16:creationId xmlns:a16="http://schemas.microsoft.com/office/drawing/2014/main" id="{3C593193-A7EC-4C4E-89CA-3554C8927D8A}"/>
              </a:ext>
            </a:extLst>
          </p:cNvPr>
          <p:cNvCxnSpPr>
            <a:cxnSpLocks/>
            <a:stCxn id="61" idx="6"/>
            <a:endCxn id="64" idx="2"/>
          </p:cNvCxnSpPr>
          <p:nvPr/>
        </p:nvCxnSpPr>
        <p:spPr>
          <a:xfrm>
            <a:off x="6226581" y="1620116"/>
            <a:ext cx="441093" cy="29977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cto de flecha 231">
            <a:extLst>
              <a:ext uri="{FF2B5EF4-FFF2-40B4-BE49-F238E27FC236}">
                <a16:creationId xmlns:a16="http://schemas.microsoft.com/office/drawing/2014/main" id="{165ED702-AD93-498F-A5BC-300FCE707BBF}"/>
              </a:ext>
            </a:extLst>
          </p:cNvPr>
          <p:cNvCxnSpPr>
            <a:cxnSpLocks/>
            <a:stCxn id="64" idx="6"/>
            <a:endCxn id="62" idx="2"/>
          </p:cNvCxnSpPr>
          <p:nvPr/>
        </p:nvCxnSpPr>
        <p:spPr>
          <a:xfrm>
            <a:off x="7029278" y="1919892"/>
            <a:ext cx="482311" cy="20540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cto de flecha 234">
            <a:extLst>
              <a:ext uri="{FF2B5EF4-FFF2-40B4-BE49-F238E27FC236}">
                <a16:creationId xmlns:a16="http://schemas.microsoft.com/office/drawing/2014/main" id="{A62A5648-F002-48BA-BF9E-F832A64A12ED}"/>
              </a:ext>
            </a:extLst>
          </p:cNvPr>
          <p:cNvCxnSpPr>
            <a:cxnSpLocks/>
            <a:stCxn id="69" idx="2"/>
            <a:endCxn id="62" idx="6"/>
          </p:cNvCxnSpPr>
          <p:nvPr/>
        </p:nvCxnSpPr>
        <p:spPr>
          <a:xfrm flipH="1" flipV="1">
            <a:off x="7873193" y="2125292"/>
            <a:ext cx="521275" cy="14443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recto de flecha 237">
            <a:extLst>
              <a:ext uri="{FF2B5EF4-FFF2-40B4-BE49-F238E27FC236}">
                <a16:creationId xmlns:a16="http://schemas.microsoft.com/office/drawing/2014/main" id="{8AEB6FB6-E91B-4A1A-89F7-EFD75F1D2994}"/>
              </a:ext>
            </a:extLst>
          </p:cNvPr>
          <p:cNvCxnSpPr>
            <a:cxnSpLocks/>
            <a:stCxn id="69" idx="0"/>
            <a:endCxn id="68" idx="4"/>
          </p:cNvCxnSpPr>
          <p:nvPr/>
        </p:nvCxnSpPr>
        <p:spPr>
          <a:xfrm flipV="1">
            <a:off x="8575270" y="1715192"/>
            <a:ext cx="173179" cy="38827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recto de flecha 240">
            <a:extLst>
              <a:ext uri="{FF2B5EF4-FFF2-40B4-BE49-F238E27FC236}">
                <a16:creationId xmlns:a16="http://schemas.microsoft.com/office/drawing/2014/main" id="{81403DCE-415B-4DB6-A257-311F3E292ACA}"/>
              </a:ext>
            </a:extLst>
          </p:cNvPr>
          <p:cNvCxnSpPr>
            <a:cxnSpLocks/>
            <a:stCxn id="62" idx="0"/>
            <a:endCxn id="65" idx="4"/>
          </p:cNvCxnSpPr>
          <p:nvPr/>
        </p:nvCxnSpPr>
        <p:spPr>
          <a:xfrm flipV="1">
            <a:off x="7692391" y="1548938"/>
            <a:ext cx="119491" cy="41009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recto de flecha 243">
            <a:extLst>
              <a:ext uri="{FF2B5EF4-FFF2-40B4-BE49-F238E27FC236}">
                <a16:creationId xmlns:a16="http://schemas.microsoft.com/office/drawing/2014/main" id="{1467EF93-90C1-45F7-A6A5-5346AF3A88E0}"/>
              </a:ext>
            </a:extLst>
          </p:cNvPr>
          <p:cNvCxnSpPr>
            <a:cxnSpLocks/>
            <a:stCxn id="11" idx="0"/>
            <a:endCxn id="64" idx="4"/>
          </p:cNvCxnSpPr>
          <p:nvPr/>
        </p:nvCxnSpPr>
        <p:spPr>
          <a:xfrm flipV="1">
            <a:off x="6676505" y="2086146"/>
            <a:ext cx="171971" cy="48560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recto de flecha 246">
            <a:extLst>
              <a:ext uri="{FF2B5EF4-FFF2-40B4-BE49-F238E27FC236}">
                <a16:creationId xmlns:a16="http://schemas.microsoft.com/office/drawing/2014/main" id="{5EC9C122-9517-4432-9F21-F534C95B64C5}"/>
              </a:ext>
            </a:extLst>
          </p:cNvPr>
          <p:cNvCxnSpPr>
            <a:cxnSpLocks/>
            <a:endCxn id="62" idx="4"/>
          </p:cNvCxnSpPr>
          <p:nvPr/>
        </p:nvCxnSpPr>
        <p:spPr>
          <a:xfrm flipV="1">
            <a:off x="7511589" y="2291546"/>
            <a:ext cx="180802" cy="61271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ector recto de flecha 249">
            <a:extLst>
              <a:ext uri="{FF2B5EF4-FFF2-40B4-BE49-F238E27FC236}">
                <a16:creationId xmlns:a16="http://schemas.microsoft.com/office/drawing/2014/main" id="{97E5CBA6-6C02-4457-969F-6C4E1D348F83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6804351" y="2855564"/>
            <a:ext cx="517083" cy="21495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de flecha 252">
            <a:extLst>
              <a:ext uri="{FF2B5EF4-FFF2-40B4-BE49-F238E27FC236}">
                <a16:creationId xmlns:a16="http://schemas.microsoft.com/office/drawing/2014/main" id="{108AD5F9-F878-48C2-8E00-130697318C22}"/>
              </a:ext>
            </a:extLst>
          </p:cNvPr>
          <p:cNvCxnSpPr>
            <a:cxnSpLocks/>
            <a:stCxn id="11" idx="2"/>
            <a:endCxn id="10" idx="5"/>
          </p:cNvCxnSpPr>
          <p:nvPr/>
        </p:nvCxnSpPr>
        <p:spPr>
          <a:xfrm flipH="1" flipV="1">
            <a:off x="6061748" y="2553537"/>
            <a:ext cx="433955" cy="18446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ector recto de flecha 255">
            <a:extLst>
              <a:ext uri="{FF2B5EF4-FFF2-40B4-BE49-F238E27FC236}">
                <a16:creationId xmlns:a16="http://schemas.microsoft.com/office/drawing/2014/main" id="{0651B693-D141-44BD-91AE-7693FBA37F58}"/>
              </a:ext>
            </a:extLst>
          </p:cNvPr>
          <p:cNvCxnSpPr>
            <a:cxnSpLocks/>
            <a:stCxn id="69" idx="4"/>
            <a:endCxn id="70" idx="0"/>
          </p:cNvCxnSpPr>
          <p:nvPr/>
        </p:nvCxnSpPr>
        <p:spPr>
          <a:xfrm flipH="1">
            <a:off x="8533012" y="2435977"/>
            <a:ext cx="42258" cy="31276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recto de flecha 258">
            <a:extLst>
              <a:ext uri="{FF2B5EF4-FFF2-40B4-BE49-F238E27FC236}">
                <a16:creationId xmlns:a16="http://schemas.microsoft.com/office/drawing/2014/main" id="{45CC78B2-4FDA-4F2A-BB01-1DCF7444ACC4}"/>
              </a:ext>
            </a:extLst>
          </p:cNvPr>
          <p:cNvCxnSpPr>
            <a:cxnSpLocks/>
            <a:stCxn id="45" idx="0"/>
            <a:endCxn id="70" idx="4"/>
          </p:cNvCxnSpPr>
          <p:nvPr/>
        </p:nvCxnSpPr>
        <p:spPr>
          <a:xfrm flipV="1">
            <a:off x="8416635" y="3081247"/>
            <a:ext cx="116377" cy="18080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recto de flecha 261">
            <a:extLst>
              <a:ext uri="{FF2B5EF4-FFF2-40B4-BE49-F238E27FC236}">
                <a16:creationId xmlns:a16="http://schemas.microsoft.com/office/drawing/2014/main" id="{B742700B-EE65-48C1-85EF-2D0548DCB107}"/>
              </a:ext>
            </a:extLst>
          </p:cNvPr>
          <p:cNvCxnSpPr>
            <a:cxnSpLocks/>
            <a:stCxn id="45" idx="2"/>
          </p:cNvCxnSpPr>
          <p:nvPr/>
        </p:nvCxnSpPr>
        <p:spPr>
          <a:xfrm flipH="1" flipV="1">
            <a:off x="7692391" y="3142560"/>
            <a:ext cx="543442" cy="28574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cto de flecha 264">
            <a:extLst>
              <a:ext uri="{FF2B5EF4-FFF2-40B4-BE49-F238E27FC236}">
                <a16:creationId xmlns:a16="http://schemas.microsoft.com/office/drawing/2014/main" id="{3ED089DF-074B-4C30-A229-4EA64E0D9C86}"/>
              </a:ext>
            </a:extLst>
          </p:cNvPr>
          <p:cNvCxnSpPr>
            <a:cxnSpLocks/>
            <a:stCxn id="39" idx="0"/>
            <a:endCxn id="45" idx="3"/>
          </p:cNvCxnSpPr>
          <p:nvPr/>
        </p:nvCxnSpPr>
        <p:spPr>
          <a:xfrm flipV="1">
            <a:off x="8234449" y="3545863"/>
            <a:ext cx="54340" cy="31712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ector recto de flecha 267">
            <a:extLst>
              <a:ext uri="{FF2B5EF4-FFF2-40B4-BE49-F238E27FC236}">
                <a16:creationId xmlns:a16="http://schemas.microsoft.com/office/drawing/2014/main" id="{04CCF5AB-6032-43A5-9580-7876D7301FEC}"/>
              </a:ext>
            </a:extLst>
          </p:cNvPr>
          <p:cNvCxnSpPr>
            <a:cxnSpLocks/>
            <a:stCxn id="39" idx="2"/>
            <a:endCxn id="13" idx="5"/>
          </p:cNvCxnSpPr>
          <p:nvPr/>
        </p:nvCxnSpPr>
        <p:spPr>
          <a:xfrm flipH="1" flipV="1">
            <a:off x="7492922" y="3814298"/>
            <a:ext cx="560725" cy="21494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Elipse 270">
            <a:extLst>
              <a:ext uri="{FF2B5EF4-FFF2-40B4-BE49-F238E27FC236}">
                <a16:creationId xmlns:a16="http://schemas.microsoft.com/office/drawing/2014/main" id="{ECCD7124-D7D5-438F-88E4-ECD59E7E748F}"/>
              </a:ext>
            </a:extLst>
          </p:cNvPr>
          <p:cNvSpPr/>
          <p:nvPr/>
        </p:nvSpPr>
        <p:spPr>
          <a:xfrm>
            <a:off x="2353196" y="1428405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72" name="Conector recto de flecha 271">
            <a:extLst>
              <a:ext uri="{FF2B5EF4-FFF2-40B4-BE49-F238E27FC236}">
                <a16:creationId xmlns:a16="http://schemas.microsoft.com/office/drawing/2014/main" id="{F85FF99E-BCD1-4194-9FF0-256DA98F912B}"/>
              </a:ext>
            </a:extLst>
          </p:cNvPr>
          <p:cNvCxnSpPr>
            <a:cxnSpLocks/>
            <a:stCxn id="6" idx="4"/>
            <a:endCxn id="271" idx="0"/>
          </p:cNvCxnSpPr>
          <p:nvPr/>
        </p:nvCxnSpPr>
        <p:spPr>
          <a:xfrm flipH="1">
            <a:off x="2533998" y="1382685"/>
            <a:ext cx="80356" cy="4572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ector recto de flecha 274">
            <a:extLst>
              <a:ext uri="{FF2B5EF4-FFF2-40B4-BE49-F238E27FC236}">
                <a16:creationId xmlns:a16="http://schemas.microsoft.com/office/drawing/2014/main" id="{0902AEDE-55E4-4E79-B90F-506B48C1C200}"/>
              </a:ext>
            </a:extLst>
          </p:cNvPr>
          <p:cNvCxnSpPr>
            <a:cxnSpLocks/>
            <a:stCxn id="271" idx="4"/>
            <a:endCxn id="19" idx="0"/>
          </p:cNvCxnSpPr>
          <p:nvPr/>
        </p:nvCxnSpPr>
        <p:spPr>
          <a:xfrm flipH="1">
            <a:off x="2510790" y="1760914"/>
            <a:ext cx="23208" cy="4572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ector recto de flecha 277">
            <a:extLst>
              <a:ext uri="{FF2B5EF4-FFF2-40B4-BE49-F238E27FC236}">
                <a16:creationId xmlns:a16="http://schemas.microsoft.com/office/drawing/2014/main" id="{AC61E696-C8E3-409B-99A0-406D685696BB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flipH="1">
            <a:off x="2426971" y="2139144"/>
            <a:ext cx="83819" cy="13057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ctor recto de flecha 280">
            <a:extLst>
              <a:ext uri="{FF2B5EF4-FFF2-40B4-BE49-F238E27FC236}">
                <a16:creationId xmlns:a16="http://schemas.microsoft.com/office/drawing/2014/main" id="{288728C3-DD2F-4FAF-A620-48FB84104035}"/>
              </a:ext>
            </a:extLst>
          </p:cNvPr>
          <p:cNvCxnSpPr>
            <a:cxnSpLocks/>
            <a:stCxn id="21" idx="2"/>
            <a:endCxn id="22" idx="6"/>
          </p:cNvCxnSpPr>
          <p:nvPr/>
        </p:nvCxnSpPr>
        <p:spPr>
          <a:xfrm flipH="1" flipV="1">
            <a:off x="1567469" y="2305399"/>
            <a:ext cx="678700" cy="13057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ector recto de flecha 283">
            <a:extLst>
              <a:ext uri="{FF2B5EF4-FFF2-40B4-BE49-F238E27FC236}">
                <a16:creationId xmlns:a16="http://schemas.microsoft.com/office/drawing/2014/main" id="{E36D4A4E-C778-4666-9D86-2B9940BAC71C}"/>
              </a:ext>
            </a:extLst>
          </p:cNvPr>
          <p:cNvCxnSpPr>
            <a:cxnSpLocks/>
            <a:stCxn id="22" idx="4"/>
            <a:endCxn id="31" idx="0"/>
          </p:cNvCxnSpPr>
          <p:nvPr/>
        </p:nvCxnSpPr>
        <p:spPr>
          <a:xfrm flipH="1">
            <a:off x="1280160" y="2471653"/>
            <a:ext cx="106507" cy="55660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recto de flecha 286">
            <a:extLst>
              <a:ext uri="{FF2B5EF4-FFF2-40B4-BE49-F238E27FC236}">
                <a16:creationId xmlns:a16="http://schemas.microsoft.com/office/drawing/2014/main" id="{8E9CFF87-77FC-413C-8BF9-18D37F919E5C}"/>
              </a:ext>
            </a:extLst>
          </p:cNvPr>
          <p:cNvCxnSpPr>
            <a:cxnSpLocks/>
            <a:stCxn id="21" idx="4"/>
            <a:endCxn id="32" idx="0"/>
          </p:cNvCxnSpPr>
          <p:nvPr/>
        </p:nvCxnSpPr>
        <p:spPr>
          <a:xfrm flipH="1">
            <a:off x="2292928" y="2602232"/>
            <a:ext cx="134043" cy="54032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recto de flecha 289">
            <a:extLst>
              <a:ext uri="{FF2B5EF4-FFF2-40B4-BE49-F238E27FC236}">
                <a16:creationId xmlns:a16="http://schemas.microsoft.com/office/drawing/2014/main" id="{1E442D66-F0EB-4BC1-968A-10918C1340DD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1489018" y="3192436"/>
            <a:ext cx="623108" cy="11637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recto de flecha 292">
            <a:extLst>
              <a:ext uri="{FF2B5EF4-FFF2-40B4-BE49-F238E27FC236}">
                <a16:creationId xmlns:a16="http://schemas.microsoft.com/office/drawing/2014/main" id="{09695FBF-58CE-4212-9D29-BF7FAAD00E4B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2473730" y="3308813"/>
            <a:ext cx="571847" cy="11983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recto de flecha 295">
            <a:extLst>
              <a:ext uri="{FF2B5EF4-FFF2-40B4-BE49-F238E27FC236}">
                <a16:creationId xmlns:a16="http://schemas.microsoft.com/office/drawing/2014/main" id="{38F984CD-831A-4D58-A60A-5C8AC54CF031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>
          <a:xfrm>
            <a:off x="2607773" y="2435978"/>
            <a:ext cx="602326" cy="11326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recto de flecha 298">
            <a:extLst>
              <a:ext uri="{FF2B5EF4-FFF2-40B4-BE49-F238E27FC236}">
                <a16:creationId xmlns:a16="http://schemas.microsoft.com/office/drawing/2014/main" id="{60F10E21-DCCA-4BDE-8618-4E157832CEE9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2691592" y="1972890"/>
            <a:ext cx="480926" cy="8035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ector recto de flecha 301">
            <a:extLst>
              <a:ext uri="{FF2B5EF4-FFF2-40B4-BE49-F238E27FC236}">
                <a16:creationId xmlns:a16="http://schemas.microsoft.com/office/drawing/2014/main" id="{A0F838F0-C4D1-43E9-9D12-FF540FEC6E21}"/>
              </a:ext>
            </a:extLst>
          </p:cNvPr>
          <p:cNvCxnSpPr>
            <a:cxnSpLocks/>
            <a:stCxn id="20" idx="0"/>
            <a:endCxn id="7" idx="4"/>
          </p:cNvCxnSpPr>
          <p:nvPr/>
        </p:nvCxnSpPr>
        <p:spPr>
          <a:xfrm flipV="1">
            <a:off x="3353320" y="1717966"/>
            <a:ext cx="45201" cy="16902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ctor recto de flecha 304">
            <a:extLst>
              <a:ext uri="{FF2B5EF4-FFF2-40B4-BE49-F238E27FC236}">
                <a16:creationId xmlns:a16="http://schemas.microsoft.com/office/drawing/2014/main" id="{4EEAC4D0-AA47-4328-83DD-FD63CE21CAC3}"/>
              </a:ext>
            </a:extLst>
          </p:cNvPr>
          <p:cNvCxnSpPr>
            <a:cxnSpLocks/>
            <a:stCxn id="20" idx="4"/>
            <a:endCxn id="18" idx="0"/>
          </p:cNvCxnSpPr>
          <p:nvPr/>
        </p:nvCxnSpPr>
        <p:spPr>
          <a:xfrm>
            <a:off x="3353320" y="2219502"/>
            <a:ext cx="37581" cy="16348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ector recto de flecha 307">
            <a:extLst>
              <a:ext uri="{FF2B5EF4-FFF2-40B4-BE49-F238E27FC236}">
                <a16:creationId xmlns:a16="http://schemas.microsoft.com/office/drawing/2014/main" id="{88FBBA62-5349-4005-B677-25F78CED52DE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3571703" y="2549239"/>
            <a:ext cx="514001" cy="5299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ector recto de flecha 310">
            <a:extLst>
              <a:ext uri="{FF2B5EF4-FFF2-40B4-BE49-F238E27FC236}">
                <a16:creationId xmlns:a16="http://schemas.microsoft.com/office/drawing/2014/main" id="{91A890BB-4219-4859-BCF8-E89CF41C93E6}"/>
              </a:ext>
            </a:extLst>
          </p:cNvPr>
          <p:cNvCxnSpPr>
            <a:cxnSpLocks/>
            <a:stCxn id="17" idx="5"/>
            <a:endCxn id="15" idx="2"/>
          </p:cNvCxnSpPr>
          <p:nvPr/>
        </p:nvCxnSpPr>
        <p:spPr>
          <a:xfrm>
            <a:off x="4394352" y="2719791"/>
            <a:ext cx="535094" cy="21009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ector recto de flecha 313">
            <a:extLst>
              <a:ext uri="{FF2B5EF4-FFF2-40B4-BE49-F238E27FC236}">
                <a16:creationId xmlns:a16="http://schemas.microsoft.com/office/drawing/2014/main" id="{8FFFB04A-DDE5-461D-A718-D709B721FC8C}"/>
              </a:ext>
            </a:extLst>
          </p:cNvPr>
          <p:cNvCxnSpPr>
            <a:cxnSpLocks/>
            <a:stCxn id="15" idx="0"/>
            <a:endCxn id="9" idx="4"/>
          </p:cNvCxnSpPr>
          <p:nvPr/>
        </p:nvCxnSpPr>
        <p:spPr>
          <a:xfrm flipV="1">
            <a:off x="5110248" y="2382984"/>
            <a:ext cx="81051" cy="38065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recto de flecha 316">
            <a:extLst>
              <a:ext uri="{FF2B5EF4-FFF2-40B4-BE49-F238E27FC236}">
                <a16:creationId xmlns:a16="http://schemas.microsoft.com/office/drawing/2014/main" id="{175C65FC-E9EB-4158-87B5-2A11705F3889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 flipV="1">
            <a:off x="5291050" y="2929889"/>
            <a:ext cx="335280" cy="28574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recto de flecha 319">
            <a:extLst>
              <a:ext uri="{FF2B5EF4-FFF2-40B4-BE49-F238E27FC236}">
                <a16:creationId xmlns:a16="http://schemas.microsoft.com/office/drawing/2014/main" id="{0AEE7BBB-7338-4EB0-A813-5F048C768BEF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5807132" y="2602232"/>
            <a:ext cx="126770" cy="44715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ector recto de flecha 322">
            <a:extLst>
              <a:ext uri="{FF2B5EF4-FFF2-40B4-BE49-F238E27FC236}">
                <a16:creationId xmlns:a16="http://schemas.microsoft.com/office/drawing/2014/main" id="{67A782DE-5F11-4632-BA4C-84CE1FD6BAEC}"/>
              </a:ext>
            </a:extLst>
          </p:cNvPr>
          <p:cNvCxnSpPr>
            <a:cxnSpLocks/>
            <a:stCxn id="14" idx="7"/>
            <a:endCxn id="11" idx="4"/>
          </p:cNvCxnSpPr>
          <p:nvPr/>
        </p:nvCxnSpPr>
        <p:spPr>
          <a:xfrm flipV="1">
            <a:off x="6623549" y="2904259"/>
            <a:ext cx="52956" cy="38120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recto de flecha 325">
            <a:extLst>
              <a:ext uri="{FF2B5EF4-FFF2-40B4-BE49-F238E27FC236}">
                <a16:creationId xmlns:a16="http://schemas.microsoft.com/office/drawing/2014/main" id="{186A8ABA-6A56-4F9F-8B70-F0E0EB948FD8}"/>
              </a:ext>
            </a:extLst>
          </p:cNvPr>
          <p:cNvCxnSpPr>
            <a:cxnSpLocks/>
            <a:stCxn id="14" idx="2"/>
            <a:endCxn id="16" idx="6"/>
          </p:cNvCxnSpPr>
          <p:nvPr/>
        </p:nvCxnSpPr>
        <p:spPr>
          <a:xfrm flipH="1" flipV="1">
            <a:off x="5987934" y="3215638"/>
            <a:ext cx="326967" cy="18738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de flecha 328">
            <a:extLst>
              <a:ext uri="{FF2B5EF4-FFF2-40B4-BE49-F238E27FC236}">
                <a16:creationId xmlns:a16="http://schemas.microsoft.com/office/drawing/2014/main" id="{58797CA3-F6F6-4604-82AE-8B983F7ACEB4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6623549" y="3520582"/>
            <a:ext cx="522280" cy="16888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ector recto de flecha 331">
            <a:extLst>
              <a:ext uri="{FF2B5EF4-FFF2-40B4-BE49-F238E27FC236}">
                <a16:creationId xmlns:a16="http://schemas.microsoft.com/office/drawing/2014/main" id="{59BD93DA-BA55-45C4-AC6F-B276F24D490F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7365076" y="3236768"/>
            <a:ext cx="137160" cy="29371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de flecha 334">
            <a:extLst>
              <a:ext uri="{FF2B5EF4-FFF2-40B4-BE49-F238E27FC236}">
                <a16:creationId xmlns:a16="http://schemas.microsoft.com/office/drawing/2014/main" id="{9F032DD8-2828-4877-9466-46AE77BC3F81}"/>
              </a:ext>
            </a:extLst>
          </p:cNvPr>
          <p:cNvCxnSpPr>
            <a:cxnSpLocks/>
            <a:stCxn id="38" idx="0"/>
            <a:endCxn id="13" idx="4"/>
          </p:cNvCxnSpPr>
          <p:nvPr/>
        </p:nvCxnSpPr>
        <p:spPr>
          <a:xfrm flipV="1">
            <a:off x="7247312" y="3862993"/>
            <a:ext cx="117764" cy="26358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recto de flecha 337">
            <a:extLst>
              <a:ext uri="{FF2B5EF4-FFF2-40B4-BE49-F238E27FC236}">
                <a16:creationId xmlns:a16="http://schemas.microsoft.com/office/drawing/2014/main" id="{69C203BB-0A9E-4328-8E39-201EBF3D9FDC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3407181" y="3428652"/>
            <a:ext cx="524045" cy="5784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recto de flecha 340">
            <a:extLst>
              <a:ext uri="{FF2B5EF4-FFF2-40B4-BE49-F238E27FC236}">
                <a16:creationId xmlns:a16="http://schemas.microsoft.com/office/drawing/2014/main" id="{230E07AB-1FC4-4C46-B391-97BC04D64030}"/>
              </a:ext>
            </a:extLst>
          </p:cNvPr>
          <p:cNvCxnSpPr>
            <a:cxnSpLocks/>
            <a:stCxn id="18" idx="4"/>
            <a:endCxn id="33" idx="0"/>
          </p:cNvCxnSpPr>
          <p:nvPr/>
        </p:nvCxnSpPr>
        <p:spPr>
          <a:xfrm flipH="1">
            <a:off x="3226379" y="2715493"/>
            <a:ext cx="164522" cy="54690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ector recto de flecha 343">
            <a:extLst>
              <a:ext uri="{FF2B5EF4-FFF2-40B4-BE49-F238E27FC236}">
                <a16:creationId xmlns:a16="http://schemas.microsoft.com/office/drawing/2014/main" id="{9A0CDE50-E400-48DB-83CD-15341DF6C0AF}"/>
              </a:ext>
            </a:extLst>
          </p:cNvPr>
          <p:cNvCxnSpPr>
            <a:cxnSpLocks/>
            <a:stCxn id="17" idx="4"/>
            <a:endCxn id="34" idx="0"/>
          </p:cNvCxnSpPr>
          <p:nvPr/>
        </p:nvCxnSpPr>
        <p:spPr>
          <a:xfrm flipH="1">
            <a:off x="4112028" y="2768486"/>
            <a:ext cx="154478" cy="55175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ector recto de flecha 346">
            <a:extLst>
              <a:ext uri="{FF2B5EF4-FFF2-40B4-BE49-F238E27FC236}">
                <a16:creationId xmlns:a16="http://schemas.microsoft.com/office/drawing/2014/main" id="{BD3B4829-FF0B-49D2-8EFB-52284BD18ECA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4182688" y="2050475"/>
            <a:ext cx="83818" cy="38550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ector recto de flecha 349">
            <a:extLst>
              <a:ext uri="{FF2B5EF4-FFF2-40B4-BE49-F238E27FC236}">
                <a16:creationId xmlns:a16="http://schemas.microsoft.com/office/drawing/2014/main" id="{BE6C74C9-4924-4565-99A2-56761B58263F}"/>
              </a:ext>
            </a:extLst>
          </p:cNvPr>
          <p:cNvCxnSpPr>
            <a:cxnSpLocks/>
            <a:stCxn id="35" idx="0"/>
            <a:endCxn id="15" idx="4"/>
          </p:cNvCxnSpPr>
          <p:nvPr/>
        </p:nvCxnSpPr>
        <p:spPr>
          <a:xfrm flipV="1">
            <a:off x="4984864" y="3096143"/>
            <a:ext cx="125384" cy="39035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ector recto de flecha 352">
            <a:extLst>
              <a:ext uri="{FF2B5EF4-FFF2-40B4-BE49-F238E27FC236}">
                <a16:creationId xmlns:a16="http://schemas.microsoft.com/office/drawing/2014/main" id="{EA4A0286-3EA6-48DF-974B-36684B8CEF47}"/>
              </a:ext>
            </a:extLst>
          </p:cNvPr>
          <p:cNvCxnSpPr>
            <a:cxnSpLocks/>
            <a:stCxn id="35" idx="2"/>
            <a:endCxn id="34" idx="6"/>
          </p:cNvCxnSpPr>
          <p:nvPr/>
        </p:nvCxnSpPr>
        <p:spPr>
          <a:xfrm flipH="1" flipV="1">
            <a:off x="4292830" y="3486497"/>
            <a:ext cx="511232" cy="16625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ector recto de flecha 355">
            <a:extLst>
              <a:ext uri="{FF2B5EF4-FFF2-40B4-BE49-F238E27FC236}">
                <a16:creationId xmlns:a16="http://schemas.microsoft.com/office/drawing/2014/main" id="{010751B0-05E5-4CE3-832E-4F6F9F27DE30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 flipV="1">
            <a:off x="5165666" y="3652751"/>
            <a:ext cx="283324" cy="21024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ector recto de flecha 358">
            <a:extLst>
              <a:ext uri="{FF2B5EF4-FFF2-40B4-BE49-F238E27FC236}">
                <a16:creationId xmlns:a16="http://schemas.microsoft.com/office/drawing/2014/main" id="{3A4D129E-A6E2-428F-813F-37D3CFF72DA9}"/>
              </a:ext>
            </a:extLst>
          </p:cNvPr>
          <p:cNvCxnSpPr>
            <a:cxnSpLocks/>
            <a:stCxn id="16" idx="4"/>
            <a:endCxn id="36" idx="0"/>
          </p:cNvCxnSpPr>
          <p:nvPr/>
        </p:nvCxnSpPr>
        <p:spPr>
          <a:xfrm flipH="1">
            <a:off x="5629792" y="3381892"/>
            <a:ext cx="177340" cy="31484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ector recto de flecha 361">
            <a:extLst>
              <a:ext uri="{FF2B5EF4-FFF2-40B4-BE49-F238E27FC236}">
                <a16:creationId xmlns:a16="http://schemas.microsoft.com/office/drawing/2014/main" id="{786D49A6-44A8-4E24-9519-3811412A33EE}"/>
              </a:ext>
            </a:extLst>
          </p:cNvPr>
          <p:cNvCxnSpPr>
            <a:cxnSpLocks/>
            <a:stCxn id="14" idx="4"/>
            <a:endCxn id="37" idx="0"/>
          </p:cNvCxnSpPr>
          <p:nvPr/>
        </p:nvCxnSpPr>
        <p:spPr>
          <a:xfrm flipH="1">
            <a:off x="6479770" y="3569277"/>
            <a:ext cx="15933" cy="33250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recto de flecha 364">
            <a:extLst>
              <a:ext uri="{FF2B5EF4-FFF2-40B4-BE49-F238E27FC236}">
                <a16:creationId xmlns:a16="http://schemas.microsoft.com/office/drawing/2014/main" id="{24705DE3-439A-45E1-A77D-6BFFB6FDA4CA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5810594" y="3862993"/>
            <a:ext cx="488374" cy="20504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cto de flecha 367">
            <a:extLst>
              <a:ext uri="{FF2B5EF4-FFF2-40B4-BE49-F238E27FC236}">
                <a16:creationId xmlns:a16="http://schemas.microsoft.com/office/drawing/2014/main" id="{4AD08564-684E-4686-9298-C60ADB56A61F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6660572" y="4068041"/>
            <a:ext cx="405938" cy="22478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ector recto de flecha 370">
            <a:extLst>
              <a:ext uri="{FF2B5EF4-FFF2-40B4-BE49-F238E27FC236}">
                <a16:creationId xmlns:a16="http://schemas.microsoft.com/office/drawing/2014/main" id="{41DFC8F2-40AC-4B93-A27A-B8CE077EBE87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>
            <a:off x="7428114" y="4292830"/>
            <a:ext cx="496339" cy="16625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ector recto de flecha 373">
            <a:extLst>
              <a:ext uri="{FF2B5EF4-FFF2-40B4-BE49-F238E27FC236}">
                <a16:creationId xmlns:a16="http://schemas.microsoft.com/office/drawing/2014/main" id="{51E4E22D-EDE0-4046-BA4D-E0CD713642BB}"/>
              </a:ext>
            </a:extLst>
          </p:cNvPr>
          <p:cNvCxnSpPr>
            <a:cxnSpLocks/>
            <a:stCxn id="39" idx="4"/>
            <a:endCxn id="40" idx="7"/>
          </p:cNvCxnSpPr>
          <p:nvPr/>
        </p:nvCxnSpPr>
        <p:spPr>
          <a:xfrm flipH="1">
            <a:off x="8233101" y="4195501"/>
            <a:ext cx="1348" cy="14602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ector recto de flecha 376">
            <a:extLst>
              <a:ext uri="{FF2B5EF4-FFF2-40B4-BE49-F238E27FC236}">
                <a16:creationId xmlns:a16="http://schemas.microsoft.com/office/drawing/2014/main" id="{4B617B63-7896-4DAF-9514-AE97FA45AC0A}"/>
              </a:ext>
            </a:extLst>
          </p:cNvPr>
          <p:cNvCxnSpPr>
            <a:cxnSpLocks/>
            <a:stCxn id="42" idx="6"/>
            <a:endCxn id="41" idx="2"/>
          </p:cNvCxnSpPr>
          <p:nvPr/>
        </p:nvCxnSpPr>
        <p:spPr>
          <a:xfrm flipV="1">
            <a:off x="8234449" y="4828306"/>
            <a:ext cx="512964" cy="12261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ector recto de flecha 379">
            <a:extLst>
              <a:ext uri="{FF2B5EF4-FFF2-40B4-BE49-F238E27FC236}">
                <a16:creationId xmlns:a16="http://schemas.microsoft.com/office/drawing/2014/main" id="{A86F9842-86C2-4C48-A020-AA8077BAC300}"/>
              </a:ext>
            </a:extLst>
          </p:cNvPr>
          <p:cNvCxnSpPr>
            <a:cxnSpLocks/>
            <a:stCxn id="42" idx="0"/>
            <a:endCxn id="40" idx="4"/>
          </p:cNvCxnSpPr>
          <p:nvPr/>
        </p:nvCxnSpPr>
        <p:spPr>
          <a:xfrm flipV="1">
            <a:off x="8053647" y="4625338"/>
            <a:ext cx="51608" cy="15932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ector recto de flecha 382">
            <a:extLst>
              <a:ext uri="{FF2B5EF4-FFF2-40B4-BE49-F238E27FC236}">
                <a16:creationId xmlns:a16="http://schemas.microsoft.com/office/drawing/2014/main" id="{9C7AFC10-0876-408F-B038-6AF2FED3CE77}"/>
              </a:ext>
            </a:extLst>
          </p:cNvPr>
          <p:cNvCxnSpPr>
            <a:cxnSpLocks/>
            <a:stCxn id="43" idx="5"/>
            <a:endCxn id="42" idx="2"/>
          </p:cNvCxnSpPr>
          <p:nvPr/>
        </p:nvCxnSpPr>
        <p:spPr>
          <a:xfrm flipV="1">
            <a:off x="7249081" y="4950919"/>
            <a:ext cx="623764" cy="6040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recto de flecha 385">
            <a:extLst>
              <a:ext uri="{FF2B5EF4-FFF2-40B4-BE49-F238E27FC236}">
                <a16:creationId xmlns:a16="http://schemas.microsoft.com/office/drawing/2014/main" id="{61ECF78A-8551-413D-B189-72A30D3BE5F6}"/>
              </a:ext>
            </a:extLst>
          </p:cNvPr>
          <p:cNvCxnSpPr>
            <a:cxnSpLocks/>
            <a:stCxn id="43" idx="0"/>
            <a:endCxn id="38" idx="4"/>
          </p:cNvCxnSpPr>
          <p:nvPr/>
        </p:nvCxnSpPr>
        <p:spPr>
          <a:xfrm flipV="1">
            <a:off x="7121235" y="4459084"/>
            <a:ext cx="126077" cy="26842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 recto de flecha 388">
            <a:extLst>
              <a:ext uri="{FF2B5EF4-FFF2-40B4-BE49-F238E27FC236}">
                <a16:creationId xmlns:a16="http://schemas.microsoft.com/office/drawing/2014/main" id="{3A96ECA0-F0A6-4AF5-AE3F-157D18449136}"/>
              </a:ext>
            </a:extLst>
          </p:cNvPr>
          <p:cNvCxnSpPr>
            <a:cxnSpLocks/>
            <a:stCxn id="44" idx="6"/>
            <a:endCxn id="43" idx="2"/>
          </p:cNvCxnSpPr>
          <p:nvPr/>
        </p:nvCxnSpPr>
        <p:spPr>
          <a:xfrm>
            <a:off x="6474227" y="4828306"/>
            <a:ext cx="466206" cy="6546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ector recto de flecha 391">
            <a:extLst>
              <a:ext uri="{FF2B5EF4-FFF2-40B4-BE49-F238E27FC236}">
                <a16:creationId xmlns:a16="http://schemas.microsoft.com/office/drawing/2014/main" id="{993C3173-670F-458F-85D6-5F25C73CA5F7}"/>
              </a:ext>
            </a:extLst>
          </p:cNvPr>
          <p:cNvCxnSpPr>
            <a:cxnSpLocks/>
            <a:stCxn id="44" idx="0"/>
            <a:endCxn id="37" idx="4"/>
          </p:cNvCxnSpPr>
          <p:nvPr/>
        </p:nvCxnSpPr>
        <p:spPr>
          <a:xfrm flipV="1">
            <a:off x="6293425" y="4234295"/>
            <a:ext cx="186345" cy="42775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ector recto de flecha 394">
            <a:extLst>
              <a:ext uri="{FF2B5EF4-FFF2-40B4-BE49-F238E27FC236}">
                <a16:creationId xmlns:a16="http://schemas.microsoft.com/office/drawing/2014/main" id="{084DE4CD-BF08-49CB-826D-DA168B05C826}"/>
              </a:ext>
            </a:extLst>
          </p:cNvPr>
          <p:cNvCxnSpPr>
            <a:cxnSpLocks/>
            <a:stCxn id="46" idx="0"/>
            <a:endCxn id="36" idx="4"/>
          </p:cNvCxnSpPr>
          <p:nvPr/>
        </p:nvCxnSpPr>
        <p:spPr>
          <a:xfrm flipV="1">
            <a:off x="5541815" y="4029247"/>
            <a:ext cx="87977" cy="46654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ector recto de flecha 397">
            <a:extLst>
              <a:ext uri="{FF2B5EF4-FFF2-40B4-BE49-F238E27FC236}">
                <a16:creationId xmlns:a16="http://schemas.microsoft.com/office/drawing/2014/main" id="{FF9741E4-2812-4193-9383-5DAFE3543FC8}"/>
              </a:ext>
            </a:extLst>
          </p:cNvPr>
          <p:cNvCxnSpPr>
            <a:cxnSpLocks/>
            <a:stCxn id="44" idx="2"/>
            <a:endCxn id="46" idx="5"/>
          </p:cNvCxnSpPr>
          <p:nvPr/>
        </p:nvCxnSpPr>
        <p:spPr>
          <a:xfrm flipH="1" flipV="1">
            <a:off x="5669661" y="4779610"/>
            <a:ext cx="442962" cy="4869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ector recto de flecha 400">
            <a:extLst>
              <a:ext uri="{FF2B5EF4-FFF2-40B4-BE49-F238E27FC236}">
                <a16:creationId xmlns:a16="http://schemas.microsoft.com/office/drawing/2014/main" id="{09654F85-6BB5-4B2E-B907-29B117E846BD}"/>
              </a:ext>
            </a:extLst>
          </p:cNvPr>
          <p:cNvCxnSpPr>
            <a:cxnSpLocks/>
            <a:stCxn id="46" idx="2"/>
            <a:endCxn id="47" idx="6"/>
          </p:cNvCxnSpPr>
          <p:nvPr/>
        </p:nvCxnSpPr>
        <p:spPr>
          <a:xfrm flipH="1" flipV="1">
            <a:off x="5045476" y="4495796"/>
            <a:ext cx="315537" cy="16625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ector recto de flecha 403">
            <a:extLst>
              <a:ext uri="{FF2B5EF4-FFF2-40B4-BE49-F238E27FC236}">
                <a16:creationId xmlns:a16="http://schemas.microsoft.com/office/drawing/2014/main" id="{66AD1C57-A331-46CF-B577-3691998F571E}"/>
              </a:ext>
            </a:extLst>
          </p:cNvPr>
          <p:cNvCxnSpPr>
            <a:cxnSpLocks/>
            <a:stCxn id="35" idx="4"/>
            <a:endCxn id="47" idx="0"/>
          </p:cNvCxnSpPr>
          <p:nvPr/>
        </p:nvCxnSpPr>
        <p:spPr>
          <a:xfrm flipH="1">
            <a:off x="4864674" y="3819005"/>
            <a:ext cx="120190" cy="51053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ector recto de flecha 406">
            <a:extLst>
              <a:ext uri="{FF2B5EF4-FFF2-40B4-BE49-F238E27FC236}">
                <a16:creationId xmlns:a16="http://schemas.microsoft.com/office/drawing/2014/main" id="{4B1EACBD-B64B-40A0-97D1-69B419FB24F3}"/>
              </a:ext>
            </a:extLst>
          </p:cNvPr>
          <p:cNvCxnSpPr>
            <a:cxnSpLocks/>
            <a:stCxn id="34" idx="4"/>
            <a:endCxn id="48" idx="0"/>
          </p:cNvCxnSpPr>
          <p:nvPr/>
        </p:nvCxnSpPr>
        <p:spPr>
          <a:xfrm flipH="1">
            <a:off x="4073058" y="3652751"/>
            <a:ext cx="38970" cy="64007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ector recto de flecha 409">
            <a:extLst>
              <a:ext uri="{FF2B5EF4-FFF2-40B4-BE49-F238E27FC236}">
                <a16:creationId xmlns:a16="http://schemas.microsoft.com/office/drawing/2014/main" id="{D2C09FCC-C6BF-47B0-9D8A-5E692C78E210}"/>
              </a:ext>
            </a:extLst>
          </p:cNvPr>
          <p:cNvCxnSpPr>
            <a:cxnSpLocks/>
            <a:stCxn id="47" idx="2"/>
            <a:endCxn id="48" idx="6"/>
          </p:cNvCxnSpPr>
          <p:nvPr/>
        </p:nvCxnSpPr>
        <p:spPr>
          <a:xfrm flipH="1" flipV="1">
            <a:off x="4253860" y="4459083"/>
            <a:ext cx="430012" cy="3671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ector recto de flecha 412">
            <a:extLst>
              <a:ext uri="{FF2B5EF4-FFF2-40B4-BE49-F238E27FC236}">
                <a16:creationId xmlns:a16="http://schemas.microsoft.com/office/drawing/2014/main" id="{DBD9A604-1534-482A-995F-5E86B412B1E0}"/>
              </a:ext>
            </a:extLst>
          </p:cNvPr>
          <p:cNvCxnSpPr>
            <a:cxnSpLocks/>
            <a:stCxn id="49" idx="6"/>
            <a:endCxn id="48" idx="2"/>
          </p:cNvCxnSpPr>
          <p:nvPr/>
        </p:nvCxnSpPr>
        <p:spPr>
          <a:xfrm>
            <a:off x="3293910" y="4329541"/>
            <a:ext cx="598346" cy="12954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ector recto de flecha 415">
            <a:extLst>
              <a:ext uri="{FF2B5EF4-FFF2-40B4-BE49-F238E27FC236}">
                <a16:creationId xmlns:a16="http://schemas.microsoft.com/office/drawing/2014/main" id="{68A0D3FA-28EE-4274-A843-53DE383E1815}"/>
              </a:ext>
            </a:extLst>
          </p:cNvPr>
          <p:cNvCxnSpPr>
            <a:cxnSpLocks/>
            <a:stCxn id="49" idx="0"/>
            <a:endCxn id="33" idx="4"/>
          </p:cNvCxnSpPr>
          <p:nvPr/>
        </p:nvCxnSpPr>
        <p:spPr>
          <a:xfrm flipV="1">
            <a:off x="3113108" y="3594906"/>
            <a:ext cx="113271" cy="5683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ector recto de flecha 418">
            <a:extLst>
              <a:ext uri="{FF2B5EF4-FFF2-40B4-BE49-F238E27FC236}">
                <a16:creationId xmlns:a16="http://schemas.microsoft.com/office/drawing/2014/main" id="{19EECFBC-C37C-4A06-A78D-C9CB0FA41AA0}"/>
              </a:ext>
            </a:extLst>
          </p:cNvPr>
          <p:cNvCxnSpPr>
            <a:cxnSpLocks/>
            <a:stCxn id="50" idx="0"/>
            <a:endCxn id="32" idx="4"/>
          </p:cNvCxnSpPr>
          <p:nvPr/>
        </p:nvCxnSpPr>
        <p:spPr>
          <a:xfrm flipV="1">
            <a:off x="2203557" y="3475067"/>
            <a:ext cx="89371" cy="55417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ector recto de flecha 421">
            <a:extLst>
              <a:ext uri="{FF2B5EF4-FFF2-40B4-BE49-F238E27FC236}">
                <a16:creationId xmlns:a16="http://schemas.microsoft.com/office/drawing/2014/main" id="{E6CC6F38-2531-4592-BB51-94BBA306913D}"/>
              </a:ext>
            </a:extLst>
          </p:cNvPr>
          <p:cNvCxnSpPr>
            <a:cxnSpLocks/>
            <a:stCxn id="50" idx="6"/>
            <a:endCxn id="49" idx="2"/>
          </p:cNvCxnSpPr>
          <p:nvPr/>
        </p:nvCxnSpPr>
        <p:spPr>
          <a:xfrm>
            <a:off x="2384359" y="4195501"/>
            <a:ext cx="547947" cy="13404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ector recto de flecha 424">
            <a:extLst>
              <a:ext uri="{FF2B5EF4-FFF2-40B4-BE49-F238E27FC236}">
                <a16:creationId xmlns:a16="http://schemas.microsoft.com/office/drawing/2014/main" id="{1196D3A7-A3AE-4EFC-A4F2-E9D7E6CC8194}"/>
              </a:ext>
            </a:extLst>
          </p:cNvPr>
          <p:cNvCxnSpPr>
            <a:cxnSpLocks/>
            <a:stCxn id="51" idx="0"/>
            <a:endCxn id="31" idx="4"/>
          </p:cNvCxnSpPr>
          <p:nvPr/>
        </p:nvCxnSpPr>
        <p:spPr>
          <a:xfrm flipV="1">
            <a:off x="1271145" y="3360762"/>
            <a:ext cx="9015" cy="59955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ector recto de flecha 427">
            <a:extLst>
              <a:ext uri="{FF2B5EF4-FFF2-40B4-BE49-F238E27FC236}">
                <a16:creationId xmlns:a16="http://schemas.microsoft.com/office/drawing/2014/main" id="{EAB97DBF-7856-4B11-AB5F-B94DF59CD10F}"/>
              </a:ext>
            </a:extLst>
          </p:cNvPr>
          <p:cNvCxnSpPr>
            <a:cxnSpLocks/>
            <a:stCxn id="51" idx="6"/>
            <a:endCxn id="50" idx="2"/>
          </p:cNvCxnSpPr>
          <p:nvPr/>
        </p:nvCxnSpPr>
        <p:spPr>
          <a:xfrm>
            <a:off x="1451947" y="4126574"/>
            <a:ext cx="570808" cy="6892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ector recto de flecha 430">
            <a:extLst>
              <a:ext uri="{FF2B5EF4-FFF2-40B4-BE49-F238E27FC236}">
                <a16:creationId xmlns:a16="http://schemas.microsoft.com/office/drawing/2014/main" id="{837F2681-BBAB-407B-A292-AB3536E90186}"/>
              </a:ext>
            </a:extLst>
          </p:cNvPr>
          <p:cNvCxnSpPr>
            <a:cxnSpLocks/>
            <a:stCxn id="30" idx="0"/>
            <a:endCxn id="29" idx="4"/>
          </p:cNvCxnSpPr>
          <p:nvPr/>
        </p:nvCxnSpPr>
        <p:spPr>
          <a:xfrm flipV="1">
            <a:off x="344291" y="2360818"/>
            <a:ext cx="99055" cy="56907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ector recto de flecha 433">
            <a:extLst>
              <a:ext uri="{FF2B5EF4-FFF2-40B4-BE49-F238E27FC236}">
                <a16:creationId xmlns:a16="http://schemas.microsoft.com/office/drawing/2014/main" id="{73F8849E-86B8-4399-B7E3-8392899BCD3D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525093" y="3096143"/>
            <a:ext cx="574265" cy="9836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onector recto de flecha 436">
            <a:extLst>
              <a:ext uri="{FF2B5EF4-FFF2-40B4-BE49-F238E27FC236}">
                <a16:creationId xmlns:a16="http://schemas.microsoft.com/office/drawing/2014/main" id="{88379E2E-2B6E-4656-AE18-B1FD24A0D538}"/>
              </a:ext>
            </a:extLst>
          </p:cNvPr>
          <p:cNvCxnSpPr>
            <a:cxnSpLocks/>
            <a:stCxn id="52" idx="0"/>
            <a:endCxn id="30" idx="4"/>
          </p:cNvCxnSpPr>
          <p:nvPr/>
        </p:nvCxnSpPr>
        <p:spPr>
          <a:xfrm flipV="1">
            <a:off x="160714" y="3262397"/>
            <a:ext cx="183577" cy="55660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ector recto de flecha 439">
            <a:extLst>
              <a:ext uri="{FF2B5EF4-FFF2-40B4-BE49-F238E27FC236}">
                <a16:creationId xmlns:a16="http://schemas.microsoft.com/office/drawing/2014/main" id="{E1288A80-87DF-48C4-8227-B40CACAF6E74}"/>
              </a:ext>
            </a:extLst>
          </p:cNvPr>
          <p:cNvCxnSpPr>
            <a:cxnSpLocks/>
            <a:stCxn id="52" idx="6"/>
            <a:endCxn id="51" idx="2"/>
          </p:cNvCxnSpPr>
          <p:nvPr/>
        </p:nvCxnSpPr>
        <p:spPr>
          <a:xfrm>
            <a:off x="341516" y="3985260"/>
            <a:ext cx="748827" cy="14131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76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77F2C50-D341-4A7C-822C-FFF31D16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A147A8C0-F36A-45FD-A08D-165057D142F4}"/>
              </a:ext>
            </a:extLst>
          </p:cNvPr>
          <p:cNvSpPr/>
          <p:nvPr/>
        </p:nvSpPr>
        <p:spPr>
          <a:xfrm>
            <a:off x="2543695" y="590205"/>
            <a:ext cx="361604" cy="3325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173155A-FD11-4BF5-9E07-145C342E8C14}"/>
              </a:ext>
            </a:extLst>
          </p:cNvPr>
          <p:cNvSpPr/>
          <p:nvPr/>
        </p:nvSpPr>
        <p:spPr>
          <a:xfrm>
            <a:off x="2433552" y="1050176"/>
            <a:ext cx="361604" cy="33250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0361219-C2B6-44BE-8018-2F6167057729}"/>
              </a:ext>
            </a:extLst>
          </p:cNvPr>
          <p:cNvSpPr/>
          <p:nvPr/>
        </p:nvSpPr>
        <p:spPr>
          <a:xfrm>
            <a:off x="3217719" y="1385457"/>
            <a:ext cx="361604" cy="33250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24E8457-5278-41E6-A001-C9E842E6F6F2}"/>
              </a:ext>
            </a:extLst>
          </p:cNvPr>
          <p:cNvSpPr/>
          <p:nvPr/>
        </p:nvSpPr>
        <p:spPr>
          <a:xfrm>
            <a:off x="4001886" y="1717966"/>
            <a:ext cx="361604" cy="33250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EC20DCA-334B-4ABD-8CDC-C23A46602CA5}"/>
              </a:ext>
            </a:extLst>
          </p:cNvPr>
          <p:cNvSpPr/>
          <p:nvPr/>
        </p:nvSpPr>
        <p:spPr>
          <a:xfrm>
            <a:off x="5010497" y="2050475"/>
            <a:ext cx="361604" cy="33250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D639F10-1B99-4C88-8A27-96F373959921}"/>
              </a:ext>
            </a:extLst>
          </p:cNvPr>
          <p:cNvSpPr/>
          <p:nvPr/>
        </p:nvSpPr>
        <p:spPr>
          <a:xfrm>
            <a:off x="5753100" y="2269723"/>
            <a:ext cx="361604" cy="33250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1C79ED2-0CC3-465E-98B4-3952E12939D0}"/>
              </a:ext>
            </a:extLst>
          </p:cNvPr>
          <p:cNvSpPr/>
          <p:nvPr/>
        </p:nvSpPr>
        <p:spPr>
          <a:xfrm>
            <a:off x="6495703" y="2571750"/>
            <a:ext cx="361604" cy="33250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78936C5-D073-44EA-93EF-A5643CB871E3}"/>
              </a:ext>
            </a:extLst>
          </p:cNvPr>
          <p:cNvSpPr/>
          <p:nvPr/>
        </p:nvSpPr>
        <p:spPr>
          <a:xfrm>
            <a:off x="7321434" y="2904259"/>
            <a:ext cx="361604" cy="33250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175E03C-3FA7-4EF5-A61F-6EF3A8BD638A}"/>
              </a:ext>
            </a:extLst>
          </p:cNvPr>
          <p:cNvSpPr/>
          <p:nvPr/>
        </p:nvSpPr>
        <p:spPr>
          <a:xfrm>
            <a:off x="7184274" y="3530484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A560B8E-468A-4DAF-9941-155A56012C7B}"/>
              </a:ext>
            </a:extLst>
          </p:cNvPr>
          <p:cNvSpPr/>
          <p:nvPr/>
        </p:nvSpPr>
        <p:spPr>
          <a:xfrm>
            <a:off x="6314901" y="323676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AF3374A-0269-4A6A-9CB5-EE47CABB1BA4}"/>
              </a:ext>
            </a:extLst>
          </p:cNvPr>
          <p:cNvSpPr/>
          <p:nvPr/>
        </p:nvSpPr>
        <p:spPr>
          <a:xfrm>
            <a:off x="4929446" y="2763634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32082EE-48DB-45E5-8406-D3ACEA4F916E}"/>
              </a:ext>
            </a:extLst>
          </p:cNvPr>
          <p:cNvSpPr/>
          <p:nvPr/>
        </p:nvSpPr>
        <p:spPr>
          <a:xfrm>
            <a:off x="5626330" y="3049383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34217E2-6606-4C84-9BE2-C7982F774E79}"/>
              </a:ext>
            </a:extLst>
          </p:cNvPr>
          <p:cNvSpPr/>
          <p:nvPr/>
        </p:nvSpPr>
        <p:spPr>
          <a:xfrm>
            <a:off x="4085704" y="2435977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C0A7F05-19F1-4541-ABBD-77B0CE1FFF98}"/>
              </a:ext>
            </a:extLst>
          </p:cNvPr>
          <p:cNvSpPr/>
          <p:nvPr/>
        </p:nvSpPr>
        <p:spPr>
          <a:xfrm>
            <a:off x="3210099" y="2382984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F410F7B-34E9-41F5-B337-D72176B2AB5C}"/>
              </a:ext>
            </a:extLst>
          </p:cNvPr>
          <p:cNvSpPr/>
          <p:nvPr/>
        </p:nvSpPr>
        <p:spPr>
          <a:xfrm>
            <a:off x="2329988" y="1806635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0ABA0E4-C4E0-428F-8D11-5CBAC6C91D64}"/>
              </a:ext>
            </a:extLst>
          </p:cNvPr>
          <p:cNvSpPr/>
          <p:nvPr/>
        </p:nvSpPr>
        <p:spPr>
          <a:xfrm>
            <a:off x="3172518" y="1886993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F47A2F1-0907-4F87-9C0E-7666ED9DA0AD}"/>
              </a:ext>
            </a:extLst>
          </p:cNvPr>
          <p:cNvSpPr/>
          <p:nvPr/>
        </p:nvSpPr>
        <p:spPr>
          <a:xfrm>
            <a:off x="2246169" y="2269723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CF88C14-B5DB-4D0C-8804-FB9F0C132AC8}"/>
              </a:ext>
            </a:extLst>
          </p:cNvPr>
          <p:cNvSpPr/>
          <p:nvPr/>
        </p:nvSpPr>
        <p:spPr>
          <a:xfrm>
            <a:off x="1205865" y="2139144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03B3646-2E6D-423E-BD54-58EF952A4E46}"/>
              </a:ext>
            </a:extLst>
          </p:cNvPr>
          <p:cNvSpPr/>
          <p:nvPr/>
        </p:nvSpPr>
        <p:spPr>
          <a:xfrm>
            <a:off x="1383378" y="1318955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2C18532-FCE6-49A9-8C1F-887566605A5D}"/>
              </a:ext>
            </a:extLst>
          </p:cNvPr>
          <p:cNvSpPr/>
          <p:nvPr/>
        </p:nvSpPr>
        <p:spPr>
          <a:xfrm>
            <a:off x="1469277" y="512623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B3F23FA-9EE2-4B3B-BEC8-FE9C5F0AE4B7}"/>
              </a:ext>
            </a:extLst>
          </p:cNvPr>
          <p:cNvSpPr/>
          <p:nvPr/>
        </p:nvSpPr>
        <p:spPr>
          <a:xfrm>
            <a:off x="1564180" y="115004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FEFAD1E-2346-4F31-A08D-B735ABABA989}"/>
              </a:ext>
            </a:extLst>
          </p:cNvPr>
          <p:cNvSpPr/>
          <p:nvPr/>
        </p:nvSpPr>
        <p:spPr>
          <a:xfrm>
            <a:off x="2520838" y="16350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DB46015C-B27C-4DBF-AF71-92DF15A150AB}"/>
              </a:ext>
            </a:extLst>
          </p:cNvPr>
          <p:cNvSpPr/>
          <p:nvPr/>
        </p:nvSpPr>
        <p:spPr>
          <a:xfrm>
            <a:off x="3309162" y="163505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64133672-70EB-40E9-BF07-1E622CECB0D8}"/>
              </a:ext>
            </a:extLst>
          </p:cNvPr>
          <p:cNvSpPr/>
          <p:nvPr/>
        </p:nvSpPr>
        <p:spPr>
          <a:xfrm>
            <a:off x="335285" y="1216430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BB54C68-6832-4D6A-989E-60271EE8113A}"/>
              </a:ext>
            </a:extLst>
          </p:cNvPr>
          <p:cNvSpPr/>
          <p:nvPr/>
        </p:nvSpPr>
        <p:spPr>
          <a:xfrm>
            <a:off x="262544" y="2028309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C2D48F2-2070-418C-8D2E-EFB59E72B6F5}"/>
              </a:ext>
            </a:extLst>
          </p:cNvPr>
          <p:cNvSpPr/>
          <p:nvPr/>
        </p:nvSpPr>
        <p:spPr>
          <a:xfrm>
            <a:off x="163489" y="292988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2BCCC4E0-2BF9-45A5-8FFA-4B41EC974E9E}"/>
              </a:ext>
            </a:extLst>
          </p:cNvPr>
          <p:cNvSpPr/>
          <p:nvPr/>
        </p:nvSpPr>
        <p:spPr>
          <a:xfrm>
            <a:off x="1099358" y="3028253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98FD512-6E1F-4C6C-B10C-330ED2AAAFE1}"/>
              </a:ext>
            </a:extLst>
          </p:cNvPr>
          <p:cNvSpPr/>
          <p:nvPr/>
        </p:nvSpPr>
        <p:spPr>
          <a:xfrm>
            <a:off x="2112126" y="314255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0C70E27-531A-4708-A285-F7C99A1E89B8}"/>
              </a:ext>
            </a:extLst>
          </p:cNvPr>
          <p:cNvSpPr/>
          <p:nvPr/>
        </p:nvSpPr>
        <p:spPr>
          <a:xfrm>
            <a:off x="3045577" y="3262397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ABAF446B-A353-47F3-927C-09F9F0645334}"/>
              </a:ext>
            </a:extLst>
          </p:cNvPr>
          <p:cNvSpPr/>
          <p:nvPr/>
        </p:nvSpPr>
        <p:spPr>
          <a:xfrm>
            <a:off x="3931226" y="3320242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734FA4E-EC8E-43E2-813F-5F4C7F76BB3C}"/>
              </a:ext>
            </a:extLst>
          </p:cNvPr>
          <p:cNvSpPr/>
          <p:nvPr/>
        </p:nvSpPr>
        <p:spPr>
          <a:xfrm>
            <a:off x="4804062" y="348649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E5CDC3D-B440-4F69-87CF-6416D5C22C7A}"/>
              </a:ext>
            </a:extLst>
          </p:cNvPr>
          <p:cNvSpPr/>
          <p:nvPr/>
        </p:nvSpPr>
        <p:spPr>
          <a:xfrm>
            <a:off x="5448990" y="369673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CAEFC825-F3D3-4D82-B52A-807715BF0830}"/>
              </a:ext>
            </a:extLst>
          </p:cNvPr>
          <p:cNvSpPr/>
          <p:nvPr/>
        </p:nvSpPr>
        <p:spPr>
          <a:xfrm>
            <a:off x="6298968" y="390178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FC6AB3BF-F4F8-4D9D-9B69-626948913928}"/>
              </a:ext>
            </a:extLst>
          </p:cNvPr>
          <p:cNvSpPr/>
          <p:nvPr/>
        </p:nvSpPr>
        <p:spPr>
          <a:xfrm>
            <a:off x="7066510" y="4126575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8A3AB680-FFF1-49A2-B21A-110408208FFB}"/>
              </a:ext>
            </a:extLst>
          </p:cNvPr>
          <p:cNvSpPr/>
          <p:nvPr/>
        </p:nvSpPr>
        <p:spPr>
          <a:xfrm>
            <a:off x="8053647" y="3862992"/>
            <a:ext cx="361604" cy="3325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2BF8B685-463E-469C-B7FB-F65B37EFA672}"/>
              </a:ext>
            </a:extLst>
          </p:cNvPr>
          <p:cNvSpPr/>
          <p:nvPr/>
        </p:nvSpPr>
        <p:spPr>
          <a:xfrm>
            <a:off x="7924453" y="4292829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C55C41CD-2723-4291-871E-B8969D7CA1D8}"/>
              </a:ext>
            </a:extLst>
          </p:cNvPr>
          <p:cNvSpPr/>
          <p:nvPr/>
        </p:nvSpPr>
        <p:spPr>
          <a:xfrm>
            <a:off x="8747413" y="4662051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146FD01-209A-4D17-9E11-DB2A3C4670B7}"/>
              </a:ext>
            </a:extLst>
          </p:cNvPr>
          <p:cNvSpPr/>
          <p:nvPr/>
        </p:nvSpPr>
        <p:spPr>
          <a:xfrm>
            <a:off x="7872845" y="4784664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67565596-9D43-4D3C-A642-D0966CA13E21}"/>
              </a:ext>
            </a:extLst>
          </p:cNvPr>
          <p:cNvSpPr/>
          <p:nvPr/>
        </p:nvSpPr>
        <p:spPr>
          <a:xfrm>
            <a:off x="6940433" y="4727512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360331AA-1A1B-4989-85AD-0D06DE7DC7F3}"/>
              </a:ext>
            </a:extLst>
          </p:cNvPr>
          <p:cNvSpPr/>
          <p:nvPr/>
        </p:nvSpPr>
        <p:spPr>
          <a:xfrm>
            <a:off x="6112623" y="4662051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367B7BCE-F91A-49A0-B663-21851BEC1577}"/>
              </a:ext>
            </a:extLst>
          </p:cNvPr>
          <p:cNvSpPr/>
          <p:nvPr/>
        </p:nvSpPr>
        <p:spPr>
          <a:xfrm>
            <a:off x="8235833" y="3262049"/>
            <a:ext cx="361604" cy="33250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A53163A8-35B2-40C8-BF85-85963A6AFCEE}"/>
              </a:ext>
            </a:extLst>
          </p:cNvPr>
          <p:cNvSpPr/>
          <p:nvPr/>
        </p:nvSpPr>
        <p:spPr>
          <a:xfrm>
            <a:off x="5361013" y="449579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89A15FA8-D631-4ABE-BAE4-95F380F802CE}"/>
              </a:ext>
            </a:extLst>
          </p:cNvPr>
          <p:cNvSpPr/>
          <p:nvPr/>
        </p:nvSpPr>
        <p:spPr>
          <a:xfrm>
            <a:off x="4683872" y="4329541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E80AC3EF-0AC8-4E62-83EE-94B923B4203F}"/>
              </a:ext>
            </a:extLst>
          </p:cNvPr>
          <p:cNvSpPr/>
          <p:nvPr/>
        </p:nvSpPr>
        <p:spPr>
          <a:xfrm>
            <a:off x="3892256" y="429282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F38B91FA-F69C-40E0-828A-873F13AB86F0}"/>
              </a:ext>
            </a:extLst>
          </p:cNvPr>
          <p:cNvSpPr/>
          <p:nvPr/>
        </p:nvSpPr>
        <p:spPr>
          <a:xfrm>
            <a:off x="2932306" y="416328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F9D13E40-AC11-4B34-B27A-9093A7E6B9A6}"/>
              </a:ext>
            </a:extLst>
          </p:cNvPr>
          <p:cNvSpPr/>
          <p:nvPr/>
        </p:nvSpPr>
        <p:spPr>
          <a:xfrm>
            <a:off x="2022755" y="402924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E52AE02F-A23F-4072-87EA-D56E79650308}"/>
              </a:ext>
            </a:extLst>
          </p:cNvPr>
          <p:cNvSpPr/>
          <p:nvPr/>
        </p:nvSpPr>
        <p:spPr>
          <a:xfrm>
            <a:off x="1090343" y="3960319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103E7534-017C-4BCE-B62E-24ED713EA689}"/>
              </a:ext>
            </a:extLst>
          </p:cNvPr>
          <p:cNvSpPr/>
          <p:nvPr/>
        </p:nvSpPr>
        <p:spPr>
          <a:xfrm>
            <a:off x="-20088" y="3819005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FDC940D7-1107-41CA-9C1A-B169CF007890}"/>
              </a:ext>
            </a:extLst>
          </p:cNvPr>
          <p:cNvSpPr/>
          <p:nvPr/>
        </p:nvSpPr>
        <p:spPr>
          <a:xfrm>
            <a:off x="553135" y="183231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53C3D9D9-266E-490F-98B6-298C4B485A32}"/>
              </a:ext>
            </a:extLst>
          </p:cNvPr>
          <p:cNvSpPr/>
          <p:nvPr/>
        </p:nvSpPr>
        <p:spPr>
          <a:xfrm>
            <a:off x="3318861" y="728755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5FEF2832-3141-42C5-81E4-28C30297B0B5}"/>
              </a:ext>
            </a:extLst>
          </p:cNvPr>
          <p:cNvSpPr/>
          <p:nvPr/>
        </p:nvSpPr>
        <p:spPr>
          <a:xfrm>
            <a:off x="4210396" y="94522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91C4C83-2291-4F99-85BB-62A0A75E5097}"/>
              </a:ext>
            </a:extLst>
          </p:cNvPr>
          <p:cNvSpPr/>
          <p:nvPr/>
        </p:nvSpPr>
        <p:spPr>
          <a:xfrm>
            <a:off x="4340276" y="183230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0EB0EDA-2ACA-40AD-AEFC-9DC5D7C83D9D}"/>
              </a:ext>
            </a:extLst>
          </p:cNvPr>
          <p:cNvSpPr/>
          <p:nvPr/>
        </p:nvSpPr>
        <p:spPr>
          <a:xfrm>
            <a:off x="5211035" y="193973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2D4492FE-5473-4C5D-90EE-CFE5D96ECB6F}"/>
              </a:ext>
            </a:extLst>
          </p:cNvPr>
          <p:cNvSpPr/>
          <p:nvPr/>
        </p:nvSpPr>
        <p:spPr>
          <a:xfrm>
            <a:off x="5165666" y="1277737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1CE3D7FB-40BC-4E1E-919C-2260C43ABDBF}"/>
              </a:ext>
            </a:extLst>
          </p:cNvPr>
          <p:cNvSpPr/>
          <p:nvPr/>
        </p:nvSpPr>
        <p:spPr>
          <a:xfrm>
            <a:off x="6045779" y="25769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5B402441-0140-483D-903A-DEAC02D836D6}"/>
              </a:ext>
            </a:extLst>
          </p:cNvPr>
          <p:cNvSpPr/>
          <p:nvPr/>
        </p:nvSpPr>
        <p:spPr>
          <a:xfrm>
            <a:off x="7810152" y="293379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B6E56443-282C-42F8-B5B9-474A4CE8C703}"/>
              </a:ext>
            </a:extLst>
          </p:cNvPr>
          <p:cNvSpPr/>
          <p:nvPr/>
        </p:nvSpPr>
        <p:spPr>
          <a:xfrm>
            <a:off x="5864977" y="1453861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F3D3FC62-8E16-4352-8C72-BA5E1F851D13}"/>
              </a:ext>
            </a:extLst>
          </p:cNvPr>
          <p:cNvSpPr/>
          <p:nvPr/>
        </p:nvSpPr>
        <p:spPr>
          <a:xfrm>
            <a:off x="7511589" y="1959037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CD9389AC-E8CF-44C4-A197-4D96F5EEBF25}"/>
              </a:ext>
            </a:extLst>
          </p:cNvPr>
          <p:cNvSpPr/>
          <p:nvPr/>
        </p:nvSpPr>
        <p:spPr>
          <a:xfrm>
            <a:off x="6713567" y="1152700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8E065BD9-331E-4687-B99C-5B1CA1F6BC35}"/>
              </a:ext>
            </a:extLst>
          </p:cNvPr>
          <p:cNvSpPr/>
          <p:nvPr/>
        </p:nvSpPr>
        <p:spPr>
          <a:xfrm>
            <a:off x="6667674" y="1753637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074AA85E-7C65-430B-9263-E5A48B2DC66A}"/>
              </a:ext>
            </a:extLst>
          </p:cNvPr>
          <p:cNvSpPr/>
          <p:nvPr/>
        </p:nvSpPr>
        <p:spPr>
          <a:xfrm>
            <a:off x="7631080" y="1216429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D712C0EF-602C-444E-9B1A-2DDE4C286318}"/>
              </a:ext>
            </a:extLst>
          </p:cNvPr>
          <p:cNvSpPr/>
          <p:nvPr/>
        </p:nvSpPr>
        <p:spPr>
          <a:xfrm>
            <a:off x="6870118" y="28125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D884D3EA-523B-4F70-A5EF-4DC2CFC85561}"/>
              </a:ext>
            </a:extLst>
          </p:cNvPr>
          <p:cNvSpPr/>
          <p:nvPr/>
        </p:nvSpPr>
        <p:spPr>
          <a:xfrm>
            <a:off x="8814954" y="360227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0DA8D1D4-7379-4B2A-ADAC-AA48EFB86A28}"/>
              </a:ext>
            </a:extLst>
          </p:cNvPr>
          <p:cNvSpPr/>
          <p:nvPr/>
        </p:nvSpPr>
        <p:spPr>
          <a:xfrm>
            <a:off x="8567647" y="1382683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9822E54F-DBE5-432C-8834-5863EB30FD01}"/>
              </a:ext>
            </a:extLst>
          </p:cNvPr>
          <p:cNvSpPr/>
          <p:nvPr/>
        </p:nvSpPr>
        <p:spPr>
          <a:xfrm>
            <a:off x="8394468" y="210346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61B1427E-F711-4C18-8A99-FED238C5F80C}"/>
              </a:ext>
            </a:extLst>
          </p:cNvPr>
          <p:cNvSpPr/>
          <p:nvPr/>
        </p:nvSpPr>
        <p:spPr>
          <a:xfrm>
            <a:off x="8352210" y="274873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8178F395-8D1E-4894-B6D6-727CC2335727}"/>
              </a:ext>
            </a:extLst>
          </p:cNvPr>
          <p:cNvCxnSpPr>
            <a:cxnSpLocks/>
            <a:stCxn id="53" idx="6"/>
            <a:endCxn id="25" idx="2"/>
          </p:cNvCxnSpPr>
          <p:nvPr/>
        </p:nvCxnSpPr>
        <p:spPr>
          <a:xfrm flipV="1">
            <a:off x="914739" y="281259"/>
            <a:ext cx="649441" cy="6822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EBBD8CCA-1550-4753-AD10-81CD0BAF567C}"/>
              </a:ext>
            </a:extLst>
          </p:cNvPr>
          <p:cNvCxnSpPr>
            <a:cxnSpLocks/>
            <a:stCxn id="53" idx="5"/>
            <a:endCxn id="24" idx="1"/>
          </p:cNvCxnSpPr>
          <p:nvPr/>
        </p:nvCxnSpPr>
        <p:spPr>
          <a:xfrm>
            <a:off x="861783" y="467045"/>
            <a:ext cx="660450" cy="9427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8182B056-01AB-4039-9167-50CBD4698AC6}"/>
              </a:ext>
            </a:extLst>
          </p:cNvPr>
          <p:cNvCxnSpPr>
            <a:cxnSpLocks/>
            <a:stCxn id="53" idx="4"/>
            <a:endCxn id="28" idx="0"/>
          </p:cNvCxnSpPr>
          <p:nvPr/>
        </p:nvCxnSpPr>
        <p:spPr>
          <a:xfrm flipH="1">
            <a:off x="516087" y="515740"/>
            <a:ext cx="217850" cy="70069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D14B1AC7-2C3C-447E-A690-A37EC8F34AE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 flipH="1">
            <a:off x="443346" y="1548939"/>
            <a:ext cx="72741" cy="47937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AA1CFC02-BAF5-4A5D-B4B1-DB2598071E2F}"/>
              </a:ext>
            </a:extLst>
          </p:cNvPr>
          <p:cNvCxnSpPr>
            <a:cxnSpLocks/>
            <a:stCxn id="28" idx="6"/>
            <a:endCxn id="23" idx="2"/>
          </p:cNvCxnSpPr>
          <p:nvPr/>
        </p:nvCxnSpPr>
        <p:spPr>
          <a:xfrm>
            <a:off x="696889" y="1382685"/>
            <a:ext cx="686489" cy="10252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4E9AFCEA-BB06-4E79-BF99-0591509E4598}"/>
              </a:ext>
            </a:extLst>
          </p:cNvPr>
          <p:cNvCxnSpPr>
            <a:cxnSpLocks/>
            <a:stCxn id="29" idx="6"/>
            <a:endCxn id="22" idx="2"/>
          </p:cNvCxnSpPr>
          <p:nvPr/>
        </p:nvCxnSpPr>
        <p:spPr>
          <a:xfrm>
            <a:off x="624148" y="2194564"/>
            <a:ext cx="581717" cy="11083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C528538F-1BE1-4011-BDDB-F4100E30AD34}"/>
              </a:ext>
            </a:extLst>
          </p:cNvPr>
          <p:cNvCxnSpPr>
            <a:cxnSpLocks/>
            <a:stCxn id="23" idx="4"/>
            <a:endCxn id="22" idx="0"/>
          </p:cNvCxnSpPr>
          <p:nvPr/>
        </p:nvCxnSpPr>
        <p:spPr>
          <a:xfrm flipH="1">
            <a:off x="1386667" y="1651464"/>
            <a:ext cx="177513" cy="4876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A43D27B6-650C-457F-B547-5E08CA0902B8}"/>
              </a:ext>
            </a:extLst>
          </p:cNvPr>
          <p:cNvCxnSpPr>
            <a:cxnSpLocks/>
            <a:stCxn id="24" idx="4"/>
            <a:endCxn id="23" idx="0"/>
          </p:cNvCxnSpPr>
          <p:nvPr/>
        </p:nvCxnSpPr>
        <p:spPr>
          <a:xfrm flipH="1">
            <a:off x="1564180" y="845132"/>
            <a:ext cx="85899" cy="47382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0C5D943-3401-4AFE-968C-62D3FCC9A947}"/>
              </a:ext>
            </a:extLst>
          </p:cNvPr>
          <p:cNvCxnSpPr>
            <a:cxnSpLocks/>
            <a:stCxn id="24" idx="6"/>
            <a:endCxn id="6" idx="2"/>
          </p:cNvCxnSpPr>
          <p:nvPr/>
        </p:nvCxnSpPr>
        <p:spPr>
          <a:xfrm>
            <a:off x="1830881" y="678878"/>
            <a:ext cx="602671" cy="53755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>
            <a:extLst>
              <a:ext uri="{FF2B5EF4-FFF2-40B4-BE49-F238E27FC236}">
                <a16:creationId xmlns:a16="http://schemas.microsoft.com/office/drawing/2014/main" id="{B0318CF0-F2C2-4A10-B14C-FB904BEB2487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925784" y="281259"/>
            <a:ext cx="595054" cy="4850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CBDFCD76-7AD3-45B7-9077-F9F2FB910B9E}"/>
              </a:ext>
            </a:extLst>
          </p:cNvPr>
          <p:cNvCxnSpPr>
            <a:cxnSpLocks/>
            <a:stCxn id="26" idx="4"/>
            <a:endCxn id="5" idx="0"/>
          </p:cNvCxnSpPr>
          <p:nvPr/>
        </p:nvCxnSpPr>
        <p:spPr>
          <a:xfrm>
            <a:off x="2701640" y="496015"/>
            <a:ext cx="22857" cy="9419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6D14D32F-9165-4D3F-801D-6F81C278D610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flipH="1">
            <a:off x="2882442" y="329760"/>
            <a:ext cx="426720" cy="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>
            <a:extLst>
              <a:ext uri="{FF2B5EF4-FFF2-40B4-BE49-F238E27FC236}">
                <a16:creationId xmlns:a16="http://schemas.microsoft.com/office/drawing/2014/main" id="{88E4DC36-1AC6-47EB-BF73-0A9AD2165FDC}"/>
              </a:ext>
            </a:extLst>
          </p:cNvPr>
          <p:cNvCxnSpPr>
            <a:cxnSpLocks/>
            <a:stCxn id="56" idx="2"/>
            <a:endCxn id="27" idx="6"/>
          </p:cNvCxnSpPr>
          <p:nvPr/>
        </p:nvCxnSpPr>
        <p:spPr>
          <a:xfrm flipH="1" flipV="1">
            <a:off x="3670766" y="329760"/>
            <a:ext cx="669510" cy="1972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de flecha 145">
            <a:extLst>
              <a:ext uri="{FF2B5EF4-FFF2-40B4-BE49-F238E27FC236}">
                <a16:creationId xmlns:a16="http://schemas.microsoft.com/office/drawing/2014/main" id="{3C0B2DB6-8623-4FB8-93C0-2264839BC9FD}"/>
              </a:ext>
            </a:extLst>
          </p:cNvPr>
          <p:cNvCxnSpPr>
            <a:cxnSpLocks/>
            <a:stCxn id="54" idx="0"/>
            <a:endCxn id="27" idx="4"/>
          </p:cNvCxnSpPr>
          <p:nvPr/>
        </p:nvCxnSpPr>
        <p:spPr>
          <a:xfrm flipH="1" flipV="1">
            <a:off x="3489964" y="496014"/>
            <a:ext cx="9699" cy="23274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>
            <a:extLst>
              <a:ext uri="{FF2B5EF4-FFF2-40B4-BE49-F238E27FC236}">
                <a16:creationId xmlns:a16="http://schemas.microsoft.com/office/drawing/2014/main" id="{2B9728F3-506C-4380-BBBE-201D35A8CA87}"/>
              </a:ext>
            </a:extLst>
          </p:cNvPr>
          <p:cNvCxnSpPr>
            <a:cxnSpLocks/>
            <a:stCxn id="5" idx="6"/>
            <a:endCxn id="54" idx="1"/>
          </p:cNvCxnSpPr>
          <p:nvPr/>
        </p:nvCxnSpPr>
        <p:spPr>
          <a:xfrm>
            <a:off x="2905299" y="756460"/>
            <a:ext cx="466518" cy="2099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de flecha 154">
            <a:extLst>
              <a:ext uri="{FF2B5EF4-FFF2-40B4-BE49-F238E27FC236}">
                <a16:creationId xmlns:a16="http://schemas.microsoft.com/office/drawing/2014/main" id="{2D9A9CA5-9A2F-4ED3-B43D-FC425DC587B3}"/>
              </a:ext>
            </a:extLst>
          </p:cNvPr>
          <p:cNvCxnSpPr>
            <a:cxnSpLocks/>
            <a:stCxn id="54" idx="4"/>
            <a:endCxn id="7" idx="0"/>
          </p:cNvCxnSpPr>
          <p:nvPr/>
        </p:nvCxnSpPr>
        <p:spPr>
          <a:xfrm flipH="1">
            <a:off x="3398521" y="1061264"/>
            <a:ext cx="101142" cy="32419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5A0FF980-434B-4FBB-9784-F011DA673DE4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3680465" y="895010"/>
            <a:ext cx="529931" cy="21647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>
            <a:extLst>
              <a:ext uri="{FF2B5EF4-FFF2-40B4-BE49-F238E27FC236}">
                <a16:creationId xmlns:a16="http://schemas.microsoft.com/office/drawing/2014/main" id="{3D7F00EE-E8D5-486E-BD63-CC397B7B93B8}"/>
              </a:ext>
            </a:extLst>
          </p:cNvPr>
          <p:cNvCxnSpPr>
            <a:cxnSpLocks/>
            <a:stCxn id="8" idx="0"/>
            <a:endCxn id="55" idx="4"/>
          </p:cNvCxnSpPr>
          <p:nvPr/>
        </p:nvCxnSpPr>
        <p:spPr>
          <a:xfrm flipV="1">
            <a:off x="4182688" y="1277737"/>
            <a:ext cx="208510" cy="44022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de flecha 166">
            <a:extLst>
              <a:ext uri="{FF2B5EF4-FFF2-40B4-BE49-F238E27FC236}">
                <a16:creationId xmlns:a16="http://schemas.microsoft.com/office/drawing/2014/main" id="{57D728AC-69D6-4C82-919A-2FDF3A5D3726}"/>
              </a:ext>
            </a:extLst>
          </p:cNvPr>
          <p:cNvCxnSpPr>
            <a:cxnSpLocks/>
            <a:stCxn id="58" idx="2"/>
            <a:endCxn id="55" idx="6"/>
          </p:cNvCxnSpPr>
          <p:nvPr/>
        </p:nvCxnSpPr>
        <p:spPr>
          <a:xfrm flipH="1" flipV="1">
            <a:off x="4572000" y="1111483"/>
            <a:ext cx="593666" cy="33250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de flecha 169">
            <a:extLst>
              <a:ext uri="{FF2B5EF4-FFF2-40B4-BE49-F238E27FC236}">
                <a16:creationId xmlns:a16="http://schemas.microsoft.com/office/drawing/2014/main" id="{020F11DF-9E4F-4025-B0F8-B2F38E816A98}"/>
              </a:ext>
            </a:extLst>
          </p:cNvPr>
          <p:cNvCxnSpPr>
            <a:cxnSpLocks/>
            <a:stCxn id="55" idx="0"/>
            <a:endCxn id="56" idx="4"/>
          </p:cNvCxnSpPr>
          <p:nvPr/>
        </p:nvCxnSpPr>
        <p:spPr>
          <a:xfrm flipV="1">
            <a:off x="4391198" y="515739"/>
            <a:ext cx="129880" cy="42948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de flecha 172">
            <a:extLst>
              <a:ext uri="{FF2B5EF4-FFF2-40B4-BE49-F238E27FC236}">
                <a16:creationId xmlns:a16="http://schemas.microsoft.com/office/drawing/2014/main" id="{89330BB7-9C2C-41E5-B9B8-C55EADC280F5}"/>
              </a:ext>
            </a:extLst>
          </p:cNvPr>
          <p:cNvCxnSpPr>
            <a:cxnSpLocks/>
            <a:stCxn id="57" idx="2"/>
            <a:endCxn id="56" idx="6"/>
          </p:cNvCxnSpPr>
          <p:nvPr/>
        </p:nvCxnSpPr>
        <p:spPr>
          <a:xfrm flipH="1" flipV="1">
            <a:off x="4701880" y="349485"/>
            <a:ext cx="509155" cy="1074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9D9F39A2-39D0-45E1-A591-626F29ED16FD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 flipH="1">
            <a:off x="5346468" y="526482"/>
            <a:ext cx="45369" cy="75125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de flecha 178">
            <a:extLst>
              <a:ext uri="{FF2B5EF4-FFF2-40B4-BE49-F238E27FC236}">
                <a16:creationId xmlns:a16="http://schemas.microsoft.com/office/drawing/2014/main" id="{C8676E36-489E-4199-9C36-B7FD183F27AC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>
          <a:xfrm>
            <a:off x="5572639" y="360228"/>
            <a:ext cx="473140" cy="6372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de flecha 181">
            <a:extLst>
              <a:ext uri="{FF2B5EF4-FFF2-40B4-BE49-F238E27FC236}">
                <a16:creationId xmlns:a16="http://schemas.microsoft.com/office/drawing/2014/main" id="{FA92614C-8E19-4458-B89B-ED9C9B069B30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V="1">
            <a:off x="6045779" y="590205"/>
            <a:ext cx="180802" cy="86365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de flecha 184">
            <a:extLst>
              <a:ext uri="{FF2B5EF4-FFF2-40B4-BE49-F238E27FC236}">
                <a16:creationId xmlns:a16="http://schemas.microsoft.com/office/drawing/2014/main" id="{CD1B2C5E-EE98-4247-ACAA-11E4F498B263}"/>
              </a:ext>
            </a:extLst>
          </p:cNvPr>
          <p:cNvCxnSpPr>
            <a:cxnSpLocks/>
            <a:stCxn id="61" idx="1"/>
            <a:endCxn id="58" idx="6"/>
          </p:cNvCxnSpPr>
          <p:nvPr/>
        </p:nvCxnSpPr>
        <p:spPr>
          <a:xfrm flipH="1" flipV="1">
            <a:off x="5527270" y="1443992"/>
            <a:ext cx="390663" cy="5856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de flecha 187">
            <a:extLst>
              <a:ext uri="{FF2B5EF4-FFF2-40B4-BE49-F238E27FC236}">
                <a16:creationId xmlns:a16="http://schemas.microsoft.com/office/drawing/2014/main" id="{29A616A3-C2A5-422E-98FC-8CE97C6C0554}"/>
              </a:ext>
            </a:extLst>
          </p:cNvPr>
          <p:cNvCxnSpPr>
            <a:cxnSpLocks/>
            <a:stCxn id="61" idx="7"/>
            <a:endCxn id="63" idx="2"/>
          </p:cNvCxnSpPr>
          <p:nvPr/>
        </p:nvCxnSpPr>
        <p:spPr>
          <a:xfrm flipV="1">
            <a:off x="6173625" y="1318955"/>
            <a:ext cx="539942" cy="18360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de flecha 191">
            <a:extLst>
              <a:ext uri="{FF2B5EF4-FFF2-40B4-BE49-F238E27FC236}">
                <a16:creationId xmlns:a16="http://schemas.microsoft.com/office/drawing/2014/main" id="{1A4CF66D-BF5F-4BBA-8F47-9497B29A7B86}"/>
              </a:ext>
            </a:extLst>
          </p:cNvPr>
          <p:cNvCxnSpPr>
            <a:cxnSpLocks/>
            <a:stCxn id="66" idx="4"/>
            <a:endCxn id="63" idx="0"/>
          </p:cNvCxnSpPr>
          <p:nvPr/>
        </p:nvCxnSpPr>
        <p:spPr>
          <a:xfrm flipH="1">
            <a:off x="6894369" y="613767"/>
            <a:ext cx="156551" cy="53893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de flecha 194">
            <a:extLst>
              <a:ext uri="{FF2B5EF4-FFF2-40B4-BE49-F238E27FC236}">
                <a16:creationId xmlns:a16="http://schemas.microsoft.com/office/drawing/2014/main" id="{8E59E5F9-1B14-4A9A-B2C2-5093B1B4003A}"/>
              </a:ext>
            </a:extLst>
          </p:cNvPr>
          <p:cNvCxnSpPr>
            <a:cxnSpLocks/>
            <a:stCxn id="66" idx="2"/>
            <a:endCxn id="59" idx="6"/>
          </p:cNvCxnSpPr>
          <p:nvPr/>
        </p:nvCxnSpPr>
        <p:spPr>
          <a:xfrm flipH="1" flipV="1">
            <a:off x="6407383" y="423951"/>
            <a:ext cx="462735" cy="2356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cto de flecha 197">
            <a:extLst>
              <a:ext uri="{FF2B5EF4-FFF2-40B4-BE49-F238E27FC236}">
                <a16:creationId xmlns:a16="http://schemas.microsoft.com/office/drawing/2014/main" id="{1B079595-BF58-4DD0-AB96-A9EE14244AC1}"/>
              </a:ext>
            </a:extLst>
          </p:cNvPr>
          <p:cNvCxnSpPr>
            <a:cxnSpLocks/>
            <a:endCxn id="66" idx="6"/>
          </p:cNvCxnSpPr>
          <p:nvPr/>
        </p:nvCxnSpPr>
        <p:spPr>
          <a:xfrm flipH="1">
            <a:off x="7231722" y="447513"/>
            <a:ext cx="578430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de flecha 200">
            <a:extLst>
              <a:ext uri="{FF2B5EF4-FFF2-40B4-BE49-F238E27FC236}">
                <a16:creationId xmlns:a16="http://schemas.microsoft.com/office/drawing/2014/main" id="{8F38CBAB-58A0-4B88-B5C9-60C23C59715C}"/>
              </a:ext>
            </a:extLst>
          </p:cNvPr>
          <p:cNvCxnSpPr>
            <a:cxnSpLocks/>
            <a:stCxn id="67" idx="2"/>
            <a:endCxn id="60" idx="6"/>
          </p:cNvCxnSpPr>
          <p:nvPr/>
        </p:nvCxnSpPr>
        <p:spPr>
          <a:xfrm flipH="1" flipV="1">
            <a:off x="8171756" y="459634"/>
            <a:ext cx="643198" cy="6684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cto de flecha 203">
            <a:extLst>
              <a:ext uri="{FF2B5EF4-FFF2-40B4-BE49-F238E27FC236}">
                <a16:creationId xmlns:a16="http://schemas.microsoft.com/office/drawing/2014/main" id="{C70BB2B3-11CF-46C7-A71B-3D8FF2AE2565}"/>
              </a:ext>
            </a:extLst>
          </p:cNvPr>
          <p:cNvCxnSpPr>
            <a:cxnSpLocks/>
            <a:stCxn id="65" idx="0"/>
            <a:endCxn id="60" idx="4"/>
          </p:cNvCxnSpPr>
          <p:nvPr/>
        </p:nvCxnSpPr>
        <p:spPr>
          <a:xfrm flipV="1">
            <a:off x="7811882" y="625888"/>
            <a:ext cx="179072" cy="59054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de flecha 206">
            <a:extLst>
              <a:ext uri="{FF2B5EF4-FFF2-40B4-BE49-F238E27FC236}">
                <a16:creationId xmlns:a16="http://schemas.microsoft.com/office/drawing/2014/main" id="{AC77B3D9-7D20-4E3C-A11F-8CCC2D701198}"/>
              </a:ext>
            </a:extLst>
          </p:cNvPr>
          <p:cNvCxnSpPr>
            <a:cxnSpLocks/>
            <a:stCxn id="68" idx="0"/>
            <a:endCxn id="67" idx="4"/>
          </p:cNvCxnSpPr>
          <p:nvPr/>
        </p:nvCxnSpPr>
        <p:spPr>
          <a:xfrm flipV="1">
            <a:off x="8748449" y="692736"/>
            <a:ext cx="247307" cy="68994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de flecha 209">
            <a:extLst>
              <a:ext uri="{FF2B5EF4-FFF2-40B4-BE49-F238E27FC236}">
                <a16:creationId xmlns:a16="http://schemas.microsoft.com/office/drawing/2014/main" id="{D8261AA4-DAC7-489C-A76F-0E5270622EA9}"/>
              </a:ext>
            </a:extLst>
          </p:cNvPr>
          <p:cNvCxnSpPr>
            <a:cxnSpLocks/>
            <a:stCxn id="68" idx="2"/>
            <a:endCxn id="65" idx="6"/>
          </p:cNvCxnSpPr>
          <p:nvPr/>
        </p:nvCxnSpPr>
        <p:spPr>
          <a:xfrm flipH="1" flipV="1">
            <a:off x="7992684" y="1382684"/>
            <a:ext cx="574963" cy="16625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de flecha 213">
            <a:extLst>
              <a:ext uri="{FF2B5EF4-FFF2-40B4-BE49-F238E27FC236}">
                <a16:creationId xmlns:a16="http://schemas.microsoft.com/office/drawing/2014/main" id="{62AEC363-138E-409A-8172-BCB2BA6E292D}"/>
              </a:ext>
            </a:extLst>
          </p:cNvPr>
          <p:cNvCxnSpPr>
            <a:cxnSpLocks/>
            <a:stCxn id="65" idx="2"/>
            <a:endCxn id="63" idx="6"/>
          </p:cNvCxnSpPr>
          <p:nvPr/>
        </p:nvCxnSpPr>
        <p:spPr>
          <a:xfrm flipH="1" flipV="1">
            <a:off x="7075171" y="1318955"/>
            <a:ext cx="555909" cy="6372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cto de flecha 219">
            <a:extLst>
              <a:ext uri="{FF2B5EF4-FFF2-40B4-BE49-F238E27FC236}">
                <a16:creationId xmlns:a16="http://schemas.microsoft.com/office/drawing/2014/main" id="{CB2474CA-6DE3-4385-85C1-05C9F970EDDC}"/>
              </a:ext>
            </a:extLst>
          </p:cNvPr>
          <p:cNvCxnSpPr>
            <a:cxnSpLocks/>
            <a:stCxn id="9" idx="0"/>
            <a:endCxn id="58" idx="4"/>
          </p:cNvCxnSpPr>
          <p:nvPr/>
        </p:nvCxnSpPr>
        <p:spPr>
          <a:xfrm flipV="1">
            <a:off x="5191299" y="1610246"/>
            <a:ext cx="155169" cy="44022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recto de flecha 222">
            <a:extLst>
              <a:ext uri="{FF2B5EF4-FFF2-40B4-BE49-F238E27FC236}">
                <a16:creationId xmlns:a16="http://schemas.microsoft.com/office/drawing/2014/main" id="{8E6F1185-8C58-4372-A97A-FF64E393D584}"/>
              </a:ext>
            </a:extLst>
          </p:cNvPr>
          <p:cNvCxnSpPr>
            <a:cxnSpLocks/>
            <a:stCxn id="10" idx="0"/>
            <a:endCxn id="61" idx="4"/>
          </p:cNvCxnSpPr>
          <p:nvPr/>
        </p:nvCxnSpPr>
        <p:spPr>
          <a:xfrm flipV="1">
            <a:off x="5933902" y="1786370"/>
            <a:ext cx="111877" cy="48335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cto de flecha 228">
            <a:extLst>
              <a:ext uri="{FF2B5EF4-FFF2-40B4-BE49-F238E27FC236}">
                <a16:creationId xmlns:a16="http://schemas.microsoft.com/office/drawing/2014/main" id="{3C593193-A7EC-4C4E-89CA-3554C8927D8A}"/>
              </a:ext>
            </a:extLst>
          </p:cNvPr>
          <p:cNvCxnSpPr>
            <a:cxnSpLocks/>
            <a:stCxn id="61" idx="6"/>
            <a:endCxn id="64" idx="2"/>
          </p:cNvCxnSpPr>
          <p:nvPr/>
        </p:nvCxnSpPr>
        <p:spPr>
          <a:xfrm>
            <a:off x="6226581" y="1620116"/>
            <a:ext cx="441093" cy="29977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cto de flecha 231">
            <a:extLst>
              <a:ext uri="{FF2B5EF4-FFF2-40B4-BE49-F238E27FC236}">
                <a16:creationId xmlns:a16="http://schemas.microsoft.com/office/drawing/2014/main" id="{165ED702-AD93-498F-A5BC-300FCE707BBF}"/>
              </a:ext>
            </a:extLst>
          </p:cNvPr>
          <p:cNvCxnSpPr>
            <a:cxnSpLocks/>
            <a:stCxn id="64" idx="6"/>
            <a:endCxn id="62" idx="2"/>
          </p:cNvCxnSpPr>
          <p:nvPr/>
        </p:nvCxnSpPr>
        <p:spPr>
          <a:xfrm>
            <a:off x="7029278" y="1919892"/>
            <a:ext cx="482311" cy="20540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cto de flecha 234">
            <a:extLst>
              <a:ext uri="{FF2B5EF4-FFF2-40B4-BE49-F238E27FC236}">
                <a16:creationId xmlns:a16="http://schemas.microsoft.com/office/drawing/2014/main" id="{A62A5648-F002-48BA-BF9E-F832A64A12ED}"/>
              </a:ext>
            </a:extLst>
          </p:cNvPr>
          <p:cNvCxnSpPr>
            <a:cxnSpLocks/>
            <a:stCxn id="69" idx="2"/>
            <a:endCxn id="62" idx="6"/>
          </p:cNvCxnSpPr>
          <p:nvPr/>
        </p:nvCxnSpPr>
        <p:spPr>
          <a:xfrm flipH="1" flipV="1">
            <a:off x="7873193" y="2125292"/>
            <a:ext cx="521275" cy="14443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recto de flecha 237">
            <a:extLst>
              <a:ext uri="{FF2B5EF4-FFF2-40B4-BE49-F238E27FC236}">
                <a16:creationId xmlns:a16="http://schemas.microsoft.com/office/drawing/2014/main" id="{8AEB6FB6-E91B-4A1A-89F7-EFD75F1D2994}"/>
              </a:ext>
            </a:extLst>
          </p:cNvPr>
          <p:cNvCxnSpPr>
            <a:cxnSpLocks/>
            <a:stCxn id="69" idx="0"/>
            <a:endCxn id="68" idx="4"/>
          </p:cNvCxnSpPr>
          <p:nvPr/>
        </p:nvCxnSpPr>
        <p:spPr>
          <a:xfrm flipV="1">
            <a:off x="8575270" y="1715192"/>
            <a:ext cx="173179" cy="38827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recto de flecha 240">
            <a:extLst>
              <a:ext uri="{FF2B5EF4-FFF2-40B4-BE49-F238E27FC236}">
                <a16:creationId xmlns:a16="http://schemas.microsoft.com/office/drawing/2014/main" id="{81403DCE-415B-4DB6-A257-311F3E292ACA}"/>
              </a:ext>
            </a:extLst>
          </p:cNvPr>
          <p:cNvCxnSpPr>
            <a:cxnSpLocks/>
            <a:stCxn id="62" idx="0"/>
            <a:endCxn id="65" idx="4"/>
          </p:cNvCxnSpPr>
          <p:nvPr/>
        </p:nvCxnSpPr>
        <p:spPr>
          <a:xfrm flipV="1">
            <a:off x="7692391" y="1548938"/>
            <a:ext cx="119491" cy="41009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recto de flecha 243">
            <a:extLst>
              <a:ext uri="{FF2B5EF4-FFF2-40B4-BE49-F238E27FC236}">
                <a16:creationId xmlns:a16="http://schemas.microsoft.com/office/drawing/2014/main" id="{1467EF93-90C1-45F7-A6A5-5346AF3A88E0}"/>
              </a:ext>
            </a:extLst>
          </p:cNvPr>
          <p:cNvCxnSpPr>
            <a:cxnSpLocks/>
            <a:stCxn id="11" idx="0"/>
            <a:endCxn id="64" idx="4"/>
          </p:cNvCxnSpPr>
          <p:nvPr/>
        </p:nvCxnSpPr>
        <p:spPr>
          <a:xfrm flipV="1">
            <a:off x="6676505" y="2086146"/>
            <a:ext cx="171971" cy="48560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recto de flecha 246">
            <a:extLst>
              <a:ext uri="{FF2B5EF4-FFF2-40B4-BE49-F238E27FC236}">
                <a16:creationId xmlns:a16="http://schemas.microsoft.com/office/drawing/2014/main" id="{5EC9C122-9517-4432-9F21-F534C95B64C5}"/>
              </a:ext>
            </a:extLst>
          </p:cNvPr>
          <p:cNvCxnSpPr>
            <a:cxnSpLocks/>
            <a:endCxn id="62" idx="4"/>
          </p:cNvCxnSpPr>
          <p:nvPr/>
        </p:nvCxnSpPr>
        <p:spPr>
          <a:xfrm flipV="1">
            <a:off x="7511589" y="2291546"/>
            <a:ext cx="180802" cy="61271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ector recto de flecha 255">
            <a:extLst>
              <a:ext uri="{FF2B5EF4-FFF2-40B4-BE49-F238E27FC236}">
                <a16:creationId xmlns:a16="http://schemas.microsoft.com/office/drawing/2014/main" id="{0651B693-D141-44BD-91AE-7693FBA37F58}"/>
              </a:ext>
            </a:extLst>
          </p:cNvPr>
          <p:cNvCxnSpPr>
            <a:cxnSpLocks/>
            <a:stCxn id="69" idx="4"/>
            <a:endCxn id="70" idx="0"/>
          </p:cNvCxnSpPr>
          <p:nvPr/>
        </p:nvCxnSpPr>
        <p:spPr>
          <a:xfrm flipH="1">
            <a:off x="8533012" y="2435977"/>
            <a:ext cx="42258" cy="31276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recto de flecha 258">
            <a:extLst>
              <a:ext uri="{FF2B5EF4-FFF2-40B4-BE49-F238E27FC236}">
                <a16:creationId xmlns:a16="http://schemas.microsoft.com/office/drawing/2014/main" id="{45CC78B2-4FDA-4F2A-BB01-1DCF7444ACC4}"/>
              </a:ext>
            </a:extLst>
          </p:cNvPr>
          <p:cNvCxnSpPr>
            <a:cxnSpLocks/>
            <a:stCxn id="45" idx="0"/>
            <a:endCxn id="70" idx="4"/>
          </p:cNvCxnSpPr>
          <p:nvPr/>
        </p:nvCxnSpPr>
        <p:spPr>
          <a:xfrm flipV="1">
            <a:off x="8416635" y="3081247"/>
            <a:ext cx="116377" cy="18080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ector recto de flecha 267">
            <a:extLst>
              <a:ext uri="{FF2B5EF4-FFF2-40B4-BE49-F238E27FC236}">
                <a16:creationId xmlns:a16="http://schemas.microsoft.com/office/drawing/2014/main" id="{04CCF5AB-6032-43A5-9580-7876D7301FEC}"/>
              </a:ext>
            </a:extLst>
          </p:cNvPr>
          <p:cNvCxnSpPr>
            <a:cxnSpLocks/>
            <a:stCxn id="39" idx="2"/>
            <a:endCxn id="13" idx="5"/>
          </p:cNvCxnSpPr>
          <p:nvPr/>
        </p:nvCxnSpPr>
        <p:spPr>
          <a:xfrm flipH="1" flipV="1">
            <a:off x="7492922" y="3814298"/>
            <a:ext cx="560725" cy="21494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Elipse 270">
            <a:extLst>
              <a:ext uri="{FF2B5EF4-FFF2-40B4-BE49-F238E27FC236}">
                <a16:creationId xmlns:a16="http://schemas.microsoft.com/office/drawing/2014/main" id="{ECCD7124-D7D5-438F-88E4-ECD59E7E748F}"/>
              </a:ext>
            </a:extLst>
          </p:cNvPr>
          <p:cNvSpPr/>
          <p:nvPr/>
        </p:nvSpPr>
        <p:spPr>
          <a:xfrm>
            <a:off x="2353196" y="1428405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72" name="Conector recto de flecha 271">
            <a:extLst>
              <a:ext uri="{FF2B5EF4-FFF2-40B4-BE49-F238E27FC236}">
                <a16:creationId xmlns:a16="http://schemas.microsoft.com/office/drawing/2014/main" id="{F85FF99E-BCD1-4194-9FF0-256DA98F912B}"/>
              </a:ext>
            </a:extLst>
          </p:cNvPr>
          <p:cNvCxnSpPr>
            <a:cxnSpLocks/>
            <a:stCxn id="6" idx="4"/>
            <a:endCxn id="271" idx="0"/>
          </p:cNvCxnSpPr>
          <p:nvPr/>
        </p:nvCxnSpPr>
        <p:spPr>
          <a:xfrm flipH="1">
            <a:off x="2533998" y="1382685"/>
            <a:ext cx="80356" cy="4572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ector recto de flecha 274">
            <a:extLst>
              <a:ext uri="{FF2B5EF4-FFF2-40B4-BE49-F238E27FC236}">
                <a16:creationId xmlns:a16="http://schemas.microsoft.com/office/drawing/2014/main" id="{0902AEDE-55E4-4E79-B90F-506B48C1C200}"/>
              </a:ext>
            </a:extLst>
          </p:cNvPr>
          <p:cNvCxnSpPr>
            <a:cxnSpLocks/>
            <a:stCxn id="271" idx="4"/>
            <a:endCxn id="19" idx="0"/>
          </p:cNvCxnSpPr>
          <p:nvPr/>
        </p:nvCxnSpPr>
        <p:spPr>
          <a:xfrm flipH="1">
            <a:off x="2510790" y="1760914"/>
            <a:ext cx="23208" cy="4572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ector recto de flecha 277">
            <a:extLst>
              <a:ext uri="{FF2B5EF4-FFF2-40B4-BE49-F238E27FC236}">
                <a16:creationId xmlns:a16="http://schemas.microsoft.com/office/drawing/2014/main" id="{AC61E696-C8E3-409B-99A0-406D685696BB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flipH="1">
            <a:off x="2426971" y="2139144"/>
            <a:ext cx="83819" cy="13057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ctor recto de flecha 280">
            <a:extLst>
              <a:ext uri="{FF2B5EF4-FFF2-40B4-BE49-F238E27FC236}">
                <a16:creationId xmlns:a16="http://schemas.microsoft.com/office/drawing/2014/main" id="{288728C3-DD2F-4FAF-A620-48FB84104035}"/>
              </a:ext>
            </a:extLst>
          </p:cNvPr>
          <p:cNvCxnSpPr>
            <a:cxnSpLocks/>
            <a:stCxn id="21" idx="2"/>
            <a:endCxn id="22" idx="6"/>
          </p:cNvCxnSpPr>
          <p:nvPr/>
        </p:nvCxnSpPr>
        <p:spPr>
          <a:xfrm flipH="1" flipV="1">
            <a:off x="1567469" y="2305399"/>
            <a:ext cx="678700" cy="13057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ector recto de flecha 283">
            <a:extLst>
              <a:ext uri="{FF2B5EF4-FFF2-40B4-BE49-F238E27FC236}">
                <a16:creationId xmlns:a16="http://schemas.microsoft.com/office/drawing/2014/main" id="{E36D4A4E-C778-4666-9D86-2B9940BAC71C}"/>
              </a:ext>
            </a:extLst>
          </p:cNvPr>
          <p:cNvCxnSpPr>
            <a:cxnSpLocks/>
            <a:stCxn id="22" idx="4"/>
            <a:endCxn id="31" idx="0"/>
          </p:cNvCxnSpPr>
          <p:nvPr/>
        </p:nvCxnSpPr>
        <p:spPr>
          <a:xfrm flipH="1">
            <a:off x="1280160" y="2471653"/>
            <a:ext cx="106507" cy="55660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recto de flecha 286">
            <a:extLst>
              <a:ext uri="{FF2B5EF4-FFF2-40B4-BE49-F238E27FC236}">
                <a16:creationId xmlns:a16="http://schemas.microsoft.com/office/drawing/2014/main" id="{8E9CFF87-77FC-413C-8BF9-18D37F919E5C}"/>
              </a:ext>
            </a:extLst>
          </p:cNvPr>
          <p:cNvCxnSpPr>
            <a:cxnSpLocks/>
            <a:stCxn id="21" idx="4"/>
            <a:endCxn id="32" idx="0"/>
          </p:cNvCxnSpPr>
          <p:nvPr/>
        </p:nvCxnSpPr>
        <p:spPr>
          <a:xfrm flipH="1">
            <a:off x="2292928" y="2602232"/>
            <a:ext cx="134043" cy="54032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recto de flecha 289">
            <a:extLst>
              <a:ext uri="{FF2B5EF4-FFF2-40B4-BE49-F238E27FC236}">
                <a16:creationId xmlns:a16="http://schemas.microsoft.com/office/drawing/2014/main" id="{1E442D66-F0EB-4BC1-968A-10918C1340DD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1489018" y="3192436"/>
            <a:ext cx="623108" cy="11637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recto de flecha 292">
            <a:extLst>
              <a:ext uri="{FF2B5EF4-FFF2-40B4-BE49-F238E27FC236}">
                <a16:creationId xmlns:a16="http://schemas.microsoft.com/office/drawing/2014/main" id="{09695FBF-58CE-4212-9D29-BF7FAAD00E4B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2473730" y="3308813"/>
            <a:ext cx="571847" cy="11983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recto de flecha 295">
            <a:extLst>
              <a:ext uri="{FF2B5EF4-FFF2-40B4-BE49-F238E27FC236}">
                <a16:creationId xmlns:a16="http://schemas.microsoft.com/office/drawing/2014/main" id="{38F984CD-831A-4D58-A60A-5C8AC54CF031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>
          <a:xfrm>
            <a:off x="2607773" y="2435978"/>
            <a:ext cx="602326" cy="11326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recto de flecha 298">
            <a:extLst>
              <a:ext uri="{FF2B5EF4-FFF2-40B4-BE49-F238E27FC236}">
                <a16:creationId xmlns:a16="http://schemas.microsoft.com/office/drawing/2014/main" id="{60F10E21-DCCA-4BDE-8618-4E157832CEE9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2691592" y="1972890"/>
            <a:ext cx="480926" cy="8035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ector recto de flecha 301">
            <a:extLst>
              <a:ext uri="{FF2B5EF4-FFF2-40B4-BE49-F238E27FC236}">
                <a16:creationId xmlns:a16="http://schemas.microsoft.com/office/drawing/2014/main" id="{A0F838F0-C4D1-43E9-9D12-FF540FEC6E21}"/>
              </a:ext>
            </a:extLst>
          </p:cNvPr>
          <p:cNvCxnSpPr>
            <a:cxnSpLocks/>
            <a:stCxn id="20" idx="0"/>
            <a:endCxn id="7" idx="4"/>
          </p:cNvCxnSpPr>
          <p:nvPr/>
        </p:nvCxnSpPr>
        <p:spPr>
          <a:xfrm flipV="1">
            <a:off x="3353320" y="1717966"/>
            <a:ext cx="45201" cy="16902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ctor recto de flecha 304">
            <a:extLst>
              <a:ext uri="{FF2B5EF4-FFF2-40B4-BE49-F238E27FC236}">
                <a16:creationId xmlns:a16="http://schemas.microsoft.com/office/drawing/2014/main" id="{4EEAC4D0-AA47-4328-83DD-FD63CE21CAC3}"/>
              </a:ext>
            </a:extLst>
          </p:cNvPr>
          <p:cNvCxnSpPr>
            <a:cxnSpLocks/>
            <a:stCxn id="20" idx="4"/>
            <a:endCxn id="18" idx="0"/>
          </p:cNvCxnSpPr>
          <p:nvPr/>
        </p:nvCxnSpPr>
        <p:spPr>
          <a:xfrm>
            <a:off x="3353320" y="2219502"/>
            <a:ext cx="37581" cy="16348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ector recto de flecha 307">
            <a:extLst>
              <a:ext uri="{FF2B5EF4-FFF2-40B4-BE49-F238E27FC236}">
                <a16:creationId xmlns:a16="http://schemas.microsoft.com/office/drawing/2014/main" id="{88FBBA62-5349-4005-B677-25F78CED52DE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3571703" y="2549239"/>
            <a:ext cx="514001" cy="5299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ector recto de flecha 310">
            <a:extLst>
              <a:ext uri="{FF2B5EF4-FFF2-40B4-BE49-F238E27FC236}">
                <a16:creationId xmlns:a16="http://schemas.microsoft.com/office/drawing/2014/main" id="{91A890BB-4219-4859-BCF8-E89CF41C93E6}"/>
              </a:ext>
            </a:extLst>
          </p:cNvPr>
          <p:cNvCxnSpPr>
            <a:cxnSpLocks/>
            <a:stCxn id="17" idx="5"/>
            <a:endCxn id="15" idx="2"/>
          </p:cNvCxnSpPr>
          <p:nvPr/>
        </p:nvCxnSpPr>
        <p:spPr>
          <a:xfrm>
            <a:off x="4394352" y="2719791"/>
            <a:ext cx="535094" cy="21009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ector recto de flecha 313">
            <a:extLst>
              <a:ext uri="{FF2B5EF4-FFF2-40B4-BE49-F238E27FC236}">
                <a16:creationId xmlns:a16="http://schemas.microsoft.com/office/drawing/2014/main" id="{8FFFB04A-DDE5-461D-A718-D709B721FC8C}"/>
              </a:ext>
            </a:extLst>
          </p:cNvPr>
          <p:cNvCxnSpPr>
            <a:cxnSpLocks/>
            <a:stCxn id="15" idx="0"/>
            <a:endCxn id="9" idx="4"/>
          </p:cNvCxnSpPr>
          <p:nvPr/>
        </p:nvCxnSpPr>
        <p:spPr>
          <a:xfrm flipV="1">
            <a:off x="5110248" y="2382984"/>
            <a:ext cx="81051" cy="38065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recto de flecha 316">
            <a:extLst>
              <a:ext uri="{FF2B5EF4-FFF2-40B4-BE49-F238E27FC236}">
                <a16:creationId xmlns:a16="http://schemas.microsoft.com/office/drawing/2014/main" id="{175C65FC-E9EB-4158-87B5-2A11705F3889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 flipV="1">
            <a:off x="5291050" y="2929889"/>
            <a:ext cx="335280" cy="28574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recto de flecha 319">
            <a:extLst>
              <a:ext uri="{FF2B5EF4-FFF2-40B4-BE49-F238E27FC236}">
                <a16:creationId xmlns:a16="http://schemas.microsoft.com/office/drawing/2014/main" id="{0AEE7BBB-7338-4EB0-A813-5F048C768BEF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5807132" y="2602232"/>
            <a:ext cx="126770" cy="44715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ector recto de flecha 322">
            <a:extLst>
              <a:ext uri="{FF2B5EF4-FFF2-40B4-BE49-F238E27FC236}">
                <a16:creationId xmlns:a16="http://schemas.microsoft.com/office/drawing/2014/main" id="{67A782DE-5F11-4632-BA4C-84CE1FD6BAEC}"/>
              </a:ext>
            </a:extLst>
          </p:cNvPr>
          <p:cNvCxnSpPr>
            <a:cxnSpLocks/>
            <a:stCxn id="14" idx="7"/>
            <a:endCxn id="11" idx="4"/>
          </p:cNvCxnSpPr>
          <p:nvPr/>
        </p:nvCxnSpPr>
        <p:spPr>
          <a:xfrm flipV="1">
            <a:off x="6623549" y="2904259"/>
            <a:ext cx="52956" cy="38120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recto de flecha 325">
            <a:extLst>
              <a:ext uri="{FF2B5EF4-FFF2-40B4-BE49-F238E27FC236}">
                <a16:creationId xmlns:a16="http://schemas.microsoft.com/office/drawing/2014/main" id="{186A8ABA-6A56-4F9F-8B70-F0E0EB948FD8}"/>
              </a:ext>
            </a:extLst>
          </p:cNvPr>
          <p:cNvCxnSpPr>
            <a:cxnSpLocks/>
            <a:stCxn id="14" idx="2"/>
            <a:endCxn id="16" idx="6"/>
          </p:cNvCxnSpPr>
          <p:nvPr/>
        </p:nvCxnSpPr>
        <p:spPr>
          <a:xfrm flipH="1" flipV="1">
            <a:off x="5987934" y="3215638"/>
            <a:ext cx="326967" cy="18738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de flecha 328">
            <a:extLst>
              <a:ext uri="{FF2B5EF4-FFF2-40B4-BE49-F238E27FC236}">
                <a16:creationId xmlns:a16="http://schemas.microsoft.com/office/drawing/2014/main" id="{58797CA3-F6F6-4604-82AE-8B983F7ACEB4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6623549" y="3520582"/>
            <a:ext cx="522280" cy="16888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ector recto de flecha 331">
            <a:extLst>
              <a:ext uri="{FF2B5EF4-FFF2-40B4-BE49-F238E27FC236}">
                <a16:creationId xmlns:a16="http://schemas.microsoft.com/office/drawing/2014/main" id="{59BD93DA-BA55-45C4-AC6F-B276F24D490F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7365076" y="3236768"/>
            <a:ext cx="137160" cy="29371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de flecha 334">
            <a:extLst>
              <a:ext uri="{FF2B5EF4-FFF2-40B4-BE49-F238E27FC236}">
                <a16:creationId xmlns:a16="http://schemas.microsoft.com/office/drawing/2014/main" id="{9F032DD8-2828-4877-9466-46AE77BC3F81}"/>
              </a:ext>
            </a:extLst>
          </p:cNvPr>
          <p:cNvCxnSpPr>
            <a:cxnSpLocks/>
            <a:stCxn id="38" idx="0"/>
            <a:endCxn id="13" idx="4"/>
          </p:cNvCxnSpPr>
          <p:nvPr/>
        </p:nvCxnSpPr>
        <p:spPr>
          <a:xfrm flipV="1">
            <a:off x="7247312" y="3862993"/>
            <a:ext cx="117764" cy="26358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recto de flecha 337">
            <a:extLst>
              <a:ext uri="{FF2B5EF4-FFF2-40B4-BE49-F238E27FC236}">
                <a16:creationId xmlns:a16="http://schemas.microsoft.com/office/drawing/2014/main" id="{69C203BB-0A9E-4328-8E39-201EBF3D9FDC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3407181" y="3428652"/>
            <a:ext cx="524045" cy="5784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recto de flecha 340">
            <a:extLst>
              <a:ext uri="{FF2B5EF4-FFF2-40B4-BE49-F238E27FC236}">
                <a16:creationId xmlns:a16="http://schemas.microsoft.com/office/drawing/2014/main" id="{230E07AB-1FC4-4C46-B391-97BC04D64030}"/>
              </a:ext>
            </a:extLst>
          </p:cNvPr>
          <p:cNvCxnSpPr>
            <a:cxnSpLocks/>
            <a:stCxn id="18" idx="4"/>
            <a:endCxn id="33" idx="0"/>
          </p:cNvCxnSpPr>
          <p:nvPr/>
        </p:nvCxnSpPr>
        <p:spPr>
          <a:xfrm flipH="1">
            <a:off x="3226379" y="2715493"/>
            <a:ext cx="164522" cy="54690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ector recto de flecha 343">
            <a:extLst>
              <a:ext uri="{FF2B5EF4-FFF2-40B4-BE49-F238E27FC236}">
                <a16:creationId xmlns:a16="http://schemas.microsoft.com/office/drawing/2014/main" id="{9A0CDE50-E400-48DB-83CD-15341DF6C0AF}"/>
              </a:ext>
            </a:extLst>
          </p:cNvPr>
          <p:cNvCxnSpPr>
            <a:cxnSpLocks/>
            <a:stCxn id="17" idx="4"/>
            <a:endCxn id="34" idx="0"/>
          </p:cNvCxnSpPr>
          <p:nvPr/>
        </p:nvCxnSpPr>
        <p:spPr>
          <a:xfrm flipH="1">
            <a:off x="4112028" y="2768486"/>
            <a:ext cx="154478" cy="55175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ector recto de flecha 346">
            <a:extLst>
              <a:ext uri="{FF2B5EF4-FFF2-40B4-BE49-F238E27FC236}">
                <a16:creationId xmlns:a16="http://schemas.microsoft.com/office/drawing/2014/main" id="{BD3B4829-FF0B-49D2-8EFB-52284BD18ECA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4182688" y="2050475"/>
            <a:ext cx="83818" cy="38550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ector recto de flecha 349">
            <a:extLst>
              <a:ext uri="{FF2B5EF4-FFF2-40B4-BE49-F238E27FC236}">
                <a16:creationId xmlns:a16="http://schemas.microsoft.com/office/drawing/2014/main" id="{BE6C74C9-4924-4565-99A2-56761B58263F}"/>
              </a:ext>
            </a:extLst>
          </p:cNvPr>
          <p:cNvCxnSpPr>
            <a:cxnSpLocks/>
            <a:stCxn id="35" idx="0"/>
            <a:endCxn id="15" idx="4"/>
          </p:cNvCxnSpPr>
          <p:nvPr/>
        </p:nvCxnSpPr>
        <p:spPr>
          <a:xfrm flipV="1">
            <a:off x="4984864" y="3096143"/>
            <a:ext cx="125384" cy="39035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ector recto de flecha 352">
            <a:extLst>
              <a:ext uri="{FF2B5EF4-FFF2-40B4-BE49-F238E27FC236}">
                <a16:creationId xmlns:a16="http://schemas.microsoft.com/office/drawing/2014/main" id="{EA4A0286-3EA6-48DF-974B-36684B8CEF47}"/>
              </a:ext>
            </a:extLst>
          </p:cNvPr>
          <p:cNvCxnSpPr>
            <a:cxnSpLocks/>
            <a:stCxn id="35" idx="2"/>
            <a:endCxn id="34" idx="6"/>
          </p:cNvCxnSpPr>
          <p:nvPr/>
        </p:nvCxnSpPr>
        <p:spPr>
          <a:xfrm flipH="1" flipV="1">
            <a:off x="4292830" y="3486497"/>
            <a:ext cx="511232" cy="16625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ector recto de flecha 355">
            <a:extLst>
              <a:ext uri="{FF2B5EF4-FFF2-40B4-BE49-F238E27FC236}">
                <a16:creationId xmlns:a16="http://schemas.microsoft.com/office/drawing/2014/main" id="{010751B0-05E5-4CE3-832E-4F6F9F27DE30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 flipV="1">
            <a:off x="5165666" y="3652751"/>
            <a:ext cx="283324" cy="21024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ector recto de flecha 358">
            <a:extLst>
              <a:ext uri="{FF2B5EF4-FFF2-40B4-BE49-F238E27FC236}">
                <a16:creationId xmlns:a16="http://schemas.microsoft.com/office/drawing/2014/main" id="{3A4D129E-A6E2-428F-813F-37D3CFF72DA9}"/>
              </a:ext>
            </a:extLst>
          </p:cNvPr>
          <p:cNvCxnSpPr>
            <a:cxnSpLocks/>
            <a:stCxn id="16" idx="4"/>
            <a:endCxn id="36" idx="0"/>
          </p:cNvCxnSpPr>
          <p:nvPr/>
        </p:nvCxnSpPr>
        <p:spPr>
          <a:xfrm flipH="1">
            <a:off x="5629792" y="3381892"/>
            <a:ext cx="177340" cy="31484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ector recto de flecha 361">
            <a:extLst>
              <a:ext uri="{FF2B5EF4-FFF2-40B4-BE49-F238E27FC236}">
                <a16:creationId xmlns:a16="http://schemas.microsoft.com/office/drawing/2014/main" id="{786D49A6-44A8-4E24-9519-3811412A33EE}"/>
              </a:ext>
            </a:extLst>
          </p:cNvPr>
          <p:cNvCxnSpPr>
            <a:cxnSpLocks/>
            <a:stCxn id="14" idx="4"/>
            <a:endCxn id="37" idx="0"/>
          </p:cNvCxnSpPr>
          <p:nvPr/>
        </p:nvCxnSpPr>
        <p:spPr>
          <a:xfrm flipH="1">
            <a:off x="6479770" y="3569277"/>
            <a:ext cx="15933" cy="33250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recto de flecha 364">
            <a:extLst>
              <a:ext uri="{FF2B5EF4-FFF2-40B4-BE49-F238E27FC236}">
                <a16:creationId xmlns:a16="http://schemas.microsoft.com/office/drawing/2014/main" id="{24705DE3-439A-45E1-A77D-6BFFB6FDA4CA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5810594" y="3862993"/>
            <a:ext cx="488374" cy="20504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cto de flecha 367">
            <a:extLst>
              <a:ext uri="{FF2B5EF4-FFF2-40B4-BE49-F238E27FC236}">
                <a16:creationId xmlns:a16="http://schemas.microsoft.com/office/drawing/2014/main" id="{4AD08564-684E-4686-9298-C60ADB56A61F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6660572" y="4068041"/>
            <a:ext cx="405938" cy="22478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ector recto de flecha 370">
            <a:extLst>
              <a:ext uri="{FF2B5EF4-FFF2-40B4-BE49-F238E27FC236}">
                <a16:creationId xmlns:a16="http://schemas.microsoft.com/office/drawing/2014/main" id="{41DFC8F2-40AC-4B93-A27A-B8CE077EBE87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>
            <a:off x="7428114" y="4292830"/>
            <a:ext cx="496339" cy="16625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ector recto de flecha 373">
            <a:extLst>
              <a:ext uri="{FF2B5EF4-FFF2-40B4-BE49-F238E27FC236}">
                <a16:creationId xmlns:a16="http://schemas.microsoft.com/office/drawing/2014/main" id="{51E4E22D-EDE0-4046-BA4D-E0CD713642BB}"/>
              </a:ext>
            </a:extLst>
          </p:cNvPr>
          <p:cNvCxnSpPr>
            <a:cxnSpLocks/>
            <a:stCxn id="39" idx="4"/>
            <a:endCxn id="40" idx="7"/>
          </p:cNvCxnSpPr>
          <p:nvPr/>
        </p:nvCxnSpPr>
        <p:spPr>
          <a:xfrm flipH="1">
            <a:off x="8233101" y="4195501"/>
            <a:ext cx="1348" cy="14602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ector recto de flecha 376">
            <a:extLst>
              <a:ext uri="{FF2B5EF4-FFF2-40B4-BE49-F238E27FC236}">
                <a16:creationId xmlns:a16="http://schemas.microsoft.com/office/drawing/2014/main" id="{4B617B63-7896-4DAF-9514-AE97FA45AC0A}"/>
              </a:ext>
            </a:extLst>
          </p:cNvPr>
          <p:cNvCxnSpPr>
            <a:cxnSpLocks/>
            <a:stCxn id="42" idx="6"/>
            <a:endCxn id="41" idx="2"/>
          </p:cNvCxnSpPr>
          <p:nvPr/>
        </p:nvCxnSpPr>
        <p:spPr>
          <a:xfrm flipV="1">
            <a:off x="8234449" y="4828306"/>
            <a:ext cx="512964" cy="12261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ector recto de flecha 379">
            <a:extLst>
              <a:ext uri="{FF2B5EF4-FFF2-40B4-BE49-F238E27FC236}">
                <a16:creationId xmlns:a16="http://schemas.microsoft.com/office/drawing/2014/main" id="{A86F9842-86C2-4C48-A020-AA8077BAC300}"/>
              </a:ext>
            </a:extLst>
          </p:cNvPr>
          <p:cNvCxnSpPr>
            <a:cxnSpLocks/>
            <a:stCxn id="42" idx="0"/>
            <a:endCxn id="40" idx="4"/>
          </p:cNvCxnSpPr>
          <p:nvPr/>
        </p:nvCxnSpPr>
        <p:spPr>
          <a:xfrm flipV="1">
            <a:off x="8053647" y="4625338"/>
            <a:ext cx="51608" cy="15932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ector recto de flecha 382">
            <a:extLst>
              <a:ext uri="{FF2B5EF4-FFF2-40B4-BE49-F238E27FC236}">
                <a16:creationId xmlns:a16="http://schemas.microsoft.com/office/drawing/2014/main" id="{9C7AFC10-0876-408F-B038-6AF2FED3CE77}"/>
              </a:ext>
            </a:extLst>
          </p:cNvPr>
          <p:cNvCxnSpPr>
            <a:cxnSpLocks/>
            <a:stCxn id="43" idx="5"/>
            <a:endCxn id="42" idx="2"/>
          </p:cNvCxnSpPr>
          <p:nvPr/>
        </p:nvCxnSpPr>
        <p:spPr>
          <a:xfrm flipV="1">
            <a:off x="7249081" y="4950919"/>
            <a:ext cx="623764" cy="6040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recto de flecha 385">
            <a:extLst>
              <a:ext uri="{FF2B5EF4-FFF2-40B4-BE49-F238E27FC236}">
                <a16:creationId xmlns:a16="http://schemas.microsoft.com/office/drawing/2014/main" id="{61ECF78A-8551-413D-B189-72A30D3BE5F6}"/>
              </a:ext>
            </a:extLst>
          </p:cNvPr>
          <p:cNvCxnSpPr>
            <a:cxnSpLocks/>
            <a:stCxn id="43" idx="0"/>
            <a:endCxn id="38" idx="4"/>
          </p:cNvCxnSpPr>
          <p:nvPr/>
        </p:nvCxnSpPr>
        <p:spPr>
          <a:xfrm flipV="1">
            <a:off x="7121235" y="4459084"/>
            <a:ext cx="126077" cy="26842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 recto de flecha 388">
            <a:extLst>
              <a:ext uri="{FF2B5EF4-FFF2-40B4-BE49-F238E27FC236}">
                <a16:creationId xmlns:a16="http://schemas.microsoft.com/office/drawing/2014/main" id="{3A96ECA0-F0A6-4AF5-AE3F-157D18449136}"/>
              </a:ext>
            </a:extLst>
          </p:cNvPr>
          <p:cNvCxnSpPr>
            <a:cxnSpLocks/>
            <a:stCxn id="44" idx="6"/>
            <a:endCxn id="43" idx="2"/>
          </p:cNvCxnSpPr>
          <p:nvPr/>
        </p:nvCxnSpPr>
        <p:spPr>
          <a:xfrm>
            <a:off x="6474227" y="4828306"/>
            <a:ext cx="466206" cy="6546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ector recto de flecha 391">
            <a:extLst>
              <a:ext uri="{FF2B5EF4-FFF2-40B4-BE49-F238E27FC236}">
                <a16:creationId xmlns:a16="http://schemas.microsoft.com/office/drawing/2014/main" id="{993C3173-670F-458F-85D6-5F25C73CA5F7}"/>
              </a:ext>
            </a:extLst>
          </p:cNvPr>
          <p:cNvCxnSpPr>
            <a:cxnSpLocks/>
            <a:stCxn id="44" idx="0"/>
            <a:endCxn id="37" idx="4"/>
          </p:cNvCxnSpPr>
          <p:nvPr/>
        </p:nvCxnSpPr>
        <p:spPr>
          <a:xfrm flipV="1">
            <a:off x="6293425" y="4234295"/>
            <a:ext cx="186345" cy="42775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ector recto de flecha 394">
            <a:extLst>
              <a:ext uri="{FF2B5EF4-FFF2-40B4-BE49-F238E27FC236}">
                <a16:creationId xmlns:a16="http://schemas.microsoft.com/office/drawing/2014/main" id="{084DE4CD-BF08-49CB-826D-DA168B05C826}"/>
              </a:ext>
            </a:extLst>
          </p:cNvPr>
          <p:cNvCxnSpPr>
            <a:cxnSpLocks/>
            <a:stCxn id="46" idx="0"/>
            <a:endCxn id="36" idx="4"/>
          </p:cNvCxnSpPr>
          <p:nvPr/>
        </p:nvCxnSpPr>
        <p:spPr>
          <a:xfrm flipV="1">
            <a:off x="5541815" y="4029247"/>
            <a:ext cx="87977" cy="46654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ector recto de flecha 397">
            <a:extLst>
              <a:ext uri="{FF2B5EF4-FFF2-40B4-BE49-F238E27FC236}">
                <a16:creationId xmlns:a16="http://schemas.microsoft.com/office/drawing/2014/main" id="{FF9741E4-2812-4193-9383-5DAFE3543FC8}"/>
              </a:ext>
            </a:extLst>
          </p:cNvPr>
          <p:cNvCxnSpPr>
            <a:cxnSpLocks/>
            <a:stCxn id="44" idx="2"/>
            <a:endCxn id="46" idx="5"/>
          </p:cNvCxnSpPr>
          <p:nvPr/>
        </p:nvCxnSpPr>
        <p:spPr>
          <a:xfrm flipH="1" flipV="1">
            <a:off x="5669661" y="4779610"/>
            <a:ext cx="442962" cy="4869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ector recto de flecha 400">
            <a:extLst>
              <a:ext uri="{FF2B5EF4-FFF2-40B4-BE49-F238E27FC236}">
                <a16:creationId xmlns:a16="http://schemas.microsoft.com/office/drawing/2014/main" id="{09654F85-6BB5-4B2E-B907-29B117E846BD}"/>
              </a:ext>
            </a:extLst>
          </p:cNvPr>
          <p:cNvCxnSpPr>
            <a:cxnSpLocks/>
            <a:stCxn id="46" idx="2"/>
            <a:endCxn id="47" idx="6"/>
          </p:cNvCxnSpPr>
          <p:nvPr/>
        </p:nvCxnSpPr>
        <p:spPr>
          <a:xfrm flipH="1" flipV="1">
            <a:off x="5045476" y="4495796"/>
            <a:ext cx="315537" cy="16625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ector recto de flecha 403">
            <a:extLst>
              <a:ext uri="{FF2B5EF4-FFF2-40B4-BE49-F238E27FC236}">
                <a16:creationId xmlns:a16="http://schemas.microsoft.com/office/drawing/2014/main" id="{66AD1C57-A331-46CF-B577-3691998F571E}"/>
              </a:ext>
            </a:extLst>
          </p:cNvPr>
          <p:cNvCxnSpPr>
            <a:cxnSpLocks/>
            <a:stCxn id="35" idx="4"/>
            <a:endCxn id="47" idx="0"/>
          </p:cNvCxnSpPr>
          <p:nvPr/>
        </p:nvCxnSpPr>
        <p:spPr>
          <a:xfrm flipH="1">
            <a:off x="4864674" y="3819005"/>
            <a:ext cx="120190" cy="51053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ector recto de flecha 406">
            <a:extLst>
              <a:ext uri="{FF2B5EF4-FFF2-40B4-BE49-F238E27FC236}">
                <a16:creationId xmlns:a16="http://schemas.microsoft.com/office/drawing/2014/main" id="{4B1EACBD-B64B-40A0-97D1-69B419FB24F3}"/>
              </a:ext>
            </a:extLst>
          </p:cNvPr>
          <p:cNvCxnSpPr>
            <a:cxnSpLocks/>
            <a:stCxn id="34" idx="4"/>
            <a:endCxn id="48" idx="0"/>
          </p:cNvCxnSpPr>
          <p:nvPr/>
        </p:nvCxnSpPr>
        <p:spPr>
          <a:xfrm flipH="1">
            <a:off x="4073058" y="3652751"/>
            <a:ext cx="38970" cy="64007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ector recto de flecha 409">
            <a:extLst>
              <a:ext uri="{FF2B5EF4-FFF2-40B4-BE49-F238E27FC236}">
                <a16:creationId xmlns:a16="http://schemas.microsoft.com/office/drawing/2014/main" id="{D2C09FCC-C6BF-47B0-9D8A-5E692C78E210}"/>
              </a:ext>
            </a:extLst>
          </p:cNvPr>
          <p:cNvCxnSpPr>
            <a:cxnSpLocks/>
            <a:stCxn id="47" idx="2"/>
            <a:endCxn id="48" idx="6"/>
          </p:cNvCxnSpPr>
          <p:nvPr/>
        </p:nvCxnSpPr>
        <p:spPr>
          <a:xfrm flipH="1" flipV="1">
            <a:off x="4253860" y="4459083"/>
            <a:ext cx="430012" cy="3671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ector recto de flecha 412">
            <a:extLst>
              <a:ext uri="{FF2B5EF4-FFF2-40B4-BE49-F238E27FC236}">
                <a16:creationId xmlns:a16="http://schemas.microsoft.com/office/drawing/2014/main" id="{DBD9A604-1534-482A-995F-5E86B412B1E0}"/>
              </a:ext>
            </a:extLst>
          </p:cNvPr>
          <p:cNvCxnSpPr>
            <a:cxnSpLocks/>
            <a:stCxn id="49" idx="6"/>
            <a:endCxn id="48" idx="2"/>
          </p:cNvCxnSpPr>
          <p:nvPr/>
        </p:nvCxnSpPr>
        <p:spPr>
          <a:xfrm>
            <a:off x="3293910" y="4329541"/>
            <a:ext cx="598346" cy="12954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ector recto de flecha 415">
            <a:extLst>
              <a:ext uri="{FF2B5EF4-FFF2-40B4-BE49-F238E27FC236}">
                <a16:creationId xmlns:a16="http://schemas.microsoft.com/office/drawing/2014/main" id="{68A0D3FA-28EE-4274-A843-53DE383E1815}"/>
              </a:ext>
            </a:extLst>
          </p:cNvPr>
          <p:cNvCxnSpPr>
            <a:cxnSpLocks/>
            <a:stCxn id="49" idx="0"/>
            <a:endCxn id="33" idx="4"/>
          </p:cNvCxnSpPr>
          <p:nvPr/>
        </p:nvCxnSpPr>
        <p:spPr>
          <a:xfrm flipV="1">
            <a:off x="3113108" y="3594906"/>
            <a:ext cx="113271" cy="5683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ector recto de flecha 418">
            <a:extLst>
              <a:ext uri="{FF2B5EF4-FFF2-40B4-BE49-F238E27FC236}">
                <a16:creationId xmlns:a16="http://schemas.microsoft.com/office/drawing/2014/main" id="{19EECFBC-C37C-4A06-A78D-C9CB0FA41AA0}"/>
              </a:ext>
            </a:extLst>
          </p:cNvPr>
          <p:cNvCxnSpPr>
            <a:cxnSpLocks/>
            <a:stCxn id="50" idx="0"/>
            <a:endCxn id="32" idx="4"/>
          </p:cNvCxnSpPr>
          <p:nvPr/>
        </p:nvCxnSpPr>
        <p:spPr>
          <a:xfrm flipV="1">
            <a:off x="2203557" y="3475067"/>
            <a:ext cx="89371" cy="55417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ector recto de flecha 421">
            <a:extLst>
              <a:ext uri="{FF2B5EF4-FFF2-40B4-BE49-F238E27FC236}">
                <a16:creationId xmlns:a16="http://schemas.microsoft.com/office/drawing/2014/main" id="{E6CC6F38-2531-4592-BB51-94BBA306913D}"/>
              </a:ext>
            </a:extLst>
          </p:cNvPr>
          <p:cNvCxnSpPr>
            <a:cxnSpLocks/>
            <a:stCxn id="50" idx="6"/>
            <a:endCxn id="49" idx="2"/>
          </p:cNvCxnSpPr>
          <p:nvPr/>
        </p:nvCxnSpPr>
        <p:spPr>
          <a:xfrm>
            <a:off x="2384359" y="4195501"/>
            <a:ext cx="547947" cy="13404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ector recto de flecha 424">
            <a:extLst>
              <a:ext uri="{FF2B5EF4-FFF2-40B4-BE49-F238E27FC236}">
                <a16:creationId xmlns:a16="http://schemas.microsoft.com/office/drawing/2014/main" id="{1196D3A7-A3AE-4EFC-A4F2-E9D7E6CC8194}"/>
              </a:ext>
            </a:extLst>
          </p:cNvPr>
          <p:cNvCxnSpPr>
            <a:cxnSpLocks/>
            <a:stCxn id="51" idx="0"/>
            <a:endCxn id="31" idx="4"/>
          </p:cNvCxnSpPr>
          <p:nvPr/>
        </p:nvCxnSpPr>
        <p:spPr>
          <a:xfrm flipV="1">
            <a:off x="1271145" y="3360762"/>
            <a:ext cx="9015" cy="59955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ector recto de flecha 427">
            <a:extLst>
              <a:ext uri="{FF2B5EF4-FFF2-40B4-BE49-F238E27FC236}">
                <a16:creationId xmlns:a16="http://schemas.microsoft.com/office/drawing/2014/main" id="{EAB97DBF-7856-4B11-AB5F-B94DF59CD10F}"/>
              </a:ext>
            </a:extLst>
          </p:cNvPr>
          <p:cNvCxnSpPr>
            <a:cxnSpLocks/>
            <a:stCxn id="51" idx="6"/>
            <a:endCxn id="50" idx="2"/>
          </p:cNvCxnSpPr>
          <p:nvPr/>
        </p:nvCxnSpPr>
        <p:spPr>
          <a:xfrm>
            <a:off x="1451947" y="4126574"/>
            <a:ext cx="570808" cy="6892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ector recto de flecha 430">
            <a:extLst>
              <a:ext uri="{FF2B5EF4-FFF2-40B4-BE49-F238E27FC236}">
                <a16:creationId xmlns:a16="http://schemas.microsoft.com/office/drawing/2014/main" id="{837F2681-BBAB-407B-A292-AB3536E90186}"/>
              </a:ext>
            </a:extLst>
          </p:cNvPr>
          <p:cNvCxnSpPr>
            <a:cxnSpLocks/>
            <a:stCxn id="30" idx="0"/>
            <a:endCxn id="29" idx="4"/>
          </p:cNvCxnSpPr>
          <p:nvPr/>
        </p:nvCxnSpPr>
        <p:spPr>
          <a:xfrm flipV="1">
            <a:off x="344291" y="2360818"/>
            <a:ext cx="99055" cy="56907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ector recto de flecha 433">
            <a:extLst>
              <a:ext uri="{FF2B5EF4-FFF2-40B4-BE49-F238E27FC236}">
                <a16:creationId xmlns:a16="http://schemas.microsoft.com/office/drawing/2014/main" id="{73F8849E-86B8-4399-B7E3-8392899BCD3D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525093" y="3096143"/>
            <a:ext cx="574265" cy="9836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onector recto de flecha 436">
            <a:extLst>
              <a:ext uri="{FF2B5EF4-FFF2-40B4-BE49-F238E27FC236}">
                <a16:creationId xmlns:a16="http://schemas.microsoft.com/office/drawing/2014/main" id="{88379E2E-2B6E-4656-AE18-B1FD24A0D538}"/>
              </a:ext>
            </a:extLst>
          </p:cNvPr>
          <p:cNvCxnSpPr>
            <a:cxnSpLocks/>
            <a:stCxn id="52" idx="0"/>
            <a:endCxn id="30" idx="4"/>
          </p:cNvCxnSpPr>
          <p:nvPr/>
        </p:nvCxnSpPr>
        <p:spPr>
          <a:xfrm flipV="1">
            <a:off x="160714" y="3262397"/>
            <a:ext cx="183577" cy="55660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ector recto de flecha 439">
            <a:extLst>
              <a:ext uri="{FF2B5EF4-FFF2-40B4-BE49-F238E27FC236}">
                <a16:creationId xmlns:a16="http://schemas.microsoft.com/office/drawing/2014/main" id="{E1288A80-87DF-48C4-8227-B40CACAF6E74}"/>
              </a:ext>
            </a:extLst>
          </p:cNvPr>
          <p:cNvCxnSpPr>
            <a:cxnSpLocks/>
            <a:stCxn id="52" idx="6"/>
            <a:endCxn id="51" idx="2"/>
          </p:cNvCxnSpPr>
          <p:nvPr/>
        </p:nvCxnSpPr>
        <p:spPr>
          <a:xfrm>
            <a:off x="341516" y="3985260"/>
            <a:ext cx="748827" cy="14131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D2D8FA78-B45F-480A-AECB-3A47B416EDA5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2614354" y="922714"/>
            <a:ext cx="110143" cy="1274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6" name="Conector recto de flecha 185">
            <a:extLst>
              <a:ext uri="{FF2B5EF4-FFF2-40B4-BE49-F238E27FC236}">
                <a16:creationId xmlns:a16="http://schemas.microsoft.com/office/drawing/2014/main" id="{3AFC022E-2837-437F-96B1-11A67F926BC7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2795156" y="1216431"/>
            <a:ext cx="475519" cy="2177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9" name="Conector recto de flecha 188">
            <a:extLst>
              <a:ext uri="{FF2B5EF4-FFF2-40B4-BE49-F238E27FC236}">
                <a16:creationId xmlns:a16="http://schemas.microsoft.com/office/drawing/2014/main" id="{77FD65F0-20D9-42ED-B1BE-BEE46756757D}"/>
              </a:ext>
            </a:extLst>
          </p:cNvPr>
          <p:cNvCxnSpPr>
            <a:cxnSpLocks/>
            <a:stCxn id="7" idx="5"/>
            <a:endCxn id="8" idx="2"/>
          </p:cNvCxnSpPr>
          <p:nvPr/>
        </p:nvCxnSpPr>
        <p:spPr>
          <a:xfrm>
            <a:off x="3526367" y="1669271"/>
            <a:ext cx="475519" cy="214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3" name="Conector recto de flecha 192">
            <a:extLst>
              <a:ext uri="{FF2B5EF4-FFF2-40B4-BE49-F238E27FC236}">
                <a16:creationId xmlns:a16="http://schemas.microsoft.com/office/drawing/2014/main" id="{85D95D21-8D8D-44E5-96A0-6C58783407FC}"/>
              </a:ext>
            </a:extLst>
          </p:cNvPr>
          <p:cNvCxnSpPr>
            <a:cxnSpLocks/>
            <a:stCxn id="8" idx="5"/>
            <a:endCxn id="9" idx="2"/>
          </p:cNvCxnSpPr>
          <p:nvPr/>
        </p:nvCxnSpPr>
        <p:spPr>
          <a:xfrm>
            <a:off x="4310534" y="2001780"/>
            <a:ext cx="699963" cy="214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6" name="Conector recto de flecha 195">
            <a:extLst>
              <a:ext uri="{FF2B5EF4-FFF2-40B4-BE49-F238E27FC236}">
                <a16:creationId xmlns:a16="http://schemas.microsoft.com/office/drawing/2014/main" id="{E28B29CB-8C0C-4CBB-ACAA-6A9672BD14C0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5319145" y="2334289"/>
            <a:ext cx="433955" cy="101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9" name="Conector recto de flecha 198">
            <a:extLst>
              <a:ext uri="{FF2B5EF4-FFF2-40B4-BE49-F238E27FC236}">
                <a16:creationId xmlns:a16="http://schemas.microsoft.com/office/drawing/2014/main" id="{E9D9C6AF-8A04-4A0D-82DE-7A8DE73476BE}"/>
              </a:ext>
            </a:extLst>
          </p:cNvPr>
          <p:cNvCxnSpPr>
            <a:cxnSpLocks/>
            <a:stCxn id="10" idx="5"/>
            <a:endCxn id="11" idx="2"/>
          </p:cNvCxnSpPr>
          <p:nvPr/>
        </p:nvCxnSpPr>
        <p:spPr>
          <a:xfrm>
            <a:off x="6061748" y="2553537"/>
            <a:ext cx="433955" cy="184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2" name="Conector recto de flecha 201">
            <a:extLst>
              <a:ext uri="{FF2B5EF4-FFF2-40B4-BE49-F238E27FC236}">
                <a16:creationId xmlns:a16="http://schemas.microsoft.com/office/drawing/2014/main" id="{24F64F8E-607D-403B-B227-65BAA30D5426}"/>
              </a:ext>
            </a:extLst>
          </p:cNvPr>
          <p:cNvCxnSpPr>
            <a:cxnSpLocks/>
            <a:stCxn id="11" idx="5"/>
            <a:endCxn id="12" idx="2"/>
          </p:cNvCxnSpPr>
          <p:nvPr/>
        </p:nvCxnSpPr>
        <p:spPr>
          <a:xfrm>
            <a:off x="6804351" y="2855564"/>
            <a:ext cx="517083" cy="214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5" name="Conector recto de flecha 204">
            <a:extLst>
              <a:ext uri="{FF2B5EF4-FFF2-40B4-BE49-F238E27FC236}">
                <a16:creationId xmlns:a16="http://schemas.microsoft.com/office/drawing/2014/main" id="{8E701045-BB4F-4D80-B8B1-302BA86B7A7F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7630082" y="3188073"/>
            <a:ext cx="603019" cy="193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8" name="Conector recto de flecha 207">
            <a:extLst>
              <a:ext uri="{FF2B5EF4-FFF2-40B4-BE49-F238E27FC236}">
                <a16:creationId xmlns:a16="http://schemas.microsoft.com/office/drawing/2014/main" id="{9A53CB93-DB35-45FE-8871-AE89474DB5C9}"/>
              </a:ext>
            </a:extLst>
          </p:cNvPr>
          <p:cNvCxnSpPr>
            <a:cxnSpLocks/>
            <a:stCxn id="45" idx="3"/>
            <a:endCxn id="39" idx="0"/>
          </p:cNvCxnSpPr>
          <p:nvPr/>
        </p:nvCxnSpPr>
        <p:spPr>
          <a:xfrm flipH="1">
            <a:off x="8234449" y="3545863"/>
            <a:ext cx="54340" cy="3171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623101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272</Words>
  <Application>Microsoft Office PowerPoint</Application>
  <PresentationFormat>Presentación en pantalla (16:9)</PresentationFormat>
  <Paragraphs>74</Paragraphs>
  <Slides>24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Calibri</vt:lpstr>
      <vt:lpstr>Helvetica Neue</vt:lpstr>
      <vt:lpstr>Cambria Math</vt:lpstr>
      <vt:lpstr>Calibri Light</vt:lpstr>
      <vt:lpstr>biz</vt:lpstr>
      <vt:lpstr>Tema de Office</vt:lpstr>
      <vt:lpstr>Introducción: El camino más corto Clase 11</vt:lpstr>
      <vt:lpstr>Presentación de PowerPoint</vt:lpstr>
      <vt:lpstr>¿Cómo modelizar el camino más corto?</vt:lpstr>
      <vt:lpstr>Grafos de camino más corto</vt:lpstr>
      <vt:lpstr>Ejemplo didáctico: línea de producción</vt:lpstr>
      <vt:lpstr>Grafos de camino más corto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Algoritmos de búsqueda en grafos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¿Camino más corto implica distancia?</vt:lpstr>
      <vt:lpstr>¿Qué tan difícil puede ser en la realidad?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 Clase ##</dc:title>
  <dc:creator>Rodrigo Maranzana</dc:creator>
  <cp:lastModifiedBy>Rodrigo Maranzana</cp:lastModifiedBy>
  <cp:revision>24</cp:revision>
  <dcterms:modified xsi:type="dcterms:W3CDTF">2020-06-01T15:11:54Z</dcterms:modified>
</cp:coreProperties>
</file>