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mbria Math" panose="02040503050406030204" pitchFamily="18" charset="0"/>
      <p:regular r:id="rId14"/>
    </p:embeddedFont>
    <p:embeddedFont>
      <p:font typeface="Helvetica Neue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B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17" autoAdjust="0"/>
  </p:normalViewPr>
  <p:slideViewPr>
    <p:cSldViewPr snapToGrid="0">
      <p:cViewPr varScale="1">
        <p:scale>
          <a:sx n="97" d="100"/>
          <a:sy n="97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71738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959208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909430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591877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188757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56477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4500" dirty="0">
                <a:latin typeface="Helvetica Neue"/>
                <a:ea typeface="Helvetica Neue"/>
                <a:cs typeface="Helvetica Neue"/>
                <a:sym typeface="Helvetica Neue"/>
              </a:rPr>
              <a:t>Método del Camino Crítico</a:t>
            </a:r>
            <a:endParaRPr sz="45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5000" dirty="0">
                <a:latin typeface="Helvetica Neue"/>
                <a:ea typeface="Helvetica Neue"/>
                <a:cs typeface="Helvetica Neue"/>
                <a:sym typeface="Helvetica Neue"/>
              </a:rPr>
              <a:t>Clase 13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Investigación Operativa UTN FRBA 2020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Curso: I4051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Elaborado por: </a:t>
            </a:r>
            <a:r>
              <a:rPr lang="es-AR" sz="2070" dirty="0"/>
              <a:t>Rodrigo Maranzana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Docente: Martín Palazzo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Enunciado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AF6CA9E-B68C-4BF9-9B5D-AEA050E1C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237823"/>
              </p:ext>
            </p:extLst>
          </p:nvPr>
        </p:nvGraphicFramePr>
        <p:xfrm>
          <a:off x="4771001" y="1334094"/>
          <a:ext cx="3665358" cy="3271159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718697">
                  <a:extLst>
                    <a:ext uri="{9D8B030D-6E8A-4147-A177-3AD203B41FA5}">
                      <a16:colId xmlns:a16="http://schemas.microsoft.com/office/drawing/2014/main" val="2042179662"/>
                    </a:ext>
                  </a:extLst>
                </a:gridCol>
                <a:gridCol w="1329591">
                  <a:extLst>
                    <a:ext uri="{9D8B030D-6E8A-4147-A177-3AD203B41FA5}">
                      <a16:colId xmlns:a16="http://schemas.microsoft.com/office/drawing/2014/main" val="114589599"/>
                    </a:ext>
                  </a:extLst>
                </a:gridCol>
                <a:gridCol w="1617070">
                  <a:extLst>
                    <a:ext uri="{9D8B030D-6E8A-4147-A177-3AD203B41FA5}">
                      <a16:colId xmlns:a16="http://schemas.microsoft.com/office/drawing/2014/main" val="1328987120"/>
                    </a:ext>
                  </a:extLst>
                </a:gridCol>
              </a:tblGrid>
              <a:tr h="42645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 dirty="0">
                          <a:effectLst/>
                        </a:rPr>
                        <a:t>Tarea</a:t>
                      </a:r>
                      <a:endParaRPr lang="es-A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 dirty="0">
                          <a:effectLst/>
                        </a:rPr>
                        <a:t>Precedente</a:t>
                      </a:r>
                      <a:endParaRPr lang="es-A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 dirty="0">
                          <a:effectLst/>
                        </a:rPr>
                        <a:t>Tiempo (semanas)</a:t>
                      </a:r>
                      <a:endParaRPr lang="es-A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4266889048"/>
                  </a:ext>
                </a:extLst>
              </a:tr>
              <a:tr h="21573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A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 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2.2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878364128"/>
                  </a:ext>
                </a:extLst>
              </a:tr>
              <a:tr h="21573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B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 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 dirty="0">
                          <a:effectLst/>
                        </a:rPr>
                        <a:t>1.4</a:t>
                      </a:r>
                      <a:endParaRPr lang="es-A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183415788"/>
                  </a:ext>
                </a:extLst>
              </a:tr>
              <a:tr h="21573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C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 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0.2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619141585"/>
                  </a:ext>
                </a:extLst>
              </a:tr>
              <a:tr h="21573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D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A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0.7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5868771"/>
                  </a:ext>
                </a:extLst>
              </a:tr>
              <a:tr h="21573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E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B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1.7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58429134"/>
                  </a:ext>
                </a:extLst>
              </a:tr>
              <a:tr h="21573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F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C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0.4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4091346171"/>
                  </a:ext>
                </a:extLst>
              </a:tr>
              <a:tr h="21573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G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D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2.7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881403035"/>
                  </a:ext>
                </a:extLst>
              </a:tr>
              <a:tr h="21573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H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D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1.7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346216809"/>
                  </a:ext>
                </a:extLst>
              </a:tr>
              <a:tr h="21573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I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D, E, F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2.7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291782162"/>
                  </a:ext>
                </a:extLst>
              </a:tr>
              <a:tr h="21573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J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E, F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0.5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626489758"/>
                  </a:ext>
                </a:extLst>
              </a:tr>
              <a:tr h="21573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K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H, I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2.6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13190236"/>
                  </a:ext>
                </a:extLst>
              </a:tr>
              <a:tr h="21573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L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H, I, J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 dirty="0">
                          <a:effectLst/>
                        </a:rPr>
                        <a:t>2.2</a:t>
                      </a:r>
                      <a:endParaRPr lang="es-A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875698480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641D6A3B-FC8C-47A9-A3AF-8E46D57FCE09}"/>
              </a:ext>
            </a:extLst>
          </p:cNvPr>
          <p:cNvSpPr/>
          <p:nvPr/>
        </p:nvSpPr>
        <p:spPr>
          <a:xfrm>
            <a:off x="199001" y="133409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/>
              <a:t>Dada la </a:t>
            </a:r>
            <a:r>
              <a:rPr lang="es-AR" b="1" dirty="0"/>
              <a:t>tabla de precedencias </a:t>
            </a:r>
            <a:r>
              <a:rPr lang="es-AR" dirty="0"/>
              <a:t>de la imagen:</a:t>
            </a:r>
          </a:p>
          <a:p>
            <a:endParaRPr lang="es-AR" dirty="0"/>
          </a:p>
          <a:p>
            <a:r>
              <a:rPr lang="es-AR" dirty="0"/>
              <a:t>1. Dibujar la red del proyecto.</a:t>
            </a:r>
          </a:p>
          <a:p>
            <a:r>
              <a:rPr lang="es-AR" dirty="0"/>
              <a:t>2. Calcular:</a:t>
            </a:r>
          </a:p>
          <a:p>
            <a:r>
              <a:rPr lang="es-AR" dirty="0"/>
              <a:t>	- Fechas de inicio temprano y tardío.</a:t>
            </a:r>
          </a:p>
          <a:p>
            <a:r>
              <a:rPr lang="es-AR" dirty="0"/>
              <a:t>	- Margen total y libre.</a:t>
            </a:r>
          </a:p>
          <a:p>
            <a:r>
              <a:rPr lang="es-AR" dirty="0"/>
              <a:t>3. Identificar el camino crítico.</a:t>
            </a:r>
          </a:p>
          <a:p>
            <a:r>
              <a:rPr lang="es-AR" dirty="0"/>
              <a:t>4. Construir el diagrama calendario para fechas tempranas.</a:t>
            </a:r>
          </a:p>
        </p:txBody>
      </p:sp>
    </p:spTree>
    <p:extLst>
      <p:ext uri="{BB962C8B-B14F-4D97-AF65-F5344CB8AC3E}">
        <p14:creationId xmlns:p14="http://schemas.microsoft.com/office/powerpoint/2010/main" val="108053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 del proyecto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7D0C105-BC99-4A79-A91D-E5374F13B9D4}"/>
              </a:ext>
            </a:extLst>
          </p:cNvPr>
          <p:cNvSpPr/>
          <p:nvPr/>
        </p:nvSpPr>
        <p:spPr>
          <a:xfrm>
            <a:off x="215496" y="2778145"/>
            <a:ext cx="570772" cy="570772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/>
              <a:t>1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D5941F7-F283-4A2B-A050-11401D4DE1FA}"/>
              </a:ext>
            </a:extLst>
          </p:cNvPr>
          <p:cNvSpPr/>
          <p:nvPr/>
        </p:nvSpPr>
        <p:spPr>
          <a:xfrm>
            <a:off x="1398780" y="1596672"/>
            <a:ext cx="570772" cy="57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/>
              <a:t>2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A290AF9-0E96-4567-A712-0DD20AF80887}"/>
              </a:ext>
            </a:extLst>
          </p:cNvPr>
          <p:cNvSpPr/>
          <p:nvPr/>
        </p:nvSpPr>
        <p:spPr>
          <a:xfrm>
            <a:off x="1398780" y="2778145"/>
            <a:ext cx="570772" cy="57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/>
              <a:t>3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EB6E6D6-B3E6-4BC8-81DE-3D7A7074DA65}"/>
              </a:ext>
            </a:extLst>
          </p:cNvPr>
          <p:cNvSpPr/>
          <p:nvPr/>
        </p:nvSpPr>
        <p:spPr>
          <a:xfrm>
            <a:off x="1398780" y="3959618"/>
            <a:ext cx="570772" cy="57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/>
              <a:t>4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FD581CE-5AE9-42B1-BBFE-783CDBE8FF9E}"/>
              </a:ext>
            </a:extLst>
          </p:cNvPr>
          <p:cNvCxnSpPr>
            <a:stCxn id="7" idx="7"/>
            <a:endCxn id="10" idx="3"/>
          </p:cNvCxnSpPr>
          <p:nvPr/>
        </p:nvCxnSpPr>
        <p:spPr>
          <a:xfrm flipV="1">
            <a:off x="702680" y="2083856"/>
            <a:ext cx="779688" cy="7778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12C3756-7F7F-4728-BCD5-98904EDC9F57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786268" y="3063531"/>
            <a:ext cx="6125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B0B668B-BDAE-4791-840E-C96AE11D53DB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702680" y="3265329"/>
            <a:ext cx="779688" cy="7778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78FF786B-F51F-4D16-BEE4-651DB79BAEAC}"/>
              </a:ext>
            </a:extLst>
          </p:cNvPr>
          <p:cNvSpPr/>
          <p:nvPr/>
        </p:nvSpPr>
        <p:spPr>
          <a:xfrm>
            <a:off x="2741764" y="1596672"/>
            <a:ext cx="570772" cy="57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/>
              <a:t>5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B317B9C-5CB9-4181-9382-B6C19DA7F973}"/>
              </a:ext>
            </a:extLst>
          </p:cNvPr>
          <p:cNvSpPr/>
          <p:nvPr/>
        </p:nvSpPr>
        <p:spPr>
          <a:xfrm>
            <a:off x="2741764" y="2778145"/>
            <a:ext cx="570772" cy="57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/>
              <a:t>6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85733AF-A392-496E-8C21-EA292CCD8379}"/>
              </a:ext>
            </a:extLst>
          </p:cNvPr>
          <p:cNvSpPr/>
          <p:nvPr/>
        </p:nvSpPr>
        <p:spPr>
          <a:xfrm>
            <a:off x="2741764" y="3959618"/>
            <a:ext cx="570772" cy="57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/>
              <a:t>7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DBDDD8B-16D2-421E-9BCC-FC0582084644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1969552" y="1882058"/>
            <a:ext cx="7722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5AE749E-ABDE-4C51-B0D1-5A4B71BA31E1}"/>
              </a:ext>
            </a:extLst>
          </p:cNvPr>
          <p:cNvCxnSpPr>
            <a:cxnSpLocks/>
            <a:stCxn id="11" idx="5"/>
            <a:endCxn id="23" idx="1"/>
          </p:cNvCxnSpPr>
          <p:nvPr/>
        </p:nvCxnSpPr>
        <p:spPr>
          <a:xfrm>
            <a:off x="1885964" y="3265329"/>
            <a:ext cx="939388" cy="7778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E5E9827-5FDD-4B69-9AAC-316035D972F9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>
          <a:xfrm>
            <a:off x="1969552" y="4245004"/>
            <a:ext cx="7722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F257E98-82D0-49A9-9268-0FC12DA31DB7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3027150" y="3348917"/>
            <a:ext cx="0" cy="610701"/>
          </a:xfrm>
          <a:prstGeom prst="straightConnector1">
            <a:avLst/>
          </a:prstGeom>
          <a:ln w="5715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B441CE74-D149-4721-AA44-D3D1167A0496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>
            <a:off x="3027150" y="2167444"/>
            <a:ext cx="0" cy="610701"/>
          </a:xfrm>
          <a:prstGeom prst="straightConnector1">
            <a:avLst/>
          </a:prstGeom>
          <a:ln w="5715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1370B978-F81C-4ECE-9A63-36C976EF760C}"/>
              </a:ext>
            </a:extLst>
          </p:cNvPr>
          <p:cNvSpPr/>
          <p:nvPr/>
        </p:nvSpPr>
        <p:spPr>
          <a:xfrm>
            <a:off x="4084748" y="2778145"/>
            <a:ext cx="570772" cy="57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/>
              <a:t>8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8EE530F6-D565-4EFD-8E94-3BC0995464E5}"/>
              </a:ext>
            </a:extLst>
          </p:cNvPr>
          <p:cNvCxnSpPr>
            <a:cxnSpLocks/>
            <a:stCxn id="21" idx="5"/>
            <a:endCxn id="40" idx="1"/>
          </p:cNvCxnSpPr>
          <p:nvPr/>
        </p:nvCxnSpPr>
        <p:spPr>
          <a:xfrm>
            <a:off x="3228948" y="2083856"/>
            <a:ext cx="939388" cy="7778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A22E2238-9EAE-4774-B07E-C575E509272D}"/>
              </a:ext>
            </a:extLst>
          </p:cNvPr>
          <p:cNvCxnSpPr>
            <a:cxnSpLocks/>
            <a:stCxn id="22" idx="6"/>
            <a:endCxn id="40" idx="2"/>
          </p:cNvCxnSpPr>
          <p:nvPr/>
        </p:nvCxnSpPr>
        <p:spPr>
          <a:xfrm>
            <a:off x="3312536" y="3063531"/>
            <a:ext cx="7722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>
            <a:extLst>
              <a:ext uri="{FF2B5EF4-FFF2-40B4-BE49-F238E27FC236}">
                <a16:creationId xmlns:a16="http://schemas.microsoft.com/office/drawing/2014/main" id="{F3251EAF-4DA6-4F86-B511-637BAA55F9FE}"/>
              </a:ext>
            </a:extLst>
          </p:cNvPr>
          <p:cNvSpPr/>
          <p:nvPr/>
        </p:nvSpPr>
        <p:spPr>
          <a:xfrm>
            <a:off x="4084748" y="3959618"/>
            <a:ext cx="570772" cy="57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/>
              <a:t>9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64533ED-3CC4-4113-AFCE-63B0EC69FA30}"/>
              </a:ext>
            </a:extLst>
          </p:cNvPr>
          <p:cNvCxnSpPr>
            <a:cxnSpLocks/>
            <a:stCxn id="40" idx="4"/>
            <a:endCxn id="47" idx="0"/>
          </p:cNvCxnSpPr>
          <p:nvPr/>
        </p:nvCxnSpPr>
        <p:spPr>
          <a:xfrm>
            <a:off x="4370134" y="3348917"/>
            <a:ext cx="0" cy="610701"/>
          </a:xfrm>
          <a:prstGeom prst="straightConnector1">
            <a:avLst/>
          </a:prstGeom>
          <a:ln w="5715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2E166ED7-278C-4D62-AE68-CAC16968DE7E}"/>
              </a:ext>
            </a:extLst>
          </p:cNvPr>
          <p:cNvCxnSpPr>
            <a:cxnSpLocks/>
            <a:stCxn id="23" idx="6"/>
            <a:endCxn id="47" idx="2"/>
          </p:cNvCxnSpPr>
          <p:nvPr/>
        </p:nvCxnSpPr>
        <p:spPr>
          <a:xfrm>
            <a:off x="3312536" y="4245004"/>
            <a:ext cx="7722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06928335-D68A-472F-B00B-4F355DC1CCC1}"/>
              </a:ext>
            </a:extLst>
          </p:cNvPr>
          <p:cNvSpPr/>
          <p:nvPr/>
        </p:nvSpPr>
        <p:spPr>
          <a:xfrm>
            <a:off x="5427731" y="2778145"/>
            <a:ext cx="570772" cy="570772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/>
              <a:t>10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9170174F-E526-4FFD-8A0E-AC8272BC1191}"/>
              </a:ext>
            </a:extLst>
          </p:cNvPr>
          <p:cNvCxnSpPr>
            <a:cxnSpLocks/>
            <a:stCxn id="40" idx="6"/>
            <a:endCxn id="55" idx="2"/>
          </p:cNvCxnSpPr>
          <p:nvPr/>
        </p:nvCxnSpPr>
        <p:spPr>
          <a:xfrm>
            <a:off x="4655520" y="3063531"/>
            <a:ext cx="77221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A9900874-7C94-4D44-9726-A4DE276767B0}"/>
              </a:ext>
            </a:extLst>
          </p:cNvPr>
          <p:cNvCxnSpPr>
            <a:stCxn id="21" idx="6"/>
            <a:endCxn id="55" idx="0"/>
          </p:cNvCxnSpPr>
          <p:nvPr/>
        </p:nvCxnSpPr>
        <p:spPr>
          <a:xfrm>
            <a:off x="3312536" y="1882058"/>
            <a:ext cx="2400581" cy="896087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E907F9B5-E6F8-4051-8448-9C93CBA90CC3}"/>
              </a:ext>
            </a:extLst>
          </p:cNvPr>
          <p:cNvCxnSpPr>
            <a:cxnSpLocks/>
            <a:stCxn id="47" idx="6"/>
            <a:endCxn id="55" idx="4"/>
          </p:cNvCxnSpPr>
          <p:nvPr/>
        </p:nvCxnSpPr>
        <p:spPr>
          <a:xfrm flipV="1">
            <a:off x="4655520" y="3348917"/>
            <a:ext cx="1057597" cy="896087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7AD2F663-1F29-4988-852F-8BDED85090C2}"/>
              </a:ext>
            </a:extLst>
          </p:cNvPr>
          <p:cNvSpPr txBox="1"/>
          <p:nvPr/>
        </p:nvSpPr>
        <p:spPr>
          <a:xfrm rot="18801634">
            <a:off x="595786" y="2265546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A: </a:t>
            </a:r>
            <a:r>
              <a:rPr lang="es-AR" b="1" dirty="0"/>
              <a:t>2.2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75C5BAE4-76E8-4530-9F88-7C222529DBD0}"/>
              </a:ext>
            </a:extLst>
          </p:cNvPr>
          <p:cNvSpPr txBox="1"/>
          <p:nvPr/>
        </p:nvSpPr>
        <p:spPr>
          <a:xfrm>
            <a:off x="0" y="4833314"/>
            <a:ext cx="2274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b="1" dirty="0">
                <a:solidFill>
                  <a:schemeClr val="tx1"/>
                </a:solidFill>
              </a:rPr>
              <a:t>* Referencia: </a:t>
            </a:r>
            <a:r>
              <a:rPr lang="es-AR" sz="1000" b="1" dirty="0">
                <a:solidFill>
                  <a:srgbClr val="FF0000"/>
                </a:solidFill>
              </a:rPr>
              <a:t>&lt;Tarea&gt;: </a:t>
            </a:r>
            <a:r>
              <a:rPr lang="es-AR" sz="1000" b="1" dirty="0"/>
              <a:t>&lt;Duración&gt;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3CA6347-2BDD-4BD3-BC6D-D2C329879381}"/>
              </a:ext>
            </a:extLst>
          </p:cNvPr>
          <p:cNvSpPr txBox="1"/>
          <p:nvPr/>
        </p:nvSpPr>
        <p:spPr>
          <a:xfrm>
            <a:off x="770426" y="2737068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B: </a:t>
            </a:r>
            <a:r>
              <a:rPr lang="es-AR" b="1" dirty="0">
                <a:solidFill>
                  <a:schemeClr val="tx1"/>
                </a:solidFill>
              </a:rPr>
              <a:t>1</a:t>
            </a:r>
            <a:r>
              <a:rPr lang="es-AR" b="1" dirty="0"/>
              <a:t>.4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67BB4191-63F8-4AD2-98EE-2879B6CE06A9}"/>
              </a:ext>
            </a:extLst>
          </p:cNvPr>
          <p:cNvSpPr txBox="1"/>
          <p:nvPr/>
        </p:nvSpPr>
        <p:spPr>
          <a:xfrm rot="2661853">
            <a:off x="836385" y="3352613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C: </a:t>
            </a:r>
            <a:r>
              <a:rPr lang="es-AR" b="1" dirty="0">
                <a:solidFill>
                  <a:schemeClr val="tx1"/>
                </a:solidFill>
              </a:rPr>
              <a:t>0.2</a:t>
            </a:r>
            <a:endParaRPr lang="es-AR" b="1" dirty="0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A3DCB3E-FE3D-4889-AE4D-845E3AF45495}"/>
              </a:ext>
            </a:extLst>
          </p:cNvPr>
          <p:cNvSpPr txBox="1"/>
          <p:nvPr/>
        </p:nvSpPr>
        <p:spPr>
          <a:xfrm>
            <a:off x="2004118" y="1561315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D: </a:t>
            </a:r>
            <a:r>
              <a:rPr lang="es-AR" b="1" dirty="0">
                <a:solidFill>
                  <a:schemeClr val="tx1"/>
                </a:solidFill>
              </a:rPr>
              <a:t>0.7</a:t>
            </a:r>
            <a:endParaRPr lang="es-AR" b="1" dirty="0"/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B0DC470E-66A5-458C-A275-D556AAA64F5C}"/>
              </a:ext>
            </a:extLst>
          </p:cNvPr>
          <p:cNvSpPr txBox="1"/>
          <p:nvPr/>
        </p:nvSpPr>
        <p:spPr>
          <a:xfrm rot="2356613">
            <a:off x="2017031" y="33112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E: </a:t>
            </a:r>
            <a:r>
              <a:rPr lang="es-AR" b="1" dirty="0">
                <a:solidFill>
                  <a:schemeClr val="tx1"/>
                </a:solidFill>
              </a:rPr>
              <a:t>1.7</a:t>
            </a:r>
            <a:endParaRPr lang="es-AR" b="1" dirty="0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11335A95-C6B7-45D8-AFF3-E2FF1B42FE67}"/>
              </a:ext>
            </a:extLst>
          </p:cNvPr>
          <p:cNvSpPr txBox="1"/>
          <p:nvPr/>
        </p:nvSpPr>
        <p:spPr>
          <a:xfrm>
            <a:off x="1956931" y="3942951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F: </a:t>
            </a:r>
            <a:r>
              <a:rPr lang="es-AR" b="1" dirty="0">
                <a:solidFill>
                  <a:schemeClr val="tx1"/>
                </a:solidFill>
              </a:rPr>
              <a:t>0.4</a:t>
            </a:r>
            <a:endParaRPr lang="es-AR" b="1" dirty="0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4DE539FC-E06A-4418-B5A7-C232391064C0}"/>
              </a:ext>
            </a:extLst>
          </p:cNvPr>
          <p:cNvSpPr txBox="1"/>
          <p:nvPr/>
        </p:nvSpPr>
        <p:spPr>
          <a:xfrm>
            <a:off x="4066103" y="156469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G: </a:t>
            </a:r>
            <a:r>
              <a:rPr lang="es-AR" b="1" dirty="0">
                <a:solidFill>
                  <a:schemeClr val="tx1"/>
                </a:solidFill>
              </a:rPr>
              <a:t>2.7</a:t>
            </a:r>
            <a:endParaRPr lang="es-AR" b="1" dirty="0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4AAEE46E-9753-41E2-B4CF-E9535D8B3CDD}"/>
              </a:ext>
            </a:extLst>
          </p:cNvPr>
          <p:cNvSpPr txBox="1"/>
          <p:nvPr/>
        </p:nvSpPr>
        <p:spPr>
          <a:xfrm rot="2316179">
            <a:off x="3431142" y="2201136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H: </a:t>
            </a:r>
            <a:r>
              <a:rPr lang="es-AR" b="1" dirty="0">
                <a:solidFill>
                  <a:schemeClr val="tx1"/>
                </a:solidFill>
              </a:rPr>
              <a:t>1.7</a:t>
            </a:r>
            <a:endParaRPr lang="es-AR" b="1" dirty="0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D12596D1-5951-4D2F-AB83-4FD10EB14937}"/>
              </a:ext>
            </a:extLst>
          </p:cNvPr>
          <p:cNvSpPr txBox="1"/>
          <p:nvPr/>
        </p:nvSpPr>
        <p:spPr>
          <a:xfrm>
            <a:off x="3311870" y="274455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I: </a:t>
            </a:r>
            <a:r>
              <a:rPr lang="es-AR" b="1" dirty="0">
                <a:solidFill>
                  <a:schemeClr val="tx1"/>
                </a:solidFill>
              </a:rPr>
              <a:t>2.7</a:t>
            </a:r>
            <a:endParaRPr lang="es-AR" b="1" dirty="0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8CCC4EE-6758-46FB-BF82-4F804C06EA78}"/>
              </a:ext>
            </a:extLst>
          </p:cNvPr>
          <p:cNvSpPr txBox="1"/>
          <p:nvPr/>
        </p:nvSpPr>
        <p:spPr>
          <a:xfrm>
            <a:off x="3312048" y="3942951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J: </a:t>
            </a:r>
            <a:r>
              <a:rPr lang="es-AR" b="1" dirty="0">
                <a:solidFill>
                  <a:schemeClr val="tx1"/>
                </a:solidFill>
              </a:rPr>
              <a:t>0.5</a:t>
            </a:r>
            <a:endParaRPr lang="es-AR" b="1" dirty="0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3E0E4CCF-5ACD-4BEA-9B99-A80C7CDED7FC}"/>
              </a:ext>
            </a:extLst>
          </p:cNvPr>
          <p:cNvSpPr txBox="1"/>
          <p:nvPr/>
        </p:nvSpPr>
        <p:spPr>
          <a:xfrm>
            <a:off x="4639676" y="2744559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K: </a:t>
            </a:r>
            <a:r>
              <a:rPr lang="es-AR" b="1" dirty="0">
                <a:solidFill>
                  <a:schemeClr val="tx1"/>
                </a:solidFill>
              </a:rPr>
              <a:t>2.6</a:t>
            </a:r>
            <a:endParaRPr lang="es-AR" b="1" dirty="0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9A52BDF5-7269-4B9C-B1DF-F59556EA0D83}"/>
              </a:ext>
            </a:extLst>
          </p:cNvPr>
          <p:cNvSpPr txBox="1"/>
          <p:nvPr/>
        </p:nvSpPr>
        <p:spPr>
          <a:xfrm>
            <a:off x="4764512" y="3930958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L: </a:t>
            </a:r>
            <a:r>
              <a:rPr lang="es-AR" b="1" dirty="0">
                <a:solidFill>
                  <a:schemeClr val="tx1"/>
                </a:solidFill>
              </a:rPr>
              <a:t>2.2</a:t>
            </a:r>
            <a:endParaRPr lang="es-AR" b="1" dirty="0"/>
          </a:p>
        </p:txBody>
      </p:sp>
      <p:pic>
        <p:nvPicPr>
          <p:cNvPr id="84" name="Imagen 83">
            <a:extLst>
              <a:ext uri="{FF2B5EF4-FFF2-40B4-BE49-F238E27FC236}">
                <a16:creationId xmlns:a16="http://schemas.microsoft.com/office/drawing/2014/main" id="{81401CC4-8F51-43E7-8273-C1D2AC159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83" y="1596672"/>
            <a:ext cx="2992973" cy="27266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2F9B1675-36A0-4ABB-A979-F9563544DED3}"/>
                  </a:ext>
                </a:extLst>
              </p:cNvPr>
              <p:cNvSpPr/>
              <p:nvPr/>
            </p:nvSpPr>
            <p:spPr>
              <a:xfrm>
                <a:off x="2322300" y="2265545"/>
                <a:ext cx="6976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16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s-AR" sz="1600" b="1" dirty="0">
                    <a:solidFill>
                      <a:srgbClr val="00B0F0"/>
                    </a:solidFill>
                  </a:rPr>
                  <a:t>: </a:t>
                </a:r>
                <a:r>
                  <a:rPr lang="es-AR" b="1" dirty="0">
                    <a:solidFill>
                      <a:schemeClr val="tx1"/>
                    </a:solidFill>
                  </a:rPr>
                  <a:t>0.0</a:t>
                </a:r>
                <a:endParaRPr lang="es-A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2F9B1675-36A0-4ABB-A979-F9563544D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300" y="2265545"/>
                <a:ext cx="697627" cy="338554"/>
              </a:xfrm>
              <a:prstGeom prst="rect">
                <a:avLst/>
              </a:prstGeom>
              <a:blipFill>
                <a:blip r:embed="rId4"/>
                <a:stretch>
                  <a:fillRect t="-5455" r="-1754" b="-236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C9C06D72-87B4-4CAD-9177-902DB504B52D}"/>
                  </a:ext>
                </a:extLst>
              </p:cNvPr>
              <p:cNvSpPr/>
              <p:nvPr/>
            </p:nvSpPr>
            <p:spPr>
              <a:xfrm>
                <a:off x="3068409" y="3522436"/>
                <a:ext cx="69923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16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s-AR" sz="1600" b="1" dirty="0">
                    <a:solidFill>
                      <a:srgbClr val="00B0F0"/>
                    </a:solidFill>
                  </a:rPr>
                  <a:t>: </a:t>
                </a:r>
                <a:r>
                  <a:rPr lang="es-AR" b="1" dirty="0">
                    <a:solidFill>
                      <a:schemeClr val="tx1"/>
                    </a:solidFill>
                  </a:rPr>
                  <a:t>0.0</a:t>
                </a:r>
                <a:endParaRPr lang="es-A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C9C06D72-87B4-4CAD-9177-902DB504B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409" y="3522436"/>
                <a:ext cx="699230" cy="338554"/>
              </a:xfrm>
              <a:prstGeom prst="rect">
                <a:avLst/>
              </a:prstGeom>
              <a:blipFill>
                <a:blip r:embed="rId5"/>
                <a:stretch>
                  <a:fillRect t="-5455" r="-1739" b="-236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9C8E70AC-DD9B-46CB-B61B-BC5E1DE6DADA}"/>
                  </a:ext>
                </a:extLst>
              </p:cNvPr>
              <p:cNvSpPr/>
              <p:nvPr/>
            </p:nvSpPr>
            <p:spPr>
              <a:xfrm>
                <a:off x="4494748" y="3484990"/>
                <a:ext cx="6832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16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s-AR" sz="1600" b="1" dirty="0">
                    <a:solidFill>
                      <a:srgbClr val="00B0F0"/>
                    </a:solidFill>
                  </a:rPr>
                  <a:t>: </a:t>
                </a:r>
                <a:r>
                  <a:rPr lang="es-AR" b="1" dirty="0">
                    <a:solidFill>
                      <a:schemeClr val="tx1"/>
                    </a:solidFill>
                  </a:rPr>
                  <a:t>0.0</a:t>
                </a:r>
                <a:endParaRPr lang="es-A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9C8E70AC-DD9B-46CB-B61B-BC5E1DE6D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748" y="3484990"/>
                <a:ext cx="683200" cy="338554"/>
              </a:xfrm>
              <a:prstGeom prst="rect">
                <a:avLst/>
              </a:prstGeom>
              <a:blipFill>
                <a:blip r:embed="rId6"/>
                <a:stretch>
                  <a:fillRect t="-5455" r="-1786" b="-236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806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Resolución fechas tempranas y tardías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FD581CE-5AE9-42B1-BBFE-783CDBE8FF9E}"/>
              </a:ext>
            </a:extLst>
          </p:cNvPr>
          <p:cNvCxnSpPr>
            <a:cxnSpLocks/>
          </p:cNvCxnSpPr>
          <p:nvPr/>
        </p:nvCxnSpPr>
        <p:spPr>
          <a:xfrm flipV="1">
            <a:off x="702680" y="2083856"/>
            <a:ext cx="779688" cy="7778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12C3756-7F7F-4728-BCD5-98904EDC9F57}"/>
              </a:ext>
            </a:extLst>
          </p:cNvPr>
          <p:cNvCxnSpPr>
            <a:cxnSpLocks/>
          </p:cNvCxnSpPr>
          <p:nvPr/>
        </p:nvCxnSpPr>
        <p:spPr>
          <a:xfrm>
            <a:off x="786268" y="3063531"/>
            <a:ext cx="6125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B0B668B-BDAE-4791-840E-C96AE11D53DB}"/>
              </a:ext>
            </a:extLst>
          </p:cNvPr>
          <p:cNvCxnSpPr>
            <a:cxnSpLocks/>
          </p:cNvCxnSpPr>
          <p:nvPr/>
        </p:nvCxnSpPr>
        <p:spPr>
          <a:xfrm>
            <a:off x="702680" y="3265329"/>
            <a:ext cx="779688" cy="7778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DBDDD8B-16D2-421E-9BCC-FC0582084644}"/>
              </a:ext>
            </a:extLst>
          </p:cNvPr>
          <p:cNvCxnSpPr>
            <a:cxnSpLocks/>
          </p:cNvCxnSpPr>
          <p:nvPr/>
        </p:nvCxnSpPr>
        <p:spPr>
          <a:xfrm>
            <a:off x="1969552" y="1882058"/>
            <a:ext cx="7722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5AE749E-ABDE-4C51-B0D1-5A4B71BA31E1}"/>
              </a:ext>
            </a:extLst>
          </p:cNvPr>
          <p:cNvCxnSpPr>
            <a:cxnSpLocks/>
          </p:cNvCxnSpPr>
          <p:nvPr/>
        </p:nvCxnSpPr>
        <p:spPr>
          <a:xfrm>
            <a:off x="1885964" y="3265329"/>
            <a:ext cx="939388" cy="7778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E5E9827-5FDD-4B69-9AAC-316035D972F9}"/>
              </a:ext>
            </a:extLst>
          </p:cNvPr>
          <p:cNvCxnSpPr>
            <a:cxnSpLocks/>
          </p:cNvCxnSpPr>
          <p:nvPr/>
        </p:nvCxnSpPr>
        <p:spPr>
          <a:xfrm>
            <a:off x="1969552" y="4245004"/>
            <a:ext cx="7722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F257E98-82D0-49A9-9268-0FC12DA31DB7}"/>
              </a:ext>
            </a:extLst>
          </p:cNvPr>
          <p:cNvCxnSpPr>
            <a:cxnSpLocks/>
          </p:cNvCxnSpPr>
          <p:nvPr/>
        </p:nvCxnSpPr>
        <p:spPr>
          <a:xfrm flipV="1">
            <a:off x="3027150" y="3348917"/>
            <a:ext cx="0" cy="610701"/>
          </a:xfrm>
          <a:prstGeom prst="straightConnector1">
            <a:avLst/>
          </a:prstGeom>
          <a:ln w="5715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B441CE74-D149-4721-AA44-D3D1167A0496}"/>
              </a:ext>
            </a:extLst>
          </p:cNvPr>
          <p:cNvCxnSpPr>
            <a:cxnSpLocks/>
          </p:cNvCxnSpPr>
          <p:nvPr/>
        </p:nvCxnSpPr>
        <p:spPr>
          <a:xfrm>
            <a:off x="3027150" y="2167444"/>
            <a:ext cx="0" cy="610701"/>
          </a:xfrm>
          <a:prstGeom prst="straightConnector1">
            <a:avLst/>
          </a:prstGeom>
          <a:ln w="5715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8EE530F6-D565-4EFD-8E94-3BC0995464E5}"/>
              </a:ext>
            </a:extLst>
          </p:cNvPr>
          <p:cNvCxnSpPr>
            <a:cxnSpLocks/>
          </p:cNvCxnSpPr>
          <p:nvPr/>
        </p:nvCxnSpPr>
        <p:spPr>
          <a:xfrm>
            <a:off x="3228948" y="2083856"/>
            <a:ext cx="939388" cy="7778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A22E2238-9EAE-4774-B07E-C575E509272D}"/>
              </a:ext>
            </a:extLst>
          </p:cNvPr>
          <p:cNvCxnSpPr>
            <a:cxnSpLocks/>
          </p:cNvCxnSpPr>
          <p:nvPr/>
        </p:nvCxnSpPr>
        <p:spPr>
          <a:xfrm>
            <a:off x="3312536" y="3063531"/>
            <a:ext cx="7722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64533ED-3CC4-4113-AFCE-63B0EC69FA30}"/>
              </a:ext>
            </a:extLst>
          </p:cNvPr>
          <p:cNvCxnSpPr>
            <a:cxnSpLocks/>
          </p:cNvCxnSpPr>
          <p:nvPr/>
        </p:nvCxnSpPr>
        <p:spPr>
          <a:xfrm>
            <a:off x="4370134" y="3348917"/>
            <a:ext cx="0" cy="610701"/>
          </a:xfrm>
          <a:prstGeom prst="straightConnector1">
            <a:avLst/>
          </a:prstGeom>
          <a:ln w="5715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2E166ED7-278C-4D62-AE68-CAC16968DE7E}"/>
              </a:ext>
            </a:extLst>
          </p:cNvPr>
          <p:cNvCxnSpPr>
            <a:cxnSpLocks/>
          </p:cNvCxnSpPr>
          <p:nvPr/>
        </p:nvCxnSpPr>
        <p:spPr>
          <a:xfrm>
            <a:off x="3312536" y="4245004"/>
            <a:ext cx="7722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9170174F-E526-4FFD-8A0E-AC8272BC1191}"/>
              </a:ext>
            </a:extLst>
          </p:cNvPr>
          <p:cNvCxnSpPr>
            <a:cxnSpLocks/>
          </p:cNvCxnSpPr>
          <p:nvPr/>
        </p:nvCxnSpPr>
        <p:spPr>
          <a:xfrm>
            <a:off x="4655520" y="3063531"/>
            <a:ext cx="77221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A9900874-7C94-4D44-9726-A4DE276767B0}"/>
              </a:ext>
            </a:extLst>
          </p:cNvPr>
          <p:cNvCxnSpPr>
            <a:cxnSpLocks/>
          </p:cNvCxnSpPr>
          <p:nvPr/>
        </p:nvCxnSpPr>
        <p:spPr>
          <a:xfrm>
            <a:off x="3312536" y="1882058"/>
            <a:ext cx="2400581" cy="896087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E907F9B5-E6F8-4051-8448-9C93CBA90CC3}"/>
              </a:ext>
            </a:extLst>
          </p:cNvPr>
          <p:cNvCxnSpPr>
            <a:cxnSpLocks/>
          </p:cNvCxnSpPr>
          <p:nvPr/>
        </p:nvCxnSpPr>
        <p:spPr>
          <a:xfrm flipV="1">
            <a:off x="4655520" y="3348917"/>
            <a:ext cx="1057597" cy="896087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7AD2F663-1F29-4988-852F-8BDED85090C2}"/>
              </a:ext>
            </a:extLst>
          </p:cNvPr>
          <p:cNvSpPr txBox="1"/>
          <p:nvPr/>
        </p:nvSpPr>
        <p:spPr>
          <a:xfrm rot="18801634">
            <a:off x="595786" y="2265546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A: </a:t>
            </a:r>
            <a:r>
              <a:rPr lang="es-AR" b="1" dirty="0"/>
              <a:t>2.2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3CA6347-2BDD-4BD3-BC6D-D2C329879381}"/>
              </a:ext>
            </a:extLst>
          </p:cNvPr>
          <p:cNvSpPr txBox="1"/>
          <p:nvPr/>
        </p:nvSpPr>
        <p:spPr>
          <a:xfrm>
            <a:off x="770426" y="2737068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B: </a:t>
            </a:r>
            <a:r>
              <a:rPr lang="es-AR" b="1" dirty="0">
                <a:solidFill>
                  <a:schemeClr val="tx1"/>
                </a:solidFill>
              </a:rPr>
              <a:t>1</a:t>
            </a:r>
            <a:r>
              <a:rPr lang="es-AR" b="1" dirty="0"/>
              <a:t>.4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67BB4191-63F8-4AD2-98EE-2879B6CE06A9}"/>
              </a:ext>
            </a:extLst>
          </p:cNvPr>
          <p:cNvSpPr txBox="1"/>
          <p:nvPr/>
        </p:nvSpPr>
        <p:spPr>
          <a:xfrm rot="2661853">
            <a:off x="836385" y="3352613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C: </a:t>
            </a:r>
            <a:r>
              <a:rPr lang="es-AR" b="1" dirty="0">
                <a:solidFill>
                  <a:schemeClr val="tx1"/>
                </a:solidFill>
              </a:rPr>
              <a:t>0.2</a:t>
            </a:r>
            <a:endParaRPr lang="es-AR" b="1" dirty="0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A3DCB3E-FE3D-4889-AE4D-845E3AF45495}"/>
              </a:ext>
            </a:extLst>
          </p:cNvPr>
          <p:cNvSpPr txBox="1"/>
          <p:nvPr/>
        </p:nvSpPr>
        <p:spPr>
          <a:xfrm>
            <a:off x="2004118" y="1561315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D: </a:t>
            </a:r>
            <a:r>
              <a:rPr lang="es-AR" b="1" dirty="0">
                <a:solidFill>
                  <a:schemeClr val="tx1"/>
                </a:solidFill>
              </a:rPr>
              <a:t>0.7</a:t>
            </a:r>
            <a:endParaRPr lang="es-AR" b="1" dirty="0"/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B0DC470E-66A5-458C-A275-D556AAA64F5C}"/>
              </a:ext>
            </a:extLst>
          </p:cNvPr>
          <p:cNvSpPr txBox="1"/>
          <p:nvPr/>
        </p:nvSpPr>
        <p:spPr>
          <a:xfrm rot="2356613">
            <a:off x="2017031" y="33112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E: </a:t>
            </a:r>
            <a:r>
              <a:rPr lang="es-AR" b="1" dirty="0">
                <a:solidFill>
                  <a:schemeClr val="tx1"/>
                </a:solidFill>
              </a:rPr>
              <a:t>1.7</a:t>
            </a:r>
            <a:endParaRPr lang="es-AR" b="1" dirty="0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11335A95-C6B7-45D8-AFF3-E2FF1B42FE67}"/>
              </a:ext>
            </a:extLst>
          </p:cNvPr>
          <p:cNvSpPr txBox="1"/>
          <p:nvPr/>
        </p:nvSpPr>
        <p:spPr>
          <a:xfrm>
            <a:off x="1956931" y="3942951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F: </a:t>
            </a:r>
            <a:r>
              <a:rPr lang="es-AR" b="1" dirty="0">
                <a:solidFill>
                  <a:schemeClr val="tx1"/>
                </a:solidFill>
              </a:rPr>
              <a:t>0.4</a:t>
            </a:r>
            <a:endParaRPr lang="es-AR" b="1" dirty="0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4DE539FC-E06A-4418-B5A7-C232391064C0}"/>
              </a:ext>
            </a:extLst>
          </p:cNvPr>
          <p:cNvSpPr txBox="1"/>
          <p:nvPr/>
        </p:nvSpPr>
        <p:spPr>
          <a:xfrm>
            <a:off x="4066103" y="156469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G: </a:t>
            </a:r>
            <a:r>
              <a:rPr lang="es-AR" b="1" dirty="0">
                <a:solidFill>
                  <a:schemeClr val="tx1"/>
                </a:solidFill>
              </a:rPr>
              <a:t>2.7</a:t>
            </a:r>
            <a:endParaRPr lang="es-AR" b="1" dirty="0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4AAEE46E-9753-41E2-B4CF-E9535D8B3CDD}"/>
              </a:ext>
            </a:extLst>
          </p:cNvPr>
          <p:cNvSpPr txBox="1"/>
          <p:nvPr/>
        </p:nvSpPr>
        <p:spPr>
          <a:xfrm rot="2316179">
            <a:off x="3431142" y="2201136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H: </a:t>
            </a:r>
            <a:r>
              <a:rPr lang="es-AR" b="1" dirty="0">
                <a:solidFill>
                  <a:schemeClr val="tx1"/>
                </a:solidFill>
              </a:rPr>
              <a:t>1.7</a:t>
            </a:r>
            <a:endParaRPr lang="es-AR" b="1" dirty="0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D12596D1-5951-4D2F-AB83-4FD10EB14937}"/>
              </a:ext>
            </a:extLst>
          </p:cNvPr>
          <p:cNvSpPr txBox="1"/>
          <p:nvPr/>
        </p:nvSpPr>
        <p:spPr>
          <a:xfrm>
            <a:off x="3311870" y="274455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I: </a:t>
            </a:r>
            <a:r>
              <a:rPr lang="es-AR" b="1" dirty="0">
                <a:solidFill>
                  <a:schemeClr val="tx1"/>
                </a:solidFill>
              </a:rPr>
              <a:t>2.7</a:t>
            </a:r>
            <a:endParaRPr lang="es-AR" b="1" dirty="0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8CCC4EE-6758-46FB-BF82-4F804C06EA78}"/>
              </a:ext>
            </a:extLst>
          </p:cNvPr>
          <p:cNvSpPr txBox="1"/>
          <p:nvPr/>
        </p:nvSpPr>
        <p:spPr>
          <a:xfrm>
            <a:off x="3312048" y="3942951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J: </a:t>
            </a:r>
            <a:r>
              <a:rPr lang="es-AR" b="1" dirty="0">
                <a:solidFill>
                  <a:schemeClr val="tx1"/>
                </a:solidFill>
              </a:rPr>
              <a:t>0.5</a:t>
            </a:r>
            <a:endParaRPr lang="es-AR" b="1" dirty="0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3E0E4CCF-5ACD-4BEA-9B99-A80C7CDED7FC}"/>
              </a:ext>
            </a:extLst>
          </p:cNvPr>
          <p:cNvSpPr txBox="1"/>
          <p:nvPr/>
        </p:nvSpPr>
        <p:spPr>
          <a:xfrm>
            <a:off x="4639676" y="2744559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K: </a:t>
            </a:r>
            <a:r>
              <a:rPr lang="es-AR" b="1" dirty="0">
                <a:solidFill>
                  <a:schemeClr val="tx1"/>
                </a:solidFill>
              </a:rPr>
              <a:t>2.6</a:t>
            </a:r>
            <a:endParaRPr lang="es-AR" b="1" dirty="0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9A52BDF5-7269-4B9C-B1DF-F59556EA0D83}"/>
              </a:ext>
            </a:extLst>
          </p:cNvPr>
          <p:cNvSpPr txBox="1"/>
          <p:nvPr/>
        </p:nvSpPr>
        <p:spPr>
          <a:xfrm>
            <a:off x="4764512" y="3930958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L: </a:t>
            </a:r>
            <a:r>
              <a:rPr lang="es-AR" b="1" dirty="0">
                <a:solidFill>
                  <a:schemeClr val="tx1"/>
                </a:solidFill>
              </a:rPr>
              <a:t>2.2</a:t>
            </a:r>
            <a:endParaRPr lang="es-A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2F9B1675-36A0-4ABB-A979-F9563544DED3}"/>
                  </a:ext>
                </a:extLst>
              </p:cNvPr>
              <p:cNvSpPr/>
              <p:nvPr/>
            </p:nvSpPr>
            <p:spPr>
              <a:xfrm>
                <a:off x="2322300" y="2265545"/>
                <a:ext cx="6976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16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s-AR" sz="1600" b="1" dirty="0">
                    <a:solidFill>
                      <a:srgbClr val="00B0F0"/>
                    </a:solidFill>
                  </a:rPr>
                  <a:t>: </a:t>
                </a:r>
                <a:r>
                  <a:rPr lang="es-AR" b="1" dirty="0">
                    <a:solidFill>
                      <a:schemeClr val="tx1"/>
                    </a:solidFill>
                  </a:rPr>
                  <a:t>0.0</a:t>
                </a:r>
                <a:endParaRPr lang="es-A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2F9B1675-36A0-4ABB-A979-F9563544D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300" y="2265545"/>
                <a:ext cx="697627" cy="338554"/>
              </a:xfrm>
              <a:prstGeom prst="rect">
                <a:avLst/>
              </a:prstGeom>
              <a:blipFill>
                <a:blip r:embed="rId3"/>
                <a:stretch>
                  <a:fillRect t="-5455" r="-1754" b="-236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C9C06D72-87B4-4CAD-9177-902DB504B52D}"/>
                  </a:ext>
                </a:extLst>
              </p:cNvPr>
              <p:cNvSpPr/>
              <p:nvPr/>
            </p:nvSpPr>
            <p:spPr>
              <a:xfrm>
                <a:off x="3068409" y="3522436"/>
                <a:ext cx="69923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16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s-AR" sz="1600" b="1" dirty="0">
                    <a:solidFill>
                      <a:srgbClr val="00B0F0"/>
                    </a:solidFill>
                  </a:rPr>
                  <a:t>: </a:t>
                </a:r>
                <a:r>
                  <a:rPr lang="es-AR" b="1" dirty="0">
                    <a:solidFill>
                      <a:schemeClr val="tx1"/>
                    </a:solidFill>
                  </a:rPr>
                  <a:t>0.0</a:t>
                </a:r>
                <a:endParaRPr lang="es-A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C9C06D72-87B4-4CAD-9177-902DB504B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409" y="3522436"/>
                <a:ext cx="699230" cy="338554"/>
              </a:xfrm>
              <a:prstGeom prst="rect">
                <a:avLst/>
              </a:prstGeom>
              <a:blipFill>
                <a:blip r:embed="rId4"/>
                <a:stretch>
                  <a:fillRect t="-5455" r="-1739" b="-236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9C8E70AC-DD9B-46CB-B61B-BC5E1DE6DADA}"/>
                  </a:ext>
                </a:extLst>
              </p:cNvPr>
              <p:cNvSpPr/>
              <p:nvPr/>
            </p:nvSpPr>
            <p:spPr>
              <a:xfrm>
                <a:off x="4494748" y="3484990"/>
                <a:ext cx="6832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16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s-AR" sz="1600" b="1" dirty="0">
                    <a:solidFill>
                      <a:srgbClr val="00B0F0"/>
                    </a:solidFill>
                  </a:rPr>
                  <a:t>: </a:t>
                </a:r>
                <a:r>
                  <a:rPr lang="es-AR" b="1" dirty="0">
                    <a:solidFill>
                      <a:schemeClr val="tx1"/>
                    </a:solidFill>
                  </a:rPr>
                  <a:t>0.0</a:t>
                </a:r>
                <a:endParaRPr lang="es-A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9C8E70AC-DD9B-46CB-B61B-BC5E1DE6D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748" y="3484990"/>
                <a:ext cx="683200" cy="338554"/>
              </a:xfrm>
              <a:prstGeom prst="rect">
                <a:avLst/>
              </a:prstGeom>
              <a:blipFill>
                <a:blip r:embed="rId5"/>
                <a:stretch>
                  <a:fillRect t="-5455" r="-1786" b="-236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upo 16">
            <a:extLst>
              <a:ext uri="{FF2B5EF4-FFF2-40B4-BE49-F238E27FC236}">
                <a16:creationId xmlns:a16="http://schemas.microsoft.com/office/drawing/2014/main" id="{6A198102-A5C9-4263-965C-708B17CE9BE7}"/>
              </a:ext>
            </a:extLst>
          </p:cNvPr>
          <p:cNvGrpSpPr/>
          <p:nvPr/>
        </p:nvGrpSpPr>
        <p:grpSpPr>
          <a:xfrm>
            <a:off x="210191" y="2731543"/>
            <a:ext cx="624657" cy="689893"/>
            <a:chOff x="210191" y="2731543"/>
            <a:chExt cx="624657" cy="689893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A3120876-2156-411A-9D30-F6CB6AAF726F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5732BBF6-5EC1-4AB7-9997-E7030F8E5666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cxnSp>
            <p:nvCxnSpPr>
              <p:cNvPr id="4" name="Conector recto 3">
                <a:extLst>
                  <a:ext uri="{FF2B5EF4-FFF2-40B4-BE49-F238E27FC236}">
                    <a16:creationId xmlns:a16="http://schemas.microsoft.com/office/drawing/2014/main" id="{B4FB7563-929C-4640-9C24-524828D21209}"/>
                  </a:ext>
                </a:extLst>
              </p:cNvPr>
              <p:cNvCxnSpPr>
                <a:cxnSpLocks/>
                <a:stCxn id="2" idx="0"/>
                <a:endCxn id="2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solidFill>
                <a:srgbClr val="0070C0"/>
              </a:solidFill>
              <a:ln w="28575">
                <a:solidFill>
                  <a:srgbClr val="00206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D2ED53B9-5FF7-400C-9B03-44C43B079305}"/>
                  </a:ext>
                </a:extLst>
              </p:cNvPr>
              <p:cNvCxnSpPr>
                <a:cxnSpLocks/>
                <a:endCxn id="2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solidFill>
                <a:srgbClr val="0070C0"/>
              </a:solidFill>
              <a:ln w="28575">
                <a:solidFill>
                  <a:srgbClr val="00206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6A739C5D-F1C8-44D1-B41D-BCFA635DC653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C1074F11-1B8E-4A67-8FE1-A777A781FFF3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0.0</a:t>
              </a:r>
            </a:p>
          </p:txBody>
        </p:sp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59DAB8C0-C943-4830-AFDC-A646464EEB07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0.0</a:t>
              </a: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A2413AEA-22AE-432D-9C80-EEA94BECAB61}"/>
              </a:ext>
            </a:extLst>
          </p:cNvPr>
          <p:cNvGrpSpPr/>
          <p:nvPr/>
        </p:nvGrpSpPr>
        <p:grpSpPr>
          <a:xfrm>
            <a:off x="1422079" y="1541167"/>
            <a:ext cx="624657" cy="689893"/>
            <a:chOff x="210191" y="2731543"/>
            <a:chExt cx="624657" cy="689893"/>
          </a:xfrm>
        </p:grpSpPr>
        <p:grpSp>
          <p:nvGrpSpPr>
            <p:cNvPr id="61" name="Grupo 60">
              <a:extLst>
                <a:ext uri="{FF2B5EF4-FFF2-40B4-BE49-F238E27FC236}">
                  <a16:creationId xmlns:a16="http://schemas.microsoft.com/office/drawing/2014/main" id="{D8DE8091-D27E-436C-B029-423F718A8ECF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14E06380-7E33-4F93-87A8-6D6AF513B750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69" name="Conector recto 68">
                <a:extLst>
                  <a:ext uri="{FF2B5EF4-FFF2-40B4-BE49-F238E27FC236}">
                    <a16:creationId xmlns:a16="http://schemas.microsoft.com/office/drawing/2014/main" id="{4F94D4AD-3E7C-49BD-AB82-F76DCE2622AF}"/>
                  </a:ext>
                </a:extLst>
              </p:cNvPr>
              <p:cNvCxnSpPr>
                <a:cxnSpLocks/>
                <a:stCxn id="68" idx="0"/>
                <a:endCxn id="68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>
                <a:extLst>
                  <a:ext uri="{FF2B5EF4-FFF2-40B4-BE49-F238E27FC236}">
                    <a16:creationId xmlns:a16="http://schemas.microsoft.com/office/drawing/2014/main" id="{7FC59358-04C9-4288-8846-4121BA94FDBF}"/>
                  </a:ext>
                </a:extLst>
              </p:cNvPr>
              <p:cNvCxnSpPr>
                <a:cxnSpLocks/>
                <a:endCxn id="68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49B69C11-8C4B-4715-B01E-992F763930DA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FA7A4B35-58E0-46CF-818C-C5932A21A569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2.2</a:t>
              </a:r>
            </a:p>
          </p:txBody>
        </p:sp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460F025F-8956-4C02-83E7-7C80C52764AA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2.4</a:t>
              </a: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AF7CA69E-4E0C-4436-9D9D-512E955BBDC5}"/>
              </a:ext>
            </a:extLst>
          </p:cNvPr>
          <p:cNvGrpSpPr/>
          <p:nvPr/>
        </p:nvGrpSpPr>
        <p:grpSpPr>
          <a:xfrm>
            <a:off x="1405515" y="2731543"/>
            <a:ext cx="624657" cy="689893"/>
            <a:chOff x="210191" y="2731543"/>
            <a:chExt cx="624657" cy="689893"/>
          </a:xfrm>
        </p:grpSpPr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DD907DFC-9B37-4B01-909F-4403CE36AE3E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92" name="Rectángulo 91">
                <a:extLst>
                  <a:ext uri="{FF2B5EF4-FFF2-40B4-BE49-F238E27FC236}">
                    <a16:creationId xmlns:a16="http://schemas.microsoft.com/office/drawing/2014/main" id="{176C31BB-C1AA-48FD-AE4D-D879E2B088BC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93" name="Conector recto 92">
                <a:extLst>
                  <a:ext uri="{FF2B5EF4-FFF2-40B4-BE49-F238E27FC236}">
                    <a16:creationId xmlns:a16="http://schemas.microsoft.com/office/drawing/2014/main" id="{D3EC1E24-E5CD-4C5A-AC83-2A06F0D01B1C}"/>
                  </a:ext>
                </a:extLst>
              </p:cNvPr>
              <p:cNvCxnSpPr>
                <a:cxnSpLocks/>
                <a:stCxn id="92" idx="0"/>
                <a:endCxn id="92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Conector recto 93">
                <a:extLst>
                  <a:ext uri="{FF2B5EF4-FFF2-40B4-BE49-F238E27FC236}">
                    <a16:creationId xmlns:a16="http://schemas.microsoft.com/office/drawing/2014/main" id="{1B6E3035-D71E-4812-8085-9BC299CC0F37}"/>
                  </a:ext>
                </a:extLst>
              </p:cNvPr>
              <p:cNvCxnSpPr>
                <a:cxnSpLocks/>
                <a:endCxn id="92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9" name="Rectángulo 88">
              <a:extLst>
                <a:ext uri="{FF2B5EF4-FFF2-40B4-BE49-F238E27FC236}">
                  <a16:creationId xmlns:a16="http://schemas.microsoft.com/office/drawing/2014/main" id="{605503FF-F56A-4167-91CC-9A9C84BAA9FD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B30D972D-7896-4217-BE65-43E648FC399F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1.4</a:t>
              </a:r>
            </a:p>
          </p:txBody>
        </p:sp>
        <p:sp>
          <p:nvSpPr>
            <p:cNvPr id="91" name="Rectángulo 90">
              <a:extLst>
                <a:ext uri="{FF2B5EF4-FFF2-40B4-BE49-F238E27FC236}">
                  <a16:creationId xmlns:a16="http://schemas.microsoft.com/office/drawing/2014/main" id="{CE04598B-377F-400D-9A20-C6BF248A2EB2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1.4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4345B678-0498-464D-8759-220DAF9C91A6}"/>
              </a:ext>
            </a:extLst>
          </p:cNvPr>
          <p:cNvGrpSpPr/>
          <p:nvPr/>
        </p:nvGrpSpPr>
        <p:grpSpPr>
          <a:xfrm>
            <a:off x="1388614" y="3856224"/>
            <a:ext cx="624657" cy="689893"/>
            <a:chOff x="210191" y="2731543"/>
            <a:chExt cx="624657" cy="689893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DC310482-A654-4466-A29D-B01726EACF1E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100" name="Rectángulo 99">
                <a:extLst>
                  <a:ext uri="{FF2B5EF4-FFF2-40B4-BE49-F238E27FC236}">
                    <a16:creationId xmlns:a16="http://schemas.microsoft.com/office/drawing/2014/main" id="{248B640E-6125-489E-A048-13FB943851CA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01" name="Conector recto 100">
                <a:extLst>
                  <a:ext uri="{FF2B5EF4-FFF2-40B4-BE49-F238E27FC236}">
                    <a16:creationId xmlns:a16="http://schemas.microsoft.com/office/drawing/2014/main" id="{630A649E-1A1C-494A-B718-33904E729848}"/>
                  </a:ext>
                </a:extLst>
              </p:cNvPr>
              <p:cNvCxnSpPr>
                <a:cxnSpLocks/>
                <a:stCxn id="100" idx="0"/>
                <a:endCxn id="100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Conector recto 101">
                <a:extLst>
                  <a:ext uri="{FF2B5EF4-FFF2-40B4-BE49-F238E27FC236}">
                    <a16:creationId xmlns:a16="http://schemas.microsoft.com/office/drawing/2014/main" id="{C52E115A-5C5F-45A0-979D-55B8ABF6FA0D}"/>
                  </a:ext>
                </a:extLst>
              </p:cNvPr>
              <p:cNvCxnSpPr>
                <a:cxnSpLocks/>
                <a:endCxn id="100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D2FFBC53-FB13-4C01-A94B-7BF6F0EF4BF3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98" name="Rectángulo 97">
              <a:extLst>
                <a:ext uri="{FF2B5EF4-FFF2-40B4-BE49-F238E27FC236}">
                  <a16:creationId xmlns:a16="http://schemas.microsoft.com/office/drawing/2014/main" id="{D9EA4F12-755A-4383-AF29-05190FF8E194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0.2</a:t>
              </a:r>
            </a:p>
          </p:txBody>
        </p:sp>
        <p:sp>
          <p:nvSpPr>
            <p:cNvPr id="99" name="Rectángulo 98">
              <a:extLst>
                <a:ext uri="{FF2B5EF4-FFF2-40B4-BE49-F238E27FC236}">
                  <a16:creationId xmlns:a16="http://schemas.microsoft.com/office/drawing/2014/main" id="{AE157339-3152-4579-A1CF-C6CB64921685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2.7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68E37EE0-8C9A-4D05-B87D-6430511269AF}"/>
              </a:ext>
            </a:extLst>
          </p:cNvPr>
          <p:cNvGrpSpPr/>
          <p:nvPr/>
        </p:nvGrpSpPr>
        <p:grpSpPr>
          <a:xfrm>
            <a:off x="2756080" y="1531514"/>
            <a:ext cx="624657" cy="689893"/>
            <a:chOff x="210191" y="2731543"/>
            <a:chExt cx="624657" cy="689893"/>
          </a:xfrm>
        </p:grpSpPr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95188DD5-91F9-4784-8F30-CFC66885A1D1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108" name="Rectángulo 107">
                <a:extLst>
                  <a:ext uri="{FF2B5EF4-FFF2-40B4-BE49-F238E27FC236}">
                    <a16:creationId xmlns:a16="http://schemas.microsoft.com/office/drawing/2014/main" id="{6411D0FF-D923-4BF3-B987-93A09A1EFAED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cxnSp>
            <p:nvCxnSpPr>
              <p:cNvPr id="109" name="Conector recto 108">
                <a:extLst>
                  <a:ext uri="{FF2B5EF4-FFF2-40B4-BE49-F238E27FC236}">
                    <a16:creationId xmlns:a16="http://schemas.microsoft.com/office/drawing/2014/main" id="{5F42A038-D538-479F-B266-81C0D7F550AB}"/>
                  </a:ext>
                </a:extLst>
              </p:cNvPr>
              <p:cNvCxnSpPr>
                <a:cxnSpLocks/>
                <a:stCxn id="108" idx="0"/>
                <a:endCxn id="108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Conector recto 109">
                <a:extLst>
                  <a:ext uri="{FF2B5EF4-FFF2-40B4-BE49-F238E27FC236}">
                    <a16:creationId xmlns:a16="http://schemas.microsoft.com/office/drawing/2014/main" id="{9BE52F0E-D2C2-492A-BF0F-598A85FF0351}"/>
                  </a:ext>
                </a:extLst>
              </p:cNvPr>
              <p:cNvCxnSpPr>
                <a:cxnSpLocks/>
                <a:endCxn id="108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5" name="Rectángulo 104">
              <a:extLst>
                <a:ext uri="{FF2B5EF4-FFF2-40B4-BE49-F238E27FC236}">
                  <a16:creationId xmlns:a16="http://schemas.microsoft.com/office/drawing/2014/main" id="{71384085-885D-4759-85CE-96D8AD85FCB3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6" name="Rectángulo 105">
              <a:extLst>
                <a:ext uri="{FF2B5EF4-FFF2-40B4-BE49-F238E27FC236}">
                  <a16:creationId xmlns:a16="http://schemas.microsoft.com/office/drawing/2014/main" id="{CA6A0707-FD5D-4610-8685-F0137985E82F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2.9</a:t>
              </a:r>
            </a:p>
          </p:txBody>
        </p:sp>
        <p:sp>
          <p:nvSpPr>
            <p:cNvPr id="107" name="Rectángulo 106">
              <a:extLst>
                <a:ext uri="{FF2B5EF4-FFF2-40B4-BE49-F238E27FC236}">
                  <a16:creationId xmlns:a16="http://schemas.microsoft.com/office/drawing/2014/main" id="{CA19EB92-EBD8-4E8A-848D-5FAA237EEBF4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3.1</a:t>
              </a:r>
            </a:p>
          </p:txBody>
        </p: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ACD09D93-CB83-4CED-8622-34ED3D6167D9}"/>
              </a:ext>
            </a:extLst>
          </p:cNvPr>
          <p:cNvGrpSpPr/>
          <p:nvPr/>
        </p:nvGrpSpPr>
        <p:grpSpPr>
          <a:xfrm>
            <a:off x="2756080" y="2731543"/>
            <a:ext cx="624657" cy="689893"/>
            <a:chOff x="210191" y="2731543"/>
            <a:chExt cx="624657" cy="689893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3E7B5ADF-2333-4C0C-B775-D6ED139C7491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116" name="Rectángulo 115">
                <a:extLst>
                  <a:ext uri="{FF2B5EF4-FFF2-40B4-BE49-F238E27FC236}">
                    <a16:creationId xmlns:a16="http://schemas.microsoft.com/office/drawing/2014/main" id="{0E193385-CE1A-4035-B468-CE0D0EA0F30A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17" name="Conector recto 116">
                <a:extLst>
                  <a:ext uri="{FF2B5EF4-FFF2-40B4-BE49-F238E27FC236}">
                    <a16:creationId xmlns:a16="http://schemas.microsoft.com/office/drawing/2014/main" id="{3982E84F-B708-464F-99CF-9A60A40C24DD}"/>
                  </a:ext>
                </a:extLst>
              </p:cNvPr>
              <p:cNvCxnSpPr>
                <a:cxnSpLocks/>
                <a:stCxn id="116" idx="0"/>
                <a:endCxn id="116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ector recto 117">
                <a:extLst>
                  <a:ext uri="{FF2B5EF4-FFF2-40B4-BE49-F238E27FC236}">
                    <a16:creationId xmlns:a16="http://schemas.microsoft.com/office/drawing/2014/main" id="{241E111D-13B1-4F0D-9336-E647E5F85D8B}"/>
                  </a:ext>
                </a:extLst>
              </p:cNvPr>
              <p:cNvCxnSpPr>
                <a:cxnSpLocks/>
                <a:endCxn id="116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3" name="Rectángulo 112">
              <a:extLst>
                <a:ext uri="{FF2B5EF4-FFF2-40B4-BE49-F238E27FC236}">
                  <a16:creationId xmlns:a16="http://schemas.microsoft.com/office/drawing/2014/main" id="{E99B5941-27E6-4522-89F2-A49C61AD0D0B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14" name="Rectángulo 113">
              <a:extLst>
                <a:ext uri="{FF2B5EF4-FFF2-40B4-BE49-F238E27FC236}">
                  <a16:creationId xmlns:a16="http://schemas.microsoft.com/office/drawing/2014/main" id="{19C80992-D30F-4F8B-BDE9-EE3332FFD573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3.1</a:t>
              </a:r>
            </a:p>
          </p:txBody>
        </p:sp>
        <p:sp>
          <p:nvSpPr>
            <p:cNvPr id="115" name="Rectángulo 114">
              <a:extLst>
                <a:ext uri="{FF2B5EF4-FFF2-40B4-BE49-F238E27FC236}">
                  <a16:creationId xmlns:a16="http://schemas.microsoft.com/office/drawing/2014/main" id="{4627FD5C-3DD1-4D59-8F0F-EDE3A14EECAE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3.1</a:t>
              </a:r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9747ADAB-7095-4C36-A986-8C3DBD787FF9}"/>
              </a:ext>
            </a:extLst>
          </p:cNvPr>
          <p:cNvGrpSpPr/>
          <p:nvPr/>
        </p:nvGrpSpPr>
        <p:grpSpPr>
          <a:xfrm>
            <a:off x="2761657" y="3887099"/>
            <a:ext cx="624657" cy="689893"/>
            <a:chOff x="210191" y="2731543"/>
            <a:chExt cx="624657" cy="689893"/>
          </a:xfrm>
        </p:grpSpPr>
        <p:grpSp>
          <p:nvGrpSpPr>
            <p:cNvPr id="120" name="Grupo 119">
              <a:extLst>
                <a:ext uri="{FF2B5EF4-FFF2-40B4-BE49-F238E27FC236}">
                  <a16:creationId xmlns:a16="http://schemas.microsoft.com/office/drawing/2014/main" id="{3CA4F6BA-6E34-4FCA-AAEE-01EC0B194821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124" name="Rectángulo 123">
                <a:extLst>
                  <a:ext uri="{FF2B5EF4-FFF2-40B4-BE49-F238E27FC236}">
                    <a16:creationId xmlns:a16="http://schemas.microsoft.com/office/drawing/2014/main" id="{DCD2ADDB-C07D-425F-B374-88CB567559A6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25" name="Conector recto 124">
                <a:extLst>
                  <a:ext uri="{FF2B5EF4-FFF2-40B4-BE49-F238E27FC236}">
                    <a16:creationId xmlns:a16="http://schemas.microsoft.com/office/drawing/2014/main" id="{2E39AD3E-0BE0-4EDA-84FB-FD4758A2CE66}"/>
                  </a:ext>
                </a:extLst>
              </p:cNvPr>
              <p:cNvCxnSpPr>
                <a:cxnSpLocks/>
                <a:stCxn id="124" idx="0"/>
                <a:endCxn id="124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Conector recto 125">
                <a:extLst>
                  <a:ext uri="{FF2B5EF4-FFF2-40B4-BE49-F238E27FC236}">
                    <a16:creationId xmlns:a16="http://schemas.microsoft.com/office/drawing/2014/main" id="{A1F9EA9E-5E58-41F9-AA95-CF1E34371F54}"/>
                  </a:ext>
                </a:extLst>
              </p:cNvPr>
              <p:cNvCxnSpPr>
                <a:cxnSpLocks/>
                <a:endCxn id="124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1" name="Rectángulo 120">
              <a:extLst>
                <a:ext uri="{FF2B5EF4-FFF2-40B4-BE49-F238E27FC236}">
                  <a16:creationId xmlns:a16="http://schemas.microsoft.com/office/drawing/2014/main" id="{398D0548-74A8-4B17-955D-7E41AC030192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22" name="Rectángulo 121">
              <a:extLst>
                <a:ext uri="{FF2B5EF4-FFF2-40B4-BE49-F238E27FC236}">
                  <a16:creationId xmlns:a16="http://schemas.microsoft.com/office/drawing/2014/main" id="{5C066279-A303-4508-846B-CC18AB281228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3.1</a:t>
              </a:r>
            </a:p>
          </p:txBody>
        </p:sp>
        <p:sp>
          <p:nvSpPr>
            <p:cNvPr id="123" name="Rectángulo 122">
              <a:extLst>
                <a:ext uri="{FF2B5EF4-FFF2-40B4-BE49-F238E27FC236}">
                  <a16:creationId xmlns:a16="http://schemas.microsoft.com/office/drawing/2014/main" id="{EC8C9752-A043-4DB5-A02B-EB6034D45D08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3.1</a:t>
              </a:r>
            </a:p>
          </p:txBody>
        </p:sp>
      </p:grp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358B56C0-18FA-4895-BCFE-9A460C57139F}"/>
              </a:ext>
            </a:extLst>
          </p:cNvPr>
          <p:cNvGrpSpPr/>
          <p:nvPr/>
        </p:nvGrpSpPr>
        <p:grpSpPr>
          <a:xfrm>
            <a:off x="4083277" y="2737068"/>
            <a:ext cx="624657" cy="689893"/>
            <a:chOff x="210191" y="2731543"/>
            <a:chExt cx="624657" cy="689893"/>
          </a:xfrm>
        </p:grpSpPr>
        <p:grpSp>
          <p:nvGrpSpPr>
            <p:cNvPr id="128" name="Grupo 127">
              <a:extLst>
                <a:ext uri="{FF2B5EF4-FFF2-40B4-BE49-F238E27FC236}">
                  <a16:creationId xmlns:a16="http://schemas.microsoft.com/office/drawing/2014/main" id="{75F94136-55ED-418E-979A-89474EFA4B22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132" name="Rectángulo 131">
                <a:extLst>
                  <a:ext uri="{FF2B5EF4-FFF2-40B4-BE49-F238E27FC236}">
                    <a16:creationId xmlns:a16="http://schemas.microsoft.com/office/drawing/2014/main" id="{E8AE2311-8324-4902-8C03-6D51D5D1826B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33" name="Conector recto 132">
                <a:extLst>
                  <a:ext uri="{FF2B5EF4-FFF2-40B4-BE49-F238E27FC236}">
                    <a16:creationId xmlns:a16="http://schemas.microsoft.com/office/drawing/2014/main" id="{0899C900-0590-46DF-B90D-16239F0635EB}"/>
                  </a:ext>
                </a:extLst>
              </p:cNvPr>
              <p:cNvCxnSpPr>
                <a:cxnSpLocks/>
                <a:stCxn id="132" idx="0"/>
                <a:endCxn id="132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Conector recto 133">
                <a:extLst>
                  <a:ext uri="{FF2B5EF4-FFF2-40B4-BE49-F238E27FC236}">
                    <a16:creationId xmlns:a16="http://schemas.microsoft.com/office/drawing/2014/main" id="{4B0833A2-AF55-4216-B903-03E5E69E7E16}"/>
                  </a:ext>
                </a:extLst>
              </p:cNvPr>
              <p:cNvCxnSpPr>
                <a:cxnSpLocks/>
                <a:endCxn id="132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29CE29A6-B60F-4BD2-8F4B-B709D1EED388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14943D5F-6514-42BE-A1A8-DAB40809732F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5.8</a:t>
              </a:r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3098DAC6-AEC0-4726-A901-192EAEE788C0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5.8</a:t>
              </a:r>
            </a:p>
          </p:txBody>
        </p:sp>
      </p:grp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51216F64-AC6D-4C1F-AF89-A0682080531E}"/>
              </a:ext>
            </a:extLst>
          </p:cNvPr>
          <p:cNvGrpSpPr/>
          <p:nvPr/>
        </p:nvGrpSpPr>
        <p:grpSpPr>
          <a:xfrm>
            <a:off x="4077742" y="3901770"/>
            <a:ext cx="624657" cy="689893"/>
            <a:chOff x="210191" y="2731543"/>
            <a:chExt cx="624657" cy="689893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D81EC8C7-8E68-4AF0-8C2E-B32DCDD3239A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140" name="Rectángulo 139">
                <a:extLst>
                  <a:ext uri="{FF2B5EF4-FFF2-40B4-BE49-F238E27FC236}">
                    <a16:creationId xmlns:a16="http://schemas.microsoft.com/office/drawing/2014/main" id="{0F70873B-27A6-4E03-A351-FCD0BCF1A69F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41" name="Conector recto 140">
                <a:extLst>
                  <a:ext uri="{FF2B5EF4-FFF2-40B4-BE49-F238E27FC236}">
                    <a16:creationId xmlns:a16="http://schemas.microsoft.com/office/drawing/2014/main" id="{48E8F232-0434-4D21-AB09-86399C22E9FE}"/>
                  </a:ext>
                </a:extLst>
              </p:cNvPr>
              <p:cNvCxnSpPr>
                <a:cxnSpLocks/>
                <a:stCxn id="140" idx="0"/>
                <a:endCxn id="140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Conector recto 141">
                <a:extLst>
                  <a:ext uri="{FF2B5EF4-FFF2-40B4-BE49-F238E27FC236}">
                    <a16:creationId xmlns:a16="http://schemas.microsoft.com/office/drawing/2014/main" id="{96014397-F270-485D-B817-577CF8E38EEB}"/>
                  </a:ext>
                </a:extLst>
              </p:cNvPr>
              <p:cNvCxnSpPr>
                <a:cxnSpLocks/>
                <a:endCxn id="140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1A7F60A0-1F67-44BC-BFF6-1D3AC2F75AEB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18827356-5693-46D5-B99E-63AE1A1FAC90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5.8</a:t>
              </a:r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7883F1FD-F44C-49BF-AC34-7DA64629D68C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6.2</a:t>
              </a:r>
            </a:p>
          </p:txBody>
        </p: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FCA22E27-7CFF-4F78-B969-A74588E1C475}"/>
              </a:ext>
            </a:extLst>
          </p:cNvPr>
          <p:cNvGrpSpPr/>
          <p:nvPr/>
        </p:nvGrpSpPr>
        <p:grpSpPr>
          <a:xfrm>
            <a:off x="5396600" y="2730495"/>
            <a:ext cx="651370" cy="689893"/>
            <a:chOff x="183478" y="2731543"/>
            <a:chExt cx="651370" cy="689893"/>
          </a:xfrm>
        </p:grpSpPr>
        <p:grpSp>
          <p:nvGrpSpPr>
            <p:cNvPr id="144" name="Grupo 143">
              <a:extLst>
                <a:ext uri="{FF2B5EF4-FFF2-40B4-BE49-F238E27FC236}">
                  <a16:creationId xmlns:a16="http://schemas.microsoft.com/office/drawing/2014/main" id="{ED07B8C5-AC73-428A-A2CE-7E92D9411631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148" name="Rectángulo 147">
                <a:extLst>
                  <a:ext uri="{FF2B5EF4-FFF2-40B4-BE49-F238E27FC236}">
                    <a16:creationId xmlns:a16="http://schemas.microsoft.com/office/drawing/2014/main" id="{71D21FEF-DEC5-4E21-AA8B-FD38F4D7B244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cxnSp>
            <p:nvCxnSpPr>
              <p:cNvPr id="149" name="Conector recto 148">
                <a:extLst>
                  <a:ext uri="{FF2B5EF4-FFF2-40B4-BE49-F238E27FC236}">
                    <a16:creationId xmlns:a16="http://schemas.microsoft.com/office/drawing/2014/main" id="{CB356DD6-73DD-4ADE-A958-C695D2288BE9}"/>
                  </a:ext>
                </a:extLst>
              </p:cNvPr>
              <p:cNvCxnSpPr>
                <a:cxnSpLocks/>
                <a:stCxn id="148" idx="0"/>
                <a:endCxn id="148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solidFill>
                <a:srgbClr val="0070C0"/>
              </a:solidFill>
              <a:ln w="28575">
                <a:solidFill>
                  <a:srgbClr val="00206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Conector recto 149">
                <a:extLst>
                  <a:ext uri="{FF2B5EF4-FFF2-40B4-BE49-F238E27FC236}">
                    <a16:creationId xmlns:a16="http://schemas.microsoft.com/office/drawing/2014/main" id="{48DA5687-8579-40E1-844C-57857886E344}"/>
                  </a:ext>
                </a:extLst>
              </p:cNvPr>
              <p:cNvCxnSpPr>
                <a:cxnSpLocks/>
                <a:endCxn id="148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solidFill>
                <a:srgbClr val="0070C0"/>
              </a:solidFill>
              <a:ln w="28575">
                <a:solidFill>
                  <a:srgbClr val="00206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EE91D601-4946-4D3F-9825-6D6F583EFE30}"/>
                </a:ext>
              </a:extLst>
            </p:cNvPr>
            <p:cNvSpPr/>
            <p:nvPr/>
          </p:nvSpPr>
          <p:spPr>
            <a:xfrm>
              <a:off x="183478" y="2922600"/>
              <a:ext cx="3834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E753B16A-2068-4B6B-9A94-818B6FAEC156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8.4</a:t>
              </a:r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9F3365D8-6A4B-4CCE-AB8C-A4C8030FCEFD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8.4</a:t>
              </a:r>
            </a:p>
          </p:txBody>
        </p:sp>
      </p:grpSp>
      <p:pic>
        <p:nvPicPr>
          <p:cNvPr id="25" name="Imagen 24">
            <a:extLst>
              <a:ext uri="{FF2B5EF4-FFF2-40B4-BE49-F238E27FC236}">
                <a16:creationId xmlns:a16="http://schemas.microsoft.com/office/drawing/2014/main" id="{9F943727-F191-44E1-B65A-712CEDD4AA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67" y="4576992"/>
            <a:ext cx="419212" cy="5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35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Cálculo de márgenes: total y libre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FD581CE-5AE9-42B1-BBFE-783CDBE8FF9E}"/>
              </a:ext>
            </a:extLst>
          </p:cNvPr>
          <p:cNvCxnSpPr>
            <a:cxnSpLocks/>
          </p:cNvCxnSpPr>
          <p:nvPr/>
        </p:nvCxnSpPr>
        <p:spPr>
          <a:xfrm flipV="1">
            <a:off x="702680" y="2083856"/>
            <a:ext cx="779688" cy="7778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12C3756-7F7F-4728-BCD5-98904EDC9F57}"/>
              </a:ext>
            </a:extLst>
          </p:cNvPr>
          <p:cNvCxnSpPr>
            <a:cxnSpLocks/>
          </p:cNvCxnSpPr>
          <p:nvPr/>
        </p:nvCxnSpPr>
        <p:spPr>
          <a:xfrm>
            <a:off x="786268" y="3063531"/>
            <a:ext cx="6125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B0B668B-BDAE-4791-840E-C96AE11D53DB}"/>
              </a:ext>
            </a:extLst>
          </p:cNvPr>
          <p:cNvCxnSpPr>
            <a:cxnSpLocks/>
          </p:cNvCxnSpPr>
          <p:nvPr/>
        </p:nvCxnSpPr>
        <p:spPr>
          <a:xfrm>
            <a:off x="702680" y="3265329"/>
            <a:ext cx="779688" cy="7778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DBDDD8B-16D2-421E-9BCC-FC0582084644}"/>
              </a:ext>
            </a:extLst>
          </p:cNvPr>
          <p:cNvCxnSpPr>
            <a:cxnSpLocks/>
          </p:cNvCxnSpPr>
          <p:nvPr/>
        </p:nvCxnSpPr>
        <p:spPr>
          <a:xfrm>
            <a:off x="1969552" y="1882058"/>
            <a:ext cx="7722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5AE749E-ABDE-4C51-B0D1-5A4B71BA31E1}"/>
              </a:ext>
            </a:extLst>
          </p:cNvPr>
          <p:cNvCxnSpPr>
            <a:cxnSpLocks/>
          </p:cNvCxnSpPr>
          <p:nvPr/>
        </p:nvCxnSpPr>
        <p:spPr>
          <a:xfrm>
            <a:off x="1885964" y="3265329"/>
            <a:ext cx="939388" cy="7778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E5E9827-5FDD-4B69-9AAC-316035D972F9}"/>
              </a:ext>
            </a:extLst>
          </p:cNvPr>
          <p:cNvCxnSpPr>
            <a:cxnSpLocks/>
          </p:cNvCxnSpPr>
          <p:nvPr/>
        </p:nvCxnSpPr>
        <p:spPr>
          <a:xfrm>
            <a:off x="1969552" y="4245004"/>
            <a:ext cx="7722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F257E98-82D0-49A9-9268-0FC12DA31DB7}"/>
              </a:ext>
            </a:extLst>
          </p:cNvPr>
          <p:cNvCxnSpPr>
            <a:cxnSpLocks/>
          </p:cNvCxnSpPr>
          <p:nvPr/>
        </p:nvCxnSpPr>
        <p:spPr>
          <a:xfrm flipV="1">
            <a:off x="3027150" y="3348917"/>
            <a:ext cx="0" cy="610701"/>
          </a:xfrm>
          <a:prstGeom prst="straightConnector1">
            <a:avLst/>
          </a:prstGeom>
          <a:ln w="5715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B441CE74-D149-4721-AA44-D3D1167A0496}"/>
              </a:ext>
            </a:extLst>
          </p:cNvPr>
          <p:cNvCxnSpPr>
            <a:cxnSpLocks/>
          </p:cNvCxnSpPr>
          <p:nvPr/>
        </p:nvCxnSpPr>
        <p:spPr>
          <a:xfrm>
            <a:off x="3027150" y="2167444"/>
            <a:ext cx="0" cy="610701"/>
          </a:xfrm>
          <a:prstGeom prst="straightConnector1">
            <a:avLst/>
          </a:prstGeom>
          <a:ln w="5715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8EE530F6-D565-4EFD-8E94-3BC0995464E5}"/>
              </a:ext>
            </a:extLst>
          </p:cNvPr>
          <p:cNvCxnSpPr>
            <a:cxnSpLocks/>
          </p:cNvCxnSpPr>
          <p:nvPr/>
        </p:nvCxnSpPr>
        <p:spPr>
          <a:xfrm>
            <a:off x="3228948" y="2083856"/>
            <a:ext cx="939388" cy="7778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A22E2238-9EAE-4774-B07E-C575E509272D}"/>
              </a:ext>
            </a:extLst>
          </p:cNvPr>
          <p:cNvCxnSpPr>
            <a:cxnSpLocks/>
          </p:cNvCxnSpPr>
          <p:nvPr/>
        </p:nvCxnSpPr>
        <p:spPr>
          <a:xfrm>
            <a:off x="3312536" y="3063531"/>
            <a:ext cx="7722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64533ED-3CC4-4113-AFCE-63B0EC69FA30}"/>
              </a:ext>
            </a:extLst>
          </p:cNvPr>
          <p:cNvCxnSpPr>
            <a:cxnSpLocks/>
          </p:cNvCxnSpPr>
          <p:nvPr/>
        </p:nvCxnSpPr>
        <p:spPr>
          <a:xfrm>
            <a:off x="4370134" y="3348917"/>
            <a:ext cx="0" cy="610701"/>
          </a:xfrm>
          <a:prstGeom prst="straightConnector1">
            <a:avLst/>
          </a:prstGeom>
          <a:ln w="5715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2E166ED7-278C-4D62-AE68-CAC16968DE7E}"/>
              </a:ext>
            </a:extLst>
          </p:cNvPr>
          <p:cNvCxnSpPr>
            <a:cxnSpLocks/>
          </p:cNvCxnSpPr>
          <p:nvPr/>
        </p:nvCxnSpPr>
        <p:spPr>
          <a:xfrm>
            <a:off x="3312536" y="4245004"/>
            <a:ext cx="7722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9170174F-E526-4FFD-8A0E-AC8272BC1191}"/>
              </a:ext>
            </a:extLst>
          </p:cNvPr>
          <p:cNvCxnSpPr>
            <a:cxnSpLocks/>
          </p:cNvCxnSpPr>
          <p:nvPr/>
        </p:nvCxnSpPr>
        <p:spPr>
          <a:xfrm>
            <a:off x="4655520" y="3063531"/>
            <a:ext cx="77221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A9900874-7C94-4D44-9726-A4DE276767B0}"/>
              </a:ext>
            </a:extLst>
          </p:cNvPr>
          <p:cNvCxnSpPr>
            <a:cxnSpLocks/>
          </p:cNvCxnSpPr>
          <p:nvPr/>
        </p:nvCxnSpPr>
        <p:spPr>
          <a:xfrm>
            <a:off x="3312536" y="1882058"/>
            <a:ext cx="2400581" cy="896087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E907F9B5-E6F8-4051-8448-9C93CBA90CC3}"/>
              </a:ext>
            </a:extLst>
          </p:cNvPr>
          <p:cNvCxnSpPr>
            <a:cxnSpLocks/>
          </p:cNvCxnSpPr>
          <p:nvPr/>
        </p:nvCxnSpPr>
        <p:spPr>
          <a:xfrm flipV="1">
            <a:off x="4655520" y="3348917"/>
            <a:ext cx="1057597" cy="896087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7AD2F663-1F29-4988-852F-8BDED85090C2}"/>
              </a:ext>
            </a:extLst>
          </p:cNvPr>
          <p:cNvSpPr txBox="1"/>
          <p:nvPr/>
        </p:nvSpPr>
        <p:spPr>
          <a:xfrm rot="18801634">
            <a:off x="595786" y="2265546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A: </a:t>
            </a:r>
            <a:r>
              <a:rPr lang="es-AR" b="1" dirty="0"/>
              <a:t>2.2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3CA6347-2BDD-4BD3-BC6D-D2C329879381}"/>
              </a:ext>
            </a:extLst>
          </p:cNvPr>
          <p:cNvSpPr txBox="1"/>
          <p:nvPr/>
        </p:nvSpPr>
        <p:spPr>
          <a:xfrm>
            <a:off x="770426" y="2737068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B: </a:t>
            </a:r>
            <a:r>
              <a:rPr lang="es-AR" b="1" dirty="0">
                <a:solidFill>
                  <a:schemeClr val="tx1"/>
                </a:solidFill>
              </a:rPr>
              <a:t>1</a:t>
            </a:r>
            <a:r>
              <a:rPr lang="es-AR" b="1" dirty="0"/>
              <a:t>.4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67BB4191-63F8-4AD2-98EE-2879B6CE06A9}"/>
              </a:ext>
            </a:extLst>
          </p:cNvPr>
          <p:cNvSpPr txBox="1"/>
          <p:nvPr/>
        </p:nvSpPr>
        <p:spPr>
          <a:xfrm rot="2661853">
            <a:off x="836385" y="3352613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C: </a:t>
            </a:r>
            <a:r>
              <a:rPr lang="es-AR" b="1" dirty="0">
                <a:solidFill>
                  <a:schemeClr val="tx1"/>
                </a:solidFill>
              </a:rPr>
              <a:t>0.2</a:t>
            </a:r>
            <a:endParaRPr lang="es-AR" b="1" dirty="0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A3DCB3E-FE3D-4889-AE4D-845E3AF45495}"/>
              </a:ext>
            </a:extLst>
          </p:cNvPr>
          <p:cNvSpPr txBox="1"/>
          <p:nvPr/>
        </p:nvSpPr>
        <p:spPr>
          <a:xfrm>
            <a:off x="2004118" y="1561315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D: </a:t>
            </a:r>
            <a:r>
              <a:rPr lang="es-AR" b="1" dirty="0">
                <a:solidFill>
                  <a:schemeClr val="tx1"/>
                </a:solidFill>
              </a:rPr>
              <a:t>0.7</a:t>
            </a:r>
            <a:endParaRPr lang="es-AR" b="1" dirty="0"/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B0DC470E-66A5-458C-A275-D556AAA64F5C}"/>
              </a:ext>
            </a:extLst>
          </p:cNvPr>
          <p:cNvSpPr txBox="1"/>
          <p:nvPr/>
        </p:nvSpPr>
        <p:spPr>
          <a:xfrm rot="2356613">
            <a:off x="2017031" y="33112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E: </a:t>
            </a:r>
            <a:r>
              <a:rPr lang="es-AR" b="1" dirty="0">
                <a:solidFill>
                  <a:schemeClr val="tx1"/>
                </a:solidFill>
              </a:rPr>
              <a:t>1.7</a:t>
            </a:r>
            <a:endParaRPr lang="es-AR" b="1" dirty="0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11335A95-C6B7-45D8-AFF3-E2FF1B42FE67}"/>
              </a:ext>
            </a:extLst>
          </p:cNvPr>
          <p:cNvSpPr txBox="1"/>
          <p:nvPr/>
        </p:nvSpPr>
        <p:spPr>
          <a:xfrm>
            <a:off x="1956931" y="3942951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F: </a:t>
            </a:r>
            <a:r>
              <a:rPr lang="es-AR" b="1" dirty="0">
                <a:solidFill>
                  <a:schemeClr val="tx1"/>
                </a:solidFill>
              </a:rPr>
              <a:t>0.4</a:t>
            </a:r>
            <a:endParaRPr lang="es-AR" b="1" dirty="0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4DE539FC-E06A-4418-B5A7-C232391064C0}"/>
              </a:ext>
            </a:extLst>
          </p:cNvPr>
          <p:cNvSpPr txBox="1"/>
          <p:nvPr/>
        </p:nvSpPr>
        <p:spPr>
          <a:xfrm>
            <a:off x="4066103" y="156469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G: </a:t>
            </a:r>
            <a:r>
              <a:rPr lang="es-AR" b="1" dirty="0">
                <a:solidFill>
                  <a:schemeClr val="tx1"/>
                </a:solidFill>
              </a:rPr>
              <a:t>2.7</a:t>
            </a:r>
            <a:endParaRPr lang="es-AR" b="1" dirty="0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4AAEE46E-9753-41E2-B4CF-E9535D8B3CDD}"/>
              </a:ext>
            </a:extLst>
          </p:cNvPr>
          <p:cNvSpPr txBox="1"/>
          <p:nvPr/>
        </p:nvSpPr>
        <p:spPr>
          <a:xfrm rot="2316179">
            <a:off x="3431142" y="2201136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H: </a:t>
            </a:r>
            <a:r>
              <a:rPr lang="es-AR" b="1" dirty="0">
                <a:solidFill>
                  <a:schemeClr val="tx1"/>
                </a:solidFill>
              </a:rPr>
              <a:t>1.7</a:t>
            </a:r>
            <a:endParaRPr lang="es-AR" b="1" dirty="0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D12596D1-5951-4D2F-AB83-4FD10EB14937}"/>
              </a:ext>
            </a:extLst>
          </p:cNvPr>
          <p:cNvSpPr txBox="1"/>
          <p:nvPr/>
        </p:nvSpPr>
        <p:spPr>
          <a:xfrm>
            <a:off x="3311870" y="274455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I: </a:t>
            </a:r>
            <a:r>
              <a:rPr lang="es-AR" b="1" dirty="0">
                <a:solidFill>
                  <a:schemeClr val="tx1"/>
                </a:solidFill>
              </a:rPr>
              <a:t>2.7</a:t>
            </a:r>
            <a:endParaRPr lang="es-AR" b="1" dirty="0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8CCC4EE-6758-46FB-BF82-4F804C06EA78}"/>
              </a:ext>
            </a:extLst>
          </p:cNvPr>
          <p:cNvSpPr txBox="1"/>
          <p:nvPr/>
        </p:nvSpPr>
        <p:spPr>
          <a:xfrm>
            <a:off x="3312048" y="3942951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J: </a:t>
            </a:r>
            <a:r>
              <a:rPr lang="es-AR" b="1" dirty="0">
                <a:solidFill>
                  <a:schemeClr val="tx1"/>
                </a:solidFill>
              </a:rPr>
              <a:t>0.5</a:t>
            </a:r>
            <a:endParaRPr lang="es-AR" b="1" dirty="0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3E0E4CCF-5ACD-4BEA-9B99-A80C7CDED7FC}"/>
              </a:ext>
            </a:extLst>
          </p:cNvPr>
          <p:cNvSpPr txBox="1"/>
          <p:nvPr/>
        </p:nvSpPr>
        <p:spPr>
          <a:xfrm>
            <a:off x="4639676" y="2744559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K: </a:t>
            </a:r>
            <a:r>
              <a:rPr lang="es-AR" b="1" dirty="0">
                <a:solidFill>
                  <a:schemeClr val="tx1"/>
                </a:solidFill>
              </a:rPr>
              <a:t>2.6</a:t>
            </a:r>
            <a:endParaRPr lang="es-AR" b="1" dirty="0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9A52BDF5-7269-4B9C-B1DF-F59556EA0D83}"/>
              </a:ext>
            </a:extLst>
          </p:cNvPr>
          <p:cNvSpPr txBox="1"/>
          <p:nvPr/>
        </p:nvSpPr>
        <p:spPr>
          <a:xfrm>
            <a:off x="4764512" y="3930958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L: </a:t>
            </a:r>
            <a:r>
              <a:rPr lang="es-AR" b="1" dirty="0">
                <a:solidFill>
                  <a:schemeClr val="tx1"/>
                </a:solidFill>
              </a:rPr>
              <a:t>2.2</a:t>
            </a:r>
            <a:endParaRPr lang="es-A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2F9B1675-36A0-4ABB-A979-F9563544DED3}"/>
                  </a:ext>
                </a:extLst>
              </p:cNvPr>
              <p:cNvSpPr/>
              <p:nvPr/>
            </p:nvSpPr>
            <p:spPr>
              <a:xfrm>
                <a:off x="2322300" y="2265545"/>
                <a:ext cx="6976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16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s-AR" sz="1600" b="1" dirty="0">
                    <a:solidFill>
                      <a:srgbClr val="00B0F0"/>
                    </a:solidFill>
                  </a:rPr>
                  <a:t>: </a:t>
                </a:r>
                <a:r>
                  <a:rPr lang="es-AR" b="1" dirty="0">
                    <a:solidFill>
                      <a:schemeClr val="tx1"/>
                    </a:solidFill>
                  </a:rPr>
                  <a:t>0.0</a:t>
                </a:r>
                <a:endParaRPr lang="es-A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2F9B1675-36A0-4ABB-A979-F9563544D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300" y="2265545"/>
                <a:ext cx="697627" cy="338554"/>
              </a:xfrm>
              <a:prstGeom prst="rect">
                <a:avLst/>
              </a:prstGeom>
              <a:blipFill>
                <a:blip r:embed="rId3"/>
                <a:stretch>
                  <a:fillRect t="-5455" r="-1754" b="-236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C9C06D72-87B4-4CAD-9177-902DB504B52D}"/>
                  </a:ext>
                </a:extLst>
              </p:cNvPr>
              <p:cNvSpPr/>
              <p:nvPr/>
            </p:nvSpPr>
            <p:spPr>
              <a:xfrm>
                <a:off x="3068409" y="3522436"/>
                <a:ext cx="69923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16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s-AR" sz="1600" b="1" dirty="0">
                    <a:solidFill>
                      <a:srgbClr val="00B0F0"/>
                    </a:solidFill>
                  </a:rPr>
                  <a:t>: </a:t>
                </a:r>
                <a:r>
                  <a:rPr lang="es-AR" b="1" dirty="0">
                    <a:solidFill>
                      <a:schemeClr val="tx1"/>
                    </a:solidFill>
                  </a:rPr>
                  <a:t>0.0</a:t>
                </a:r>
                <a:endParaRPr lang="es-A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C9C06D72-87B4-4CAD-9177-902DB504B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409" y="3522436"/>
                <a:ext cx="699230" cy="338554"/>
              </a:xfrm>
              <a:prstGeom prst="rect">
                <a:avLst/>
              </a:prstGeom>
              <a:blipFill>
                <a:blip r:embed="rId4"/>
                <a:stretch>
                  <a:fillRect t="-5455" r="-1739" b="-236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9C8E70AC-DD9B-46CB-B61B-BC5E1DE6DADA}"/>
                  </a:ext>
                </a:extLst>
              </p:cNvPr>
              <p:cNvSpPr/>
              <p:nvPr/>
            </p:nvSpPr>
            <p:spPr>
              <a:xfrm>
                <a:off x="4494748" y="3484990"/>
                <a:ext cx="6832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16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s-AR" sz="1600" b="1" dirty="0">
                    <a:solidFill>
                      <a:srgbClr val="00B0F0"/>
                    </a:solidFill>
                  </a:rPr>
                  <a:t>: </a:t>
                </a:r>
                <a:r>
                  <a:rPr lang="es-AR" b="1" dirty="0">
                    <a:solidFill>
                      <a:schemeClr val="tx1"/>
                    </a:solidFill>
                  </a:rPr>
                  <a:t>0.0</a:t>
                </a:r>
                <a:endParaRPr lang="es-A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9C8E70AC-DD9B-46CB-B61B-BC5E1DE6D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748" y="3484990"/>
                <a:ext cx="683200" cy="338554"/>
              </a:xfrm>
              <a:prstGeom prst="rect">
                <a:avLst/>
              </a:prstGeom>
              <a:blipFill>
                <a:blip r:embed="rId5"/>
                <a:stretch>
                  <a:fillRect t="-5455" r="-1786" b="-236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upo 16">
            <a:extLst>
              <a:ext uri="{FF2B5EF4-FFF2-40B4-BE49-F238E27FC236}">
                <a16:creationId xmlns:a16="http://schemas.microsoft.com/office/drawing/2014/main" id="{6A198102-A5C9-4263-965C-708B17CE9BE7}"/>
              </a:ext>
            </a:extLst>
          </p:cNvPr>
          <p:cNvGrpSpPr/>
          <p:nvPr/>
        </p:nvGrpSpPr>
        <p:grpSpPr>
          <a:xfrm>
            <a:off x="210191" y="2731543"/>
            <a:ext cx="624657" cy="689893"/>
            <a:chOff x="210191" y="2731543"/>
            <a:chExt cx="624657" cy="689893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A3120876-2156-411A-9D30-F6CB6AAF726F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5732BBF6-5EC1-4AB7-9997-E7030F8E5666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cxnSp>
            <p:nvCxnSpPr>
              <p:cNvPr id="4" name="Conector recto 3">
                <a:extLst>
                  <a:ext uri="{FF2B5EF4-FFF2-40B4-BE49-F238E27FC236}">
                    <a16:creationId xmlns:a16="http://schemas.microsoft.com/office/drawing/2014/main" id="{B4FB7563-929C-4640-9C24-524828D21209}"/>
                  </a:ext>
                </a:extLst>
              </p:cNvPr>
              <p:cNvCxnSpPr>
                <a:cxnSpLocks/>
                <a:stCxn id="2" idx="0"/>
                <a:endCxn id="2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solidFill>
                <a:srgbClr val="0070C0"/>
              </a:solidFill>
              <a:ln w="28575">
                <a:solidFill>
                  <a:srgbClr val="00206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D2ED53B9-5FF7-400C-9B03-44C43B079305}"/>
                  </a:ext>
                </a:extLst>
              </p:cNvPr>
              <p:cNvCxnSpPr>
                <a:cxnSpLocks/>
                <a:endCxn id="2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solidFill>
                <a:srgbClr val="0070C0"/>
              </a:solidFill>
              <a:ln w="28575">
                <a:solidFill>
                  <a:srgbClr val="00206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6A739C5D-F1C8-44D1-B41D-BCFA635DC653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C1074F11-1B8E-4A67-8FE1-A777A781FFF3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0.0</a:t>
              </a:r>
            </a:p>
          </p:txBody>
        </p:sp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59DAB8C0-C943-4830-AFDC-A646464EEB07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0.0</a:t>
              </a: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A2413AEA-22AE-432D-9C80-EEA94BECAB61}"/>
              </a:ext>
            </a:extLst>
          </p:cNvPr>
          <p:cNvGrpSpPr/>
          <p:nvPr/>
        </p:nvGrpSpPr>
        <p:grpSpPr>
          <a:xfrm>
            <a:off x="1422079" y="1541167"/>
            <a:ext cx="624657" cy="689893"/>
            <a:chOff x="210191" y="2731543"/>
            <a:chExt cx="624657" cy="689893"/>
          </a:xfrm>
        </p:grpSpPr>
        <p:grpSp>
          <p:nvGrpSpPr>
            <p:cNvPr id="61" name="Grupo 60">
              <a:extLst>
                <a:ext uri="{FF2B5EF4-FFF2-40B4-BE49-F238E27FC236}">
                  <a16:creationId xmlns:a16="http://schemas.microsoft.com/office/drawing/2014/main" id="{D8DE8091-D27E-436C-B029-423F718A8ECF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14E06380-7E33-4F93-87A8-6D6AF513B750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69" name="Conector recto 68">
                <a:extLst>
                  <a:ext uri="{FF2B5EF4-FFF2-40B4-BE49-F238E27FC236}">
                    <a16:creationId xmlns:a16="http://schemas.microsoft.com/office/drawing/2014/main" id="{4F94D4AD-3E7C-49BD-AB82-F76DCE2622AF}"/>
                  </a:ext>
                </a:extLst>
              </p:cNvPr>
              <p:cNvCxnSpPr>
                <a:cxnSpLocks/>
                <a:stCxn id="68" idx="0"/>
                <a:endCxn id="68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>
                <a:extLst>
                  <a:ext uri="{FF2B5EF4-FFF2-40B4-BE49-F238E27FC236}">
                    <a16:creationId xmlns:a16="http://schemas.microsoft.com/office/drawing/2014/main" id="{7FC59358-04C9-4288-8846-4121BA94FDBF}"/>
                  </a:ext>
                </a:extLst>
              </p:cNvPr>
              <p:cNvCxnSpPr>
                <a:cxnSpLocks/>
                <a:endCxn id="68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49B69C11-8C4B-4715-B01E-992F763930DA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FA7A4B35-58E0-46CF-818C-C5932A21A569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2.2</a:t>
              </a:r>
            </a:p>
          </p:txBody>
        </p:sp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460F025F-8956-4C02-83E7-7C80C52764AA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2.4</a:t>
              </a: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AF7CA69E-4E0C-4436-9D9D-512E955BBDC5}"/>
              </a:ext>
            </a:extLst>
          </p:cNvPr>
          <p:cNvGrpSpPr/>
          <p:nvPr/>
        </p:nvGrpSpPr>
        <p:grpSpPr>
          <a:xfrm>
            <a:off x="1405515" y="2731543"/>
            <a:ext cx="624657" cy="689893"/>
            <a:chOff x="210191" y="2731543"/>
            <a:chExt cx="624657" cy="689893"/>
          </a:xfrm>
        </p:grpSpPr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DD907DFC-9B37-4B01-909F-4403CE36AE3E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92" name="Rectángulo 91">
                <a:extLst>
                  <a:ext uri="{FF2B5EF4-FFF2-40B4-BE49-F238E27FC236}">
                    <a16:creationId xmlns:a16="http://schemas.microsoft.com/office/drawing/2014/main" id="{176C31BB-C1AA-48FD-AE4D-D879E2B088BC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93" name="Conector recto 92">
                <a:extLst>
                  <a:ext uri="{FF2B5EF4-FFF2-40B4-BE49-F238E27FC236}">
                    <a16:creationId xmlns:a16="http://schemas.microsoft.com/office/drawing/2014/main" id="{D3EC1E24-E5CD-4C5A-AC83-2A06F0D01B1C}"/>
                  </a:ext>
                </a:extLst>
              </p:cNvPr>
              <p:cNvCxnSpPr>
                <a:cxnSpLocks/>
                <a:stCxn id="92" idx="0"/>
                <a:endCxn id="92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Conector recto 93">
                <a:extLst>
                  <a:ext uri="{FF2B5EF4-FFF2-40B4-BE49-F238E27FC236}">
                    <a16:creationId xmlns:a16="http://schemas.microsoft.com/office/drawing/2014/main" id="{1B6E3035-D71E-4812-8085-9BC299CC0F37}"/>
                  </a:ext>
                </a:extLst>
              </p:cNvPr>
              <p:cNvCxnSpPr>
                <a:cxnSpLocks/>
                <a:endCxn id="92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9" name="Rectángulo 88">
              <a:extLst>
                <a:ext uri="{FF2B5EF4-FFF2-40B4-BE49-F238E27FC236}">
                  <a16:creationId xmlns:a16="http://schemas.microsoft.com/office/drawing/2014/main" id="{605503FF-F56A-4167-91CC-9A9C84BAA9FD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B30D972D-7896-4217-BE65-43E648FC399F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1.4</a:t>
              </a:r>
            </a:p>
          </p:txBody>
        </p:sp>
        <p:sp>
          <p:nvSpPr>
            <p:cNvPr id="91" name="Rectángulo 90">
              <a:extLst>
                <a:ext uri="{FF2B5EF4-FFF2-40B4-BE49-F238E27FC236}">
                  <a16:creationId xmlns:a16="http://schemas.microsoft.com/office/drawing/2014/main" id="{CE04598B-377F-400D-9A20-C6BF248A2EB2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1.4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4345B678-0498-464D-8759-220DAF9C91A6}"/>
              </a:ext>
            </a:extLst>
          </p:cNvPr>
          <p:cNvGrpSpPr/>
          <p:nvPr/>
        </p:nvGrpSpPr>
        <p:grpSpPr>
          <a:xfrm>
            <a:off x="1388614" y="3856224"/>
            <a:ext cx="624657" cy="689893"/>
            <a:chOff x="210191" y="2731543"/>
            <a:chExt cx="624657" cy="689893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DC310482-A654-4466-A29D-B01726EACF1E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100" name="Rectángulo 99">
                <a:extLst>
                  <a:ext uri="{FF2B5EF4-FFF2-40B4-BE49-F238E27FC236}">
                    <a16:creationId xmlns:a16="http://schemas.microsoft.com/office/drawing/2014/main" id="{248B640E-6125-489E-A048-13FB943851CA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01" name="Conector recto 100">
                <a:extLst>
                  <a:ext uri="{FF2B5EF4-FFF2-40B4-BE49-F238E27FC236}">
                    <a16:creationId xmlns:a16="http://schemas.microsoft.com/office/drawing/2014/main" id="{630A649E-1A1C-494A-B718-33904E729848}"/>
                  </a:ext>
                </a:extLst>
              </p:cNvPr>
              <p:cNvCxnSpPr>
                <a:cxnSpLocks/>
                <a:stCxn id="100" idx="0"/>
                <a:endCxn id="100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Conector recto 101">
                <a:extLst>
                  <a:ext uri="{FF2B5EF4-FFF2-40B4-BE49-F238E27FC236}">
                    <a16:creationId xmlns:a16="http://schemas.microsoft.com/office/drawing/2014/main" id="{C52E115A-5C5F-45A0-979D-55B8ABF6FA0D}"/>
                  </a:ext>
                </a:extLst>
              </p:cNvPr>
              <p:cNvCxnSpPr>
                <a:cxnSpLocks/>
                <a:endCxn id="100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D2FFBC53-FB13-4C01-A94B-7BF6F0EF4BF3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98" name="Rectángulo 97">
              <a:extLst>
                <a:ext uri="{FF2B5EF4-FFF2-40B4-BE49-F238E27FC236}">
                  <a16:creationId xmlns:a16="http://schemas.microsoft.com/office/drawing/2014/main" id="{D9EA4F12-755A-4383-AF29-05190FF8E194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0.2</a:t>
              </a:r>
            </a:p>
          </p:txBody>
        </p:sp>
        <p:sp>
          <p:nvSpPr>
            <p:cNvPr id="99" name="Rectángulo 98">
              <a:extLst>
                <a:ext uri="{FF2B5EF4-FFF2-40B4-BE49-F238E27FC236}">
                  <a16:creationId xmlns:a16="http://schemas.microsoft.com/office/drawing/2014/main" id="{AE157339-3152-4579-A1CF-C6CB64921685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2.7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68E37EE0-8C9A-4D05-B87D-6430511269AF}"/>
              </a:ext>
            </a:extLst>
          </p:cNvPr>
          <p:cNvGrpSpPr/>
          <p:nvPr/>
        </p:nvGrpSpPr>
        <p:grpSpPr>
          <a:xfrm>
            <a:off x="2756080" y="1531514"/>
            <a:ext cx="624657" cy="689893"/>
            <a:chOff x="210191" y="2731543"/>
            <a:chExt cx="624657" cy="689893"/>
          </a:xfrm>
        </p:grpSpPr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95188DD5-91F9-4784-8F30-CFC66885A1D1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108" name="Rectángulo 107">
                <a:extLst>
                  <a:ext uri="{FF2B5EF4-FFF2-40B4-BE49-F238E27FC236}">
                    <a16:creationId xmlns:a16="http://schemas.microsoft.com/office/drawing/2014/main" id="{6411D0FF-D923-4BF3-B987-93A09A1EFAED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cxnSp>
            <p:nvCxnSpPr>
              <p:cNvPr id="109" name="Conector recto 108">
                <a:extLst>
                  <a:ext uri="{FF2B5EF4-FFF2-40B4-BE49-F238E27FC236}">
                    <a16:creationId xmlns:a16="http://schemas.microsoft.com/office/drawing/2014/main" id="{5F42A038-D538-479F-B266-81C0D7F550AB}"/>
                  </a:ext>
                </a:extLst>
              </p:cNvPr>
              <p:cNvCxnSpPr>
                <a:cxnSpLocks/>
                <a:stCxn id="108" idx="0"/>
                <a:endCxn id="108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Conector recto 109">
                <a:extLst>
                  <a:ext uri="{FF2B5EF4-FFF2-40B4-BE49-F238E27FC236}">
                    <a16:creationId xmlns:a16="http://schemas.microsoft.com/office/drawing/2014/main" id="{9BE52F0E-D2C2-492A-BF0F-598A85FF0351}"/>
                  </a:ext>
                </a:extLst>
              </p:cNvPr>
              <p:cNvCxnSpPr>
                <a:cxnSpLocks/>
                <a:endCxn id="108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5" name="Rectángulo 104">
              <a:extLst>
                <a:ext uri="{FF2B5EF4-FFF2-40B4-BE49-F238E27FC236}">
                  <a16:creationId xmlns:a16="http://schemas.microsoft.com/office/drawing/2014/main" id="{71384085-885D-4759-85CE-96D8AD85FCB3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6" name="Rectángulo 105">
              <a:extLst>
                <a:ext uri="{FF2B5EF4-FFF2-40B4-BE49-F238E27FC236}">
                  <a16:creationId xmlns:a16="http://schemas.microsoft.com/office/drawing/2014/main" id="{CA6A0707-FD5D-4610-8685-F0137985E82F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2.9</a:t>
              </a:r>
            </a:p>
          </p:txBody>
        </p:sp>
        <p:sp>
          <p:nvSpPr>
            <p:cNvPr id="107" name="Rectángulo 106">
              <a:extLst>
                <a:ext uri="{FF2B5EF4-FFF2-40B4-BE49-F238E27FC236}">
                  <a16:creationId xmlns:a16="http://schemas.microsoft.com/office/drawing/2014/main" id="{CA19EB92-EBD8-4E8A-848D-5FAA237EEBF4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3.1</a:t>
              </a:r>
            </a:p>
          </p:txBody>
        </p: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ACD09D93-CB83-4CED-8622-34ED3D6167D9}"/>
              </a:ext>
            </a:extLst>
          </p:cNvPr>
          <p:cNvGrpSpPr/>
          <p:nvPr/>
        </p:nvGrpSpPr>
        <p:grpSpPr>
          <a:xfrm>
            <a:off x="2756080" y="2731543"/>
            <a:ext cx="624657" cy="689893"/>
            <a:chOff x="210191" y="2731543"/>
            <a:chExt cx="624657" cy="689893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3E7B5ADF-2333-4C0C-B775-D6ED139C7491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116" name="Rectángulo 115">
                <a:extLst>
                  <a:ext uri="{FF2B5EF4-FFF2-40B4-BE49-F238E27FC236}">
                    <a16:creationId xmlns:a16="http://schemas.microsoft.com/office/drawing/2014/main" id="{0E193385-CE1A-4035-B468-CE0D0EA0F30A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17" name="Conector recto 116">
                <a:extLst>
                  <a:ext uri="{FF2B5EF4-FFF2-40B4-BE49-F238E27FC236}">
                    <a16:creationId xmlns:a16="http://schemas.microsoft.com/office/drawing/2014/main" id="{3982E84F-B708-464F-99CF-9A60A40C24DD}"/>
                  </a:ext>
                </a:extLst>
              </p:cNvPr>
              <p:cNvCxnSpPr>
                <a:cxnSpLocks/>
                <a:stCxn id="116" idx="0"/>
                <a:endCxn id="116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ector recto 117">
                <a:extLst>
                  <a:ext uri="{FF2B5EF4-FFF2-40B4-BE49-F238E27FC236}">
                    <a16:creationId xmlns:a16="http://schemas.microsoft.com/office/drawing/2014/main" id="{241E111D-13B1-4F0D-9336-E647E5F85D8B}"/>
                  </a:ext>
                </a:extLst>
              </p:cNvPr>
              <p:cNvCxnSpPr>
                <a:cxnSpLocks/>
                <a:endCxn id="116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3" name="Rectángulo 112">
              <a:extLst>
                <a:ext uri="{FF2B5EF4-FFF2-40B4-BE49-F238E27FC236}">
                  <a16:creationId xmlns:a16="http://schemas.microsoft.com/office/drawing/2014/main" id="{E99B5941-27E6-4522-89F2-A49C61AD0D0B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14" name="Rectángulo 113">
              <a:extLst>
                <a:ext uri="{FF2B5EF4-FFF2-40B4-BE49-F238E27FC236}">
                  <a16:creationId xmlns:a16="http://schemas.microsoft.com/office/drawing/2014/main" id="{19C80992-D30F-4F8B-BDE9-EE3332FFD573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3.1</a:t>
              </a:r>
            </a:p>
          </p:txBody>
        </p:sp>
        <p:sp>
          <p:nvSpPr>
            <p:cNvPr id="115" name="Rectángulo 114">
              <a:extLst>
                <a:ext uri="{FF2B5EF4-FFF2-40B4-BE49-F238E27FC236}">
                  <a16:creationId xmlns:a16="http://schemas.microsoft.com/office/drawing/2014/main" id="{4627FD5C-3DD1-4D59-8F0F-EDE3A14EECAE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3.1</a:t>
              </a:r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9747ADAB-7095-4C36-A986-8C3DBD787FF9}"/>
              </a:ext>
            </a:extLst>
          </p:cNvPr>
          <p:cNvGrpSpPr/>
          <p:nvPr/>
        </p:nvGrpSpPr>
        <p:grpSpPr>
          <a:xfrm>
            <a:off x="2761657" y="3887099"/>
            <a:ext cx="624657" cy="689893"/>
            <a:chOff x="210191" y="2731543"/>
            <a:chExt cx="624657" cy="689893"/>
          </a:xfrm>
        </p:grpSpPr>
        <p:grpSp>
          <p:nvGrpSpPr>
            <p:cNvPr id="120" name="Grupo 119">
              <a:extLst>
                <a:ext uri="{FF2B5EF4-FFF2-40B4-BE49-F238E27FC236}">
                  <a16:creationId xmlns:a16="http://schemas.microsoft.com/office/drawing/2014/main" id="{3CA4F6BA-6E34-4FCA-AAEE-01EC0B194821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124" name="Rectángulo 123">
                <a:extLst>
                  <a:ext uri="{FF2B5EF4-FFF2-40B4-BE49-F238E27FC236}">
                    <a16:creationId xmlns:a16="http://schemas.microsoft.com/office/drawing/2014/main" id="{DCD2ADDB-C07D-425F-B374-88CB567559A6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25" name="Conector recto 124">
                <a:extLst>
                  <a:ext uri="{FF2B5EF4-FFF2-40B4-BE49-F238E27FC236}">
                    <a16:creationId xmlns:a16="http://schemas.microsoft.com/office/drawing/2014/main" id="{2E39AD3E-0BE0-4EDA-84FB-FD4758A2CE66}"/>
                  </a:ext>
                </a:extLst>
              </p:cNvPr>
              <p:cNvCxnSpPr>
                <a:cxnSpLocks/>
                <a:stCxn id="124" idx="0"/>
                <a:endCxn id="124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Conector recto 125">
                <a:extLst>
                  <a:ext uri="{FF2B5EF4-FFF2-40B4-BE49-F238E27FC236}">
                    <a16:creationId xmlns:a16="http://schemas.microsoft.com/office/drawing/2014/main" id="{A1F9EA9E-5E58-41F9-AA95-CF1E34371F54}"/>
                  </a:ext>
                </a:extLst>
              </p:cNvPr>
              <p:cNvCxnSpPr>
                <a:cxnSpLocks/>
                <a:endCxn id="124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1" name="Rectángulo 120">
              <a:extLst>
                <a:ext uri="{FF2B5EF4-FFF2-40B4-BE49-F238E27FC236}">
                  <a16:creationId xmlns:a16="http://schemas.microsoft.com/office/drawing/2014/main" id="{398D0548-74A8-4B17-955D-7E41AC030192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22" name="Rectángulo 121">
              <a:extLst>
                <a:ext uri="{FF2B5EF4-FFF2-40B4-BE49-F238E27FC236}">
                  <a16:creationId xmlns:a16="http://schemas.microsoft.com/office/drawing/2014/main" id="{5C066279-A303-4508-846B-CC18AB281228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3.1</a:t>
              </a:r>
            </a:p>
          </p:txBody>
        </p:sp>
        <p:sp>
          <p:nvSpPr>
            <p:cNvPr id="123" name="Rectángulo 122">
              <a:extLst>
                <a:ext uri="{FF2B5EF4-FFF2-40B4-BE49-F238E27FC236}">
                  <a16:creationId xmlns:a16="http://schemas.microsoft.com/office/drawing/2014/main" id="{EC8C9752-A043-4DB5-A02B-EB6034D45D08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3.1</a:t>
              </a:r>
            </a:p>
          </p:txBody>
        </p:sp>
      </p:grp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358B56C0-18FA-4895-BCFE-9A460C57139F}"/>
              </a:ext>
            </a:extLst>
          </p:cNvPr>
          <p:cNvGrpSpPr/>
          <p:nvPr/>
        </p:nvGrpSpPr>
        <p:grpSpPr>
          <a:xfrm>
            <a:off x="4083277" y="2737068"/>
            <a:ext cx="624657" cy="689893"/>
            <a:chOff x="210191" y="2731543"/>
            <a:chExt cx="624657" cy="689893"/>
          </a:xfrm>
        </p:grpSpPr>
        <p:grpSp>
          <p:nvGrpSpPr>
            <p:cNvPr id="128" name="Grupo 127">
              <a:extLst>
                <a:ext uri="{FF2B5EF4-FFF2-40B4-BE49-F238E27FC236}">
                  <a16:creationId xmlns:a16="http://schemas.microsoft.com/office/drawing/2014/main" id="{75F94136-55ED-418E-979A-89474EFA4B22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132" name="Rectángulo 131">
                <a:extLst>
                  <a:ext uri="{FF2B5EF4-FFF2-40B4-BE49-F238E27FC236}">
                    <a16:creationId xmlns:a16="http://schemas.microsoft.com/office/drawing/2014/main" id="{E8AE2311-8324-4902-8C03-6D51D5D1826B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33" name="Conector recto 132">
                <a:extLst>
                  <a:ext uri="{FF2B5EF4-FFF2-40B4-BE49-F238E27FC236}">
                    <a16:creationId xmlns:a16="http://schemas.microsoft.com/office/drawing/2014/main" id="{0899C900-0590-46DF-B90D-16239F0635EB}"/>
                  </a:ext>
                </a:extLst>
              </p:cNvPr>
              <p:cNvCxnSpPr>
                <a:cxnSpLocks/>
                <a:stCxn id="132" idx="0"/>
                <a:endCxn id="132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Conector recto 133">
                <a:extLst>
                  <a:ext uri="{FF2B5EF4-FFF2-40B4-BE49-F238E27FC236}">
                    <a16:creationId xmlns:a16="http://schemas.microsoft.com/office/drawing/2014/main" id="{4B0833A2-AF55-4216-B903-03E5E69E7E16}"/>
                  </a:ext>
                </a:extLst>
              </p:cNvPr>
              <p:cNvCxnSpPr>
                <a:cxnSpLocks/>
                <a:endCxn id="132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29CE29A6-B60F-4BD2-8F4B-B709D1EED388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14943D5F-6514-42BE-A1A8-DAB40809732F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5.8</a:t>
              </a:r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3098DAC6-AEC0-4726-A901-192EAEE788C0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5.8</a:t>
              </a:r>
            </a:p>
          </p:txBody>
        </p:sp>
      </p:grp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51216F64-AC6D-4C1F-AF89-A0682080531E}"/>
              </a:ext>
            </a:extLst>
          </p:cNvPr>
          <p:cNvGrpSpPr/>
          <p:nvPr/>
        </p:nvGrpSpPr>
        <p:grpSpPr>
          <a:xfrm>
            <a:off x="4077742" y="3901770"/>
            <a:ext cx="624657" cy="689893"/>
            <a:chOff x="210191" y="2731543"/>
            <a:chExt cx="624657" cy="689893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D81EC8C7-8E68-4AF0-8C2E-B32DCDD3239A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140" name="Rectángulo 139">
                <a:extLst>
                  <a:ext uri="{FF2B5EF4-FFF2-40B4-BE49-F238E27FC236}">
                    <a16:creationId xmlns:a16="http://schemas.microsoft.com/office/drawing/2014/main" id="{0F70873B-27A6-4E03-A351-FCD0BCF1A69F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41" name="Conector recto 140">
                <a:extLst>
                  <a:ext uri="{FF2B5EF4-FFF2-40B4-BE49-F238E27FC236}">
                    <a16:creationId xmlns:a16="http://schemas.microsoft.com/office/drawing/2014/main" id="{48E8F232-0434-4D21-AB09-86399C22E9FE}"/>
                  </a:ext>
                </a:extLst>
              </p:cNvPr>
              <p:cNvCxnSpPr>
                <a:cxnSpLocks/>
                <a:stCxn id="140" idx="0"/>
                <a:endCxn id="140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Conector recto 141">
                <a:extLst>
                  <a:ext uri="{FF2B5EF4-FFF2-40B4-BE49-F238E27FC236}">
                    <a16:creationId xmlns:a16="http://schemas.microsoft.com/office/drawing/2014/main" id="{96014397-F270-485D-B817-577CF8E38EEB}"/>
                  </a:ext>
                </a:extLst>
              </p:cNvPr>
              <p:cNvCxnSpPr>
                <a:cxnSpLocks/>
                <a:endCxn id="140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1A7F60A0-1F67-44BC-BFF6-1D3AC2F75AEB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18827356-5693-46D5-B99E-63AE1A1FAC90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5.8</a:t>
              </a:r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7883F1FD-F44C-49BF-AC34-7DA64629D68C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6.2</a:t>
              </a:r>
            </a:p>
          </p:txBody>
        </p: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FCA22E27-7CFF-4F78-B969-A74588E1C475}"/>
              </a:ext>
            </a:extLst>
          </p:cNvPr>
          <p:cNvGrpSpPr/>
          <p:nvPr/>
        </p:nvGrpSpPr>
        <p:grpSpPr>
          <a:xfrm>
            <a:off x="5396600" y="2730495"/>
            <a:ext cx="651370" cy="689893"/>
            <a:chOff x="183478" y="2731543"/>
            <a:chExt cx="651370" cy="689893"/>
          </a:xfrm>
        </p:grpSpPr>
        <p:grpSp>
          <p:nvGrpSpPr>
            <p:cNvPr id="144" name="Grupo 143">
              <a:extLst>
                <a:ext uri="{FF2B5EF4-FFF2-40B4-BE49-F238E27FC236}">
                  <a16:creationId xmlns:a16="http://schemas.microsoft.com/office/drawing/2014/main" id="{ED07B8C5-AC73-428A-A2CE-7E92D9411631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148" name="Rectángulo 147">
                <a:extLst>
                  <a:ext uri="{FF2B5EF4-FFF2-40B4-BE49-F238E27FC236}">
                    <a16:creationId xmlns:a16="http://schemas.microsoft.com/office/drawing/2014/main" id="{71D21FEF-DEC5-4E21-AA8B-FD38F4D7B244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cxnSp>
            <p:nvCxnSpPr>
              <p:cNvPr id="149" name="Conector recto 148">
                <a:extLst>
                  <a:ext uri="{FF2B5EF4-FFF2-40B4-BE49-F238E27FC236}">
                    <a16:creationId xmlns:a16="http://schemas.microsoft.com/office/drawing/2014/main" id="{CB356DD6-73DD-4ADE-A958-C695D2288BE9}"/>
                  </a:ext>
                </a:extLst>
              </p:cNvPr>
              <p:cNvCxnSpPr>
                <a:cxnSpLocks/>
                <a:stCxn id="148" idx="0"/>
                <a:endCxn id="148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solidFill>
                <a:srgbClr val="0070C0"/>
              </a:solidFill>
              <a:ln w="28575">
                <a:solidFill>
                  <a:srgbClr val="00206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Conector recto 149">
                <a:extLst>
                  <a:ext uri="{FF2B5EF4-FFF2-40B4-BE49-F238E27FC236}">
                    <a16:creationId xmlns:a16="http://schemas.microsoft.com/office/drawing/2014/main" id="{48DA5687-8579-40E1-844C-57857886E344}"/>
                  </a:ext>
                </a:extLst>
              </p:cNvPr>
              <p:cNvCxnSpPr>
                <a:cxnSpLocks/>
                <a:endCxn id="148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solidFill>
                <a:srgbClr val="0070C0"/>
              </a:solidFill>
              <a:ln w="28575">
                <a:solidFill>
                  <a:srgbClr val="00206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EE91D601-4946-4D3F-9825-6D6F583EFE30}"/>
                </a:ext>
              </a:extLst>
            </p:cNvPr>
            <p:cNvSpPr/>
            <p:nvPr/>
          </p:nvSpPr>
          <p:spPr>
            <a:xfrm>
              <a:off x="183478" y="2922600"/>
              <a:ext cx="3834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E753B16A-2068-4B6B-9A94-818B6FAEC156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8.4</a:t>
              </a:r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9F3365D8-6A4B-4CCE-AB8C-A4C8030FCEFD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8.4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2" name="Tabla 151">
                <a:extLst>
                  <a:ext uri="{FF2B5EF4-FFF2-40B4-BE49-F238E27FC236}">
                    <a16:creationId xmlns:a16="http://schemas.microsoft.com/office/drawing/2014/main" id="{4EB8FCDB-56A3-4734-8072-49E0211167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7643775"/>
                  </p:ext>
                </p:extLst>
              </p:nvPr>
            </p:nvGraphicFramePr>
            <p:xfrm>
              <a:off x="6227746" y="1253213"/>
              <a:ext cx="2746918" cy="3662511"/>
            </p:xfrm>
            <a:graphic>
              <a:graphicData uri="http://schemas.openxmlformats.org/drawingml/2006/table">
                <a:tbl>
                  <a:tblPr>
                    <a:tableStyleId>{69C7853C-536D-4A76-A0AE-DD22124D55A5}</a:tableStyleId>
                  </a:tblPr>
                  <a:tblGrid>
                    <a:gridCol w="442888">
                      <a:extLst>
                        <a:ext uri="{9D8B030D-6E8A-4147-A177-3AD203B41FA5}">
                          <a16:colId xmlns:a16="http://schemas.microsoft.com/office/drawing/2014/main" val="2042179662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114589599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1328987120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2803962856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3506317519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1615382838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1863887832"/>
                        </a:ext>
                      </a:extLst>
                    </a:gridCol>
                  </a:tblGrid>
                  <a:tr h="42645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2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Tarea</a:t>
                          </a:r>
                          <a:endParaRPr lang="es-AR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6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16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𝑻𝒋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6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16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𝒕𝒊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t</a:t>
                          </a: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600" b="1" i="1" u="none" strike="noStrike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u="none" strike="noStrike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 u="none" strike="noStrike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6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ctr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6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16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𝒕</m:t>
                                    </m:r>
                                    <m:r>
                                      <a:rPr lang="es-AR" sz="16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600" b="1" i="1" u="none" strike="noStrike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u="none" strike="noStrike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 u="none" strike="noStrike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𝑳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6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ctr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6889048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A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364128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B</a:t>
                          </a:r>
                          <a:endParaRPr lang="es-AR" sz="13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415788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C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2.7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2.5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141585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D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0.7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68771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E</a:t>
                          </a:r>
                          <a:endParaRPr lang="es-AR" sz="13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1.7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8429134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F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2.5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2.5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1346171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G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2.7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2.8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2.8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1403035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H</a:t>
                          </a:r>
                          <a:endParaRPr lang="es-AR" sz="13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1.7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1.2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1.2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216809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I</a:t>
                          </a:r>
                          <a:endParaRPr lang="es-AR" sz="13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2.7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1782162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J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6.2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0.5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2.6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6489758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K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2.6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3190236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L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5698480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3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396407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3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es-AR" sz="1300" b="1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Arial" panose="020B0604020202020204" pitchFamily="34" charset="0"/>
                            <a:sym typeface="Arial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5799176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3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s-AR" sz="1300" b="1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Arial" panose="020B0604020202020204" pitchFamily="34" charset="0"/>
                            <a:sym typeface="Arial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6.2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13264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2" name="Tabla 151">
                <a:extLst>
                  <a:ext uri="{FF2B5EF4-FFF2-40B4-BE49-F238E27FC236}">
                    <a16:creationId xmlns:a16="http://schemas.microsoft.com/office/drawing/2014/main" id="{4EB8FCDB-56A3-4734-8072-49E0211167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7643775"/>
                  </p:ext>
                </p:extLst>
              </p:nvPr>
            </p:nvGraphicFramePr>
            <p:xfrm>
              <a:off x="6227746" y="1253213"/>
              <a:ext cx="2746918" cy="3662511"/>
            </p:xfrm>
            <a:graphic>
              <a:graphicData uri="http://schemas.openxmlformats.org/drawingml/2006/table">
                <a:tbl>
                  <a:tblPr>
                    <a:tableStyleId>{69C7853C-536D-4A76-A0AE-DD22124D55A5}</a:tableStyleId>
                  </a:tblPr>
                  <a:tblGrid>
                    <a:gridCol w="442888">
                      <a:extLst>
                        <a:ext uri="{9D8B030D-6E8A-4147-A177-3AD203B41FA5}">
                          <a16:colId xmlns:a16="http://schemas.microsoft.com/office/drawing/2014/main" val="2042179662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114589599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1328987120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2803962856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3506317519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1615382838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1863887832"/>
                        </a:ext>
                      </a:extLst>
                    </a:gridCol>
                  </a:tblGrid>
                  <a:tr h="42645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2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Tarea</a:t>
                          </a:r>
                          <a:endParaRPr lang="es-AR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ctr">
                        <a:blipFill>
                          <a:blip r:embed="rId6"/>
                          <a:stretch>
                            <a:fillRect l="-126984" t="-5714" r="-514286" b="-78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ctr">
                        <a:blipFill>
                          <a:blip r:embed="rId6"/>
                          <a:stretch>
                            <a:fillRect l="-226984" t="-5714" r="-414286" b="-78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t</a:t>
                          </a: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ctr">
                        <a:blipFill>
                          <a:blip r:embed="rId6"/>
                          <a:stretch>
                            <a:fillRect l="-420313" t="-5714" r="-209375" b="-78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ctr">
                        <a:blipFill>
                          <a:blip r:embed="rId6"/>
                          <a:stretch>
                            <a:fillRect l="-528571" t="-5714" r="-112698" b="-78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ctr">
                        <a:blipFill>
                          <a:blip r:embed="rId6"/>
                          <a:stretch>
                            <a:fillRect l="-628571" t="-5714" r="-12698" b="-78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6889048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A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364128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B</a:t>
                          </a:r>
                          <a:endParaRPr lang="es-AR" sz="13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415788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C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2.7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2.5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141585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D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0.7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68771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E</a:t>
                          </a:r>
                          <a:endParaRPr lang="es-AR" sz="13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1.7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8429134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F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2.5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2.5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1346171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G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2.7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2.8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2.8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1403035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H</a:t>
                          </a:r>
                          <a:endParaRPr lang="es-AR" sz="13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1.7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1.2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1.2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216809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I</a:t>
                          </a:r>
                          <a:endParaRPr lang="es-AR" sz="13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2.7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1782162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J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6.2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0.5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2.6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6489758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K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2.6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3190236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L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5698480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b">
                        <a:blipFill>
                          <a:blip r:embed="rId6"/>
                          <a:stretch>
                            <a:fillRect l="-9589" t="-1428571" r="-530137" b="-2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396407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b">
                        <a:blipFill>
                          <a:blip r:embed="rId6"/>
                          <a:stretch>
                            <a:fillRect l="-9589" t="-1486111" r="-530137" b="-1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5799176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b">
                        <a:blipFill>
                          <a:blip r:embed="rId6"/>
                          <a:stretch>
                            <a:fillRect l="-9589" t="-1631429" r="-530137" b="-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6.2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13264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3" name="CuadroTexto 152">
            <a:extLst>
              <a:ext uri="{FF2B5EF4-FFF2-40B4-BE49-F238E27FC236}">
                <a16:creationId xmlns:a16="http://schemas.microsoft.com/office/drawing/2014/main" id="{AEE0772E-9047-4F0C-B039-951BFFB577B5}"/>
              </a:ext>
            </a:extLst>
          </p:cNvPr>
          <p:cNvSpPr txBox="1"/>
          <p:nvPr/>
        </p:nvSpPr>
        <p:spPr>
          <a:xfrm>
            <a:off x="0" y="4833314"/>
            <a:ext cx="5363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b="1" dirty="0">
                <a:solidFill>
                  <a:schemeClr val="tx1"/>
                </a:solidFill>
              </a:rPr>
              <a:t>* Referencia: </a:t>
            </a:r>
            <a:r>
              <a:rPr lang="es-AR" sz="1000" b="1" dirty="0" err="1">
                <a:solidFill>
                  <a:schemeClr val="tx1"/>
                </a:solidFill>
              </a:rPr>
              <a:t>FTj</a:t>
            </a:r>
            <a:r>
              <a:rPr lang="es-AR" sz="1000" b="1" dirty="0">
                <a:solidFill>
                  <a:schemeClr val="tx1"/>
                </a:solidFill>
              </a:rPr>
              <a:t>: Fecha tardía fin; </a:t>
            </a:r>
            <a:r>
              <a:rPr lang="es-AR" sz="1000" b="1" dirty="0" err="1">
                <a:solidFill>
                  <a:schemeClr val="tx1"/>
                </a:solidFill>
              </a:rPr>
              <a:t>Fti</a:t>
            </a:r>
            <a:r>
              <a:rPr lang="es-AR" sz="1000" b="1" dirty="0">
                <a:solidFill>
                  <a:schemeClr val="tx1"/>
                </a:solidFill>
              </a:rPr>
              <a:t>: Fecha temprana inicio; </a:t>
            </a:r>
            <a:r>
              <a:rPr lang="es-AR" sz="1000" b="1" dirty="0" err="1">
                <a:solidFill>
                  <a:schemeClr val="tx1"/>
                </a:solidFill>
              </a:rPr>
              <a:t>Ftj</a:t>
            </a:r>
            <a:r>
              <a:rPr lang="es-AR" sz="1000" b="1" dirty="0">
                <a:solidFill>
                  <a:schemeClr val="tx1"/>
                </a:solidFill>
              </a:rPr>
              <a:t>: Fecha temprana fin.</a:t>
            </a:r>
            <a:endParaRPr lang="es-AR" sz="1000" b="1" dirty="0"/>
          </a:p>
        </p:txBody>
      </p:sp>
    </p:spTree>
    <p:extLst>
      <p:ext uri="{BB962C8B-B14F-4D97-AF65-F5344CB8AC3E}">
        <p14:creationId xmlns:p14="http://schemas.microsoft.com/office/powerpoint/2010/main" val="16253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Identificación del c</a:t>
            </a: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amino crítico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FD581CE-5AE9-42B1-BBFE-783CDBE8FF9E}"/>
              </a:ext>
            </a:extLst>
          </p:cNvPr>
          <p:cNvCxnSpPr>
            <a:cxnSpLocks/>
          </p:cNvCxnSpPr>
          <p:nvPr/>
        </p:nvCxnSpPr>
        <p:spPr>
          <a:xfrm flipV="1">
            <a:off x="702680" y="2083856"/>
            <a:ext cx="779688" cy="777877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12C3756-7F7F-4728-BCD5-98904EDC9F57}"/>
              </a:ext>
            </a:extLst>
          </p:cNvPr>
          <p:cNvCxnSpPr>
            <a:cxnSpLocks/>
          </p:cNvCxnSpPr>
          <p:nvPr/>
        </p:nvCxnSpPr>
        <p:spPr>
          <a:xfrm>
            <a:off x="786268" y="3063531"/>
            <a:ext cx="6125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B0B668B-BDAE-4791-840E-C96AE11D53DB}"/>
              </a:ext>
            </a:extLst>
          </p:cNvPr>
          <p:cNvCxnSpPr>
            <a:cxnSpLocks/>
          </p:cNvCxnSpPr>
          <p:nvPr/>
        </p:nvCxnSpPr>
        <p:spPr>
          <a:xfrm>
            <a:off x="702680" y="3265329"/>
            <a:ext cx="779688" cy="777877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DBDDD8B-16D2-421E-9BCC-FC0582084644}"/>
              </a:ext>
            </a:extLst>
          </p:cNvPr>
          <p:cNvCxnSpPr>
            <a:cxnSpLocks/>
          </p:cNvCxnSpPr>
          <p:nvPr/>
        </p:nvCxnSpPr>
        <p:spPr>
          <a:xfrm>
            <a:off x="1969552" y="1882058"/>
            <a:ext cx="772212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5AE749E-ABDE-4C51-B0D1-5A4B71BA31E1}"/>
              </a:ext>
            </a:extLst>
          </p:cNvPr>
          <p:cNvCxnSpPr>
            <a:cxnSpLocks/>
          </p:cNvCxnSpPr>
          <p:nvPr/>
        </p:nvCxnSpPr>
        <p:spPr>
          <a:xfrm>
            <a:off x="1885964" y="3265329"/>
            <a:ext cx="939388" cy="7778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E5E9827-5FDD-4B69-9AAC-316035D972F9}"/>
              </a:ext>
            </a:extLst>
          </p:cNvPr>
          <p:cNvCxnSpPr>
            <a:cxnSpLocks/>
          </p:cNvCxnSpPr>
          <p:nvPr/>
        </p:nvCxnSpPr>
        <p:spPr>
          <a:xfrm>
            <a:off x="1969552" y="4245004"/>
            <a:ext cx="772212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F257E98-82D0-49A9-9268-0FC12DA31DB7}"/>
              </a:ext>
            </a:extLst>
          </p:cNvPr>
          <p:cNvCxnSpPr>
            <a:cxnSpLocks/>
          </p:cNvCxnSpPr>
          <p:nvPr/>
        </p:nvCxnSpPr>
        <p:spPr>
          <a:xfrm flipV="1">
            <a:off x="3027150" y="3348917"/>
            <a:ext cx="0" cy="610701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B441CE74-D149-4721-AA44-D3D1167A0496}"/>
              </a:ext>
            </a:extLst>
          </p:cNvPr>
          <p:cNvCxnSpPr>
            <a:cxnSpLocks/>
          </p:cNvCxnSpPr>
          <p:nvPr/>
        </p:nvCxnSpPr>
        <p:spPr>
          <a:xfrm>
            <a:off x="3027150" y="2167444"/>
            <a:ext cx="0" cy="610701"/>
          </a:xfrm>
          <a:prstGeom prst="straightConnector1">
            <a:avLst/>
          </a:prstGeom>
          <a:ln w="5715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8EE530F6-D565-4EFD-8E94-3BC0995464E5}"/>
              </a:ext>
            </a:extLst>
          </p:cNvPr>
          <p:cNvCxnSpPr>
            <a:cxnSpLocks/>
          </p:cNvCxnSpPr>
          <p:nvPr/>
        </p:nvCxnSpPr>
        <p:spPr>
          <a:xfrm>
            <a:off x="3228948" y="2083856"/>
            <a:ext cx="939388" cy="777877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A22E2238-9EAE-4774-B07E-C575E509272D}"/>
              </a:ext>
            </a:extLst>
          </p:cNvPr>
          <p:cNvCxnSpPr>
            <a:cxnSpLocks/>
          </p:cNvCxnSpPr>
          <p:nvPr/>
        </p:nvCxnSpPr>
        <p:spPr>
          <a:xfrm>
            <a:off x="3312536" y="3063531"/>
            <a:ext cx="7722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64533ED-3CC4-4113-AFCE-63B0EC69FA30}"/>
              </a:ext>
            </a:extLst>
          </p:cNvPr>
          <p:cNvCxnSpPr>
            <a:cxnSpLocks/>
          </p:cNvCxnSpPr>
          <p:nvPr/>
        </p:nvCxnSpPr>
        <p:spPr>
          <a:xfrm>
            <a:off x="4370134" y="3348917"/>
            <a:ext cx="0" cy="610701"/>
          </a:xfrm>
          <a:prstGeom prst="straightConnector1">
            <a:avLst/>
          </a:prstGeom>
          <a:ln w="5715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2E166ED7-278C-4D62-AE68-CAC16968DE7E}"/>
              </a:ext>
            </a:extLst>
          </p:cNvPr>
          <p:cNvCxnSpPr>
            <a:cxnSpLocks/>
          </p:cNvCxnSpPr>
          <p:nvPr/>
        </p:nvCxnSpPr>
        <p:spPr>
          <a:xfrm>
            <a:off x="3312536" y="4245004"/>
            <a:ext cx="772212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9170174F-E526-4FFD-8A0E-AC8272BC1191}"/>
              </a:ext>
            </a:extLst>
          </p:cNvPr>
          <p:cNvCxnSpPr>
            <a:cxnSpLocks/>
          </p:cNvCxnSpPr>
          <p:nvPr/>
        </p:nvCxnSpPr>
        <p:spPr>
          <a:xfrm>
            <a:off x="4655520" y="3063531"/>
            <a:ext cx="77221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A9900874-7C94-4D44-9726-A4DE276767B0}"/>
              </a:ext>
            </a:extLst>
          </p:cNvPr>
          <p:cNvCxnSpPr>
            <a:cxnSpLocks/>
          </p:cNvCxnSpPr>
          <p:nvPr/>
        </p:nvCxnSpPr>
        <p:spPr>
          <a:xfrm>
            <a:off x="3312536" y="1882058"/>
            <a:ext cx="2400581" cy="896087"/>
          </a:xfrm>
          <a:prstGeom prst="bentConnector2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E907F9B5-E6F8-4051-8448-9C93CBA90CC3}"/>
              </a:ext>
            </a:extLst>
          </p:cNvPr>
          <p:cNvCxnSpPr>
            <a:cxnSpLocks/>
          </p:cNvCxnSpPr>
          <p:nvPr/>
        </p:nvCxnSpPr>
        <p:spPr>
          <a:xfrm flipV="1">
            <a:off x="4655520" y="3348917"/>
            <a:ext cx="1057597" cy="896087"/>
          </a:xfrm>
          <a:prstGeom prst="bentConnector2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7AD2F663-1F29-4988-852F-8BDED85090C2}"/>
              </a:ext>
            </a:extLst>
          </p:cNvPr>
          <p:cNvSpPr txBox="1"/>
          <p:nvPr/>
        </p:nvSpPr>
        <p:spPr>
          <a:xfrm rot="18801634">
            <a:off x="595786" y="2265546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A: 2.2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3CA6347-2BDD-4BD3-BC6D-D2C329879381}"/>
              </a:ext>
            </a:extLst>
          </p:cNvPr>
          <p:cNvSpPr txBox="1"/>
          <p:nvPr/>
        </p:nvSpPr>
        <p:spPr>
          <a:xfrm>
            <a:off x="770426" y="2737068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B: 1.4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67BB4191-63F8-4AD2-98EE-2879B6CE06A9}"/>
              </a:ext>
            </a:extLst>
          </p:cNvPr>
          <p:cNvSpPr txBox="1"/>
          <p:nvPr/>
        </p:nvSpPr>
        <p:spPr>
          <a:xfrm rot="2661853">
            <a:off x="836385" y="3352613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ysClr val="windowText" lastClr="000000"/>
                </a:solidFill>
              </a:rPr>
              <a:t>C: 0.2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A3DCB3E-FE3D-4889-AE4D-845E3AF45495}"/>
              </a:ext>
            </a:extLst>
          </p:cNvPr>
          <p:cNvSpPr txBox="1"/>
          <p:nvPr/>
        </p:nvSpPr>
        <p:spPr>
          <a:xfrm>
            <a:off x="2004118" y="1561315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D: 0.7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B0DC470E-66A5-458C-A275-D556AAA64F5C}"/>
              </a:ext>
            </a:extLst>
          </p:cNvPr>
          <p:cNvSpPr txBox="1"/>
          <p:nvPr/>
        </p:nvSpPr>
        <p:spPr>
          <a:xfrm rot="2356613">
            <a:off x="2017031" y="33112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E: 1.7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11335A95-C6B7-45D8-AFF3-E2FF1B42FE67}"/>
              </a:ext>
            </a:extLst>
          </p:cNvPr>
          <p:cNvSpPr txBox="1"/>
          <p:nvPr/>
        </p:nvSpPr>
        <p:spPr>
          <a:xfrm>
            <a:off x="1956931" y="3942951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F: 0.4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4DE539FC-E06A-4418-B5A7-C232391064C0}"/>
              </a:ext>
            </a:extLst>
          </p:cNvPr>
          <p:cNvSpPr txBox="1"/>
          <p:nvPr/>
        </p:nvSpPr>
        <p:spPr>
          <a:xfrm>
            <a:off x="4066103" y="156469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G: 2.7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4AAEE46E-9753-41E2-B4CF-E9535D8B3CDD}"/>
              </a:ext>
            </a:extLst>
          </p:cNvPr>
          <p:cNvSpPr txBox="1"/>
          <p:nvPr/>
        </p:nvSpPr>
        <p:spPr>
          <a:xfrm rot="2316179">
            <a:off x="3431142" y="2201136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H: 1.7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D12596D1-5951-4D2F-AB83-4FD10EB14937}"/>
              </a:ext>
            </a:extLst>
          </p:cNvPr>
          <p:cNvSpPr txBox="1"/>
          <p:nvPr/>
        </p:nvSpPr>
        <p:spPr>
          <a:xfrm>
            <a:off x="3311870" y="274455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I: 2.7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8CCC4EE-6758-46FB-BF82-4F804C06EA78}"/>
              </a:ext>
            </a:extLst>
          </p:cNvPr>
          <p:cNvSpPr txBox="1"/>
          <p:nvPr/>
        </p:nvSpPr>
        <p:spPr>
          <a:xfrm>
            <a:off x="3312048" y="3942951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J: 0.5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3E0E4CCF-5ACD-4BEA-9B99-A80C7CDED7FC}"/>
              </a:ext>
            </a:extLst>
          </p:cNvPr>
          <p:cNvSpPr txBox="1"/>
          <p:nvPr/>
        </p:nvSpPr>
        <p:spPr>
          <a:xfrm>
            <a:off x="4639676" y="2744559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K: 2.6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9A52BDF5-7269-4B9C-B1DF-F59556EA0D83}"/>
              </a:ext>
            </a:extLst>
          </p:cNvPr>
          <p:cNvSpPr txBox="1"/>
          <p:nvPr/>
        </p:nvSpPr>
        <p:spPr>
          <a:xfrm>
            <a:off x="4764512" y="3930958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L: 2.2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2F9B1675-36A0-4ABB-A979-F9563544DED3}"/>
                  </a:ext>
                </a:extLst>
              </p:cNvPr>
              <p:cNvSpPr/>
              <p:nvPr/>
            </p:nvSpPr>
            <p:spPr>
              <a:xfrm>
                <a:off x="2322300" y="2265545"/>
                <a:ext cx="6976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s-AR" sz="1600" b="1" dirty="0">
                    <a:solidFill>
                      <a:schemeClr val="tx1"/>
                    </a:solidFill>
                  </a:rPr>
                  <a:t>: </a:t>
                </a:r>
                <a:r>
                  <a:rPr lang="es-AR" b="1" dirty="0">
                    <a:solidFill>
                      <a:schemeClr val="tx1"/>
                    </a:solidFill>
                  </a:rPr>
                  <a:t>0.0</a:t>
                </a:r>
              </a:p>
            </p:txBody>
          </p:sp>
        </mc:Choice>
        <mc:Fallback xmlns=""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2F9B1675-36A0-4ABB-A979-F9563544D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300" y="2265545"/>
                <a:ext cx="697627" cy="338554"/>
              </a:xfrm>
              <a:prstGeom prst="rect">
                <a:avLst/>
              </a:prstGeom>
              <a:blipFill>
                <a:blip r:embed="rId3"/>
                <a:stretch>
                  <a:fillRect t="-5455" r="-1754" b="-236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C9C06D72-87B4-4CAD-9177-902DB504B52D}"/>
                  </a:ext>
                </a:extLst>
              </p:cNvPr>
              <p:cNvSpPr/>
              <p:nvPr/>
            </p:nvSpPr>
            <p:spPr>
              <a:xfrm>
                <a:off x="3068409" y="3522436"/>
                <a:ext cx="69923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s-AR" sz="1600" b="1" dirty="0">
                    <a:solidFill>
                      <a:srgbClr val="FF0000"/>
                    </a:solidFill>
                  </a:rPr>
                  <a:t>: </a:t>
                </a:r>
                <a:r>
                  <a:rPr lang="es-AR" b="1" dirty="0">
                    <a:solidFill>
                      <a:srgbClr val="FF0000"/>
                    </a:solidFill>
                  </a:rPr>
                  <a:t>0.0</a:t>
                </a:r>
              </a:p>
            </p:txBody>
          </p:sp>
        </mc:Choice>
        <mc:Fallback xmlns="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C9C06D72-87B4-4CAD-9177-902DB504B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409" y="3522436"/>
                <a:ext cx="699230" cy="338554"/>
              </a:xfrm>
              <a:prstGeom prst="rect">
                <a:avLst/>
              </a:prstGeom>
              <a:blipFill>
                <a:blip r:embed="rId4"/>
                <a:stretch>
                  <a:fillRect t="-5455" r="-1739" b="-236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9C8E70AC-DD9B-46CB-B61B-BC5E1DE6DADA}"/>
                  </a:ext>
                </a:extLst>
              </p:cNvPr>
              <p:cNvSpPr/>
              <p:nvPr/>
            </p:nvSpPr>
            <p:spPr>
              <a:xfrm>
                <a:off x="4494748" y="3484990"/>
                <a:ext cx="6832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s-AR" sz="1600" b="1" dirty="0">
                    <a:solidFill>
                      <a:schemeClr val="tx1"/>
                    </a:solidFill>
                  </a:rPr>
                  <a:t>: </a:t>
                </a:r>
                <a:r>
                  <a:rPr lang="es-AR" b="1" dirty="0">
                    <a:solidFill>
                      <a:schemeClr val="tx1"/>
                    </a:solidFill>
                  </a:rPr>
                  <a:t>0.0</a:t>
                </a:r>
              </a:p>
            </p:txBody>
          </p:sp>
        </mc:Choice>
        <mc:Fallback xmlns="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9C8E70AC-DD9B-46CB-B61B-BC5E1DE6D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748" y="3484990"/>
                <a:ext cx="683200" cy="338554"/>
              </a:xfrm>
              <a:prstGeom prst="rect">
                <a:avLst/>
              </a:prstGeom>
              <a:blipFill>
                <a:blip r:embed="rId5"/>
                <a:stretch>
                  <a:fillRect t="-5455" r="-1786" b="-236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upo 16">
            <a:extLst>
              <a:ext uri="{FF2B5EF4-FFF2-40B4-BE49-F238E27FC236}">
                <a16:creationId xmlns:a16="http://schemas.microsoft.com/office/drawing/2014/main" id="{6A198102-A5C9-4263-965C-708B17CE9BE7}"/>
              </a:ext>
            </a:extLst>
          </p:cNvPr>
          <p:cNvGrpSpPr/>
          <p:nvPr/>
        </p:nvGrpSpPr>
        <p:grpSpPr>
          <a:xfrm>
            <a:off x="210191" y="2731543"/>
            <a:ext cx="624657" cy="689893"/>
            <a:chOff x="210191" y="2731543"/>
            <a:chExt cx="624657" cy="689893"/>
          </a:xfrm>
          <a:effectLst>
            <a:glow rad="63500">
              <a:schemeClr val="accent6">
                <a:satMod val="175000"/>
                <a:alpha val="40000"/>
              </a:schemeClr>
            </a:glow>
          </a:effectLst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A3120876-2156-411A-9D30-F6CB6AAF726F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5732BBF6-5EC1-4AB7-9997-E7030F8E5666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cxnSp>
            <p:nvCxnSpPr>
              <p:cNvPr id="4" name="Conector recto 3">
                <a:extLst>
                  <a:ext uri="{FF2B5EF4-FFF2-40B4-BE49-F238E27FC236}">
                    <a16:creationId xmlns:a16="http://schemas.microsoft.com/office/drawing/2014/main" id="{B4FB7563-929C-4640-9C24-524828D21209}"/>
                  </a:ext>
                </a:extLst>
              </p:cNvPr>
              <p:cNvCxnSpPr>
                <a:cxnSpLocks/>
                <a:stCxn id="2" idx="0"/>
                <a:endCxn id="2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solidFill>
                <a:srgbClr val="0070C0"/>
              </a:solidFill>
              <a:ln w="28575">
                <a:solidFill>
                  <a:srgbClr val="00206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D2ED53B9-5FF7-400C-9B03-44C43B079305}"/>
                  </a:ext>
                </a:extLst>
              </p:cNvPr>
              <p:cNvCxnSpPr>
                <a:cxnSpLocks/>
                <a:endCxn id="2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solidFill>
                <a:srgbClr val="0070C0"/>
              </a:solidFill>
              <a:ln w="28575">
                <a:solidFill>
                  <a:srgbClr val="00206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6A739C5D-F1C8-44D1-B41D-BCFA635DC653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C1074F11-1B8E-4A67-8FE1-A777A781FFF3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0.0</a:t>
              </a:r>
            </a:p>
          </p:txBody>
        </p:sp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59DAB8C0-C943-4830-AFDC-A646464EEB07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0.0</a:t>
              </a: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A2413AEA-22AE-432D-9C80-EEA94BECAB61}"/>
              </a:ext>
            </a:extLst>
          </p:cNvPr>
          <p:cNvGrpSpPr/>
          <p:nvPr/>
        </p:nvGrpSpPr>
        <p:grpSpPr>
          <a:xfrm>
            <a:off x="1422079" y="1541167"/>
            <a:ext cx="624657" cy="689893"/>
            <a:chOff x="210191" y="2731543"/>
            <a:chExt cx="624657" cy="689893"/>
          </a:xfrm>
        </p:grpSpPr>
        <p:grpSp>
          <p:nvGrpSpPr>
            <p:cNvPr id="61" name="Grupo 60">
              <a:extLst>
                <a:ext uri="{FF2B5EF4-FFF2-40B4-BE49-F238E27FC236}">
                  <a16:creationId xmlns:a16="http://schemas.microsoft.com/office/drawing/2014/main" id="{D8DE8091-D27E-436C-B029-423F718A8ECF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14E06380-7E33-4F93-87A8-6D6AF513B750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69" name="Conector recto 68">
                <a:extLst>
                  <a:ext uri="{FF2B5EF4-FFF2-40B4-BE49-F238E27FC236}">
                    <a16:creationId xmlns:a16="http://schemas.microsoft.com/office/drawing/2014/main" id="{4F94D4AD-3E7C-49BD-AB82-F76DCE2622AF}"/>
                  </a:ext>
                </a:extLst>
              </p:cNvPr>
              <p:cNvCxnSpPr>
                <a:cxnSpLocks/>
                <a:stCxn id="68" idx="0"/>
                <a:endCxn id="68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>
                <a:extLst>
                  <a:ext uri="{FF2B5EF4-FFF2-40B4-BE49-F238E27FC236}">
                    <a16:creationId xmlns:a16="http://schemas.microsoft.com/office/drawing/2014/main" id="{7FC59358-04C9-4288-8846-4121BA94FDBF}"/>
                  </a:ext>
                </a:extLst>
              </p:cNvPr>
              <p:cNvCxnSpPr>
                <a:cxnSpLocks/>
                <a:endCxn id="68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49B69C11-8C4B-4715-B01E-992F763930DA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FA7A4B35-58E0-46CF-818C-C5932A21A569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2.2</a:t>
              </a:r>
            </a:p>
          </p:txBody>
        </p:sp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460F025F-8956-4C02-83E7-7C80C52764AA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2.4</a:t>
              </a: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AF7CA69E-4E0C-4436-9D9D-512E955BBDC5}"/>
              </a:ext>
            </a:extLst>
          </p:cNvPr>
          <p:cNvGrpSpPr/>
          <p:nvPr/>
        </p:nvGrpSpPr>
        <p:grpSpPr>
          <a:xfrm>
            <a:off x="1405515" y="2731543"/>
            <a:ext cx="624657" cy="689893"/>
            <a:chOff x="210191" y="2731543"/>
            <a:chExt cx="624657" cy="689893"/>
          </a:xfrm>
          <a:effectLst>
            <a:glow rad="63500">
              <a:schemeClr val="accent6">
                <a:satMod val="175000"/>
                <a:alpha val="40000"/>
              </a:schemeClr>
            </a:glow>
          </a:effectLst>
        </p:grpSpPr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DD907DFC-9B37-4B01-909F-4403CE36AE3E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92" name="Rectángulo 91">
                <a:extLst>
                  <a:ext uri="{FF2B5EF4-FFF2-40B4-BE49-F238E27FC236}">
                    <a16:creationId xmlns:a16="http://schemas.microsoft.com/office/drawing/2014/main" id="{176C31BB-C1AA-48FD-AE4D-D879E2B088BC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93" name="Conector recto 92">
                <a:extLst>
                  <a:ext uri="{FF2B5EF4-FFF2-40B4-BE49-F238E27FC236}">
                    <a16:creationId xmlns:a16="http://schemas.microsoft.com/office/drawing/2014/main" id="{D3EC1E24-E5CD-4C5A-AC83-2A06F0D01B1C}"/>
                  </a:ext>
                </a:extLst>
              </p:cNvPr>
              <p:cNvCxnSpPr>
                <a:cxnSpLocks/>
                <a:stCxn id="92" idx="0"/>
                <a:endCxn id="92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Conector recto 93">
                <a:extLst>
                  <a:ext uri="{FF2B5EF4-FFF2-40B4-BE49-F238E27FC236}">
                    <a16:creationId xmlns:a16="http://schemas.microsoft.com/office/drawing/2014/main" id="{1B6E3035-D71E-4812-8085-9BC299CC0F37}"/>
                  </a:ext>
                </a:extLst>
              </p:cNvPr>
              <p:cNvCxnSpPr>
                <a:cxnSpLocks/>
                <a:endCxn id="92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9" name="Rectángulo 88">
              <a:extLst>
                <a:ext uri="{FF2B5EF4-FFF2-40B4-BE49-F238E27FC236}">
                  <a16:creationId xmlns:a16="http://schemas.microsoft.com/office/drawing/2014/main" id="{605503FF-F56A-4167-91CC-9A9C84BAA9FD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B30D972D-7896-4217-BE65-43E648FC399F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1.4</a:t>
              </a:r>
            </a:p>
          </p:txBody>
        </p:sp>
        <p:sp>
          <p:nvSpPr>
            <p:cNvPr id="91" name="Rectángulo 90">
              <a:extLst>
                <a:ext uri="{FF2B5EF4-FFF2-40B4-BE49-F238E27FC236}">
                  <a16:creationId xmlns:a16="http://schemas.microsoft.com/office/drawing/2014/main" id="{CE04598B-377F-400D-9A20-C6BF248A2EB2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1.4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4345B678-0498-464D-8759-220DAF9C91A6}"/>
              </a:ext>
            </a:extLst>
          </p:cNvPr>
          <p:cNvGrpSpPr/>
          <p:nvPr/>
        </p:nvGrpSpPr>
        <p:grpSpPr>
          <a:xfrm>
            <a:off x="1388614" y="3856224"/>
            <a:ext cx="624657" cy="689893"/>
            <a:chOff x="210191" y="2731543"/>
            <a:chExt cx="624657" cy="689893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DC310482-A654-4466-A29D-B01726EACF1E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100" name="Rectángulo 99">
                <a:extLst>
                  <a:ext uri="{FF2B5EF4-FFF2-40B4-BE49-F238E27FC236}">
                    <a16:creationId xmlns:a16="http://schemas.microsoft.com/office/drawing/2014/main" id="{248B640E-6125-489E-A048-13FB943851CA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01" name="Conector recto 100">
                <a:extLst>
                  <a:ext uri="{FF2B5EF4-FFF2-40B4-BE49-F238E27FC236}">
                    <a16:creationId xmlns:a16="http://schemas.microsoft.com/office/drawing/2014/main" id="{630A649E-1A1C-494A-B718-33904E729848}"/>
                  </a:ext>
                </a:extLst>
              </p:cNvPr>
              <p:cNvCxnSpPr>
                <a:cxnSpLocks/>
                <a:stCxn id="100" idx="0"/>
                <a:endCxn id="100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Conector recto 101">
                <a:extLst>
                  <a:ext uri="{FF2B5EF4-FFF2-40B4-BE49-F238E27FC236}">
                    <a16:creationId xmlns:a16="http://schemas.microsoft.com/office/drawing/2014/main" id="{C52E115A-5C5F-45A0-979D-55B8ABF6FA0D}"/>
                  </a:ext>
                </a:extLst>
              </p:cNvPr>
              <p:cNvCxnSpPr>
                <a:cxnSpLocks/>
                <a:endCxn id="100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D2FFBC53-FB13-4C01-A94B-7BF6F0EF4BF3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98" name="Rectángulo 97">
              <a:extLst>
                <a:ext uri="{FF2B5EF4-FFF2-40B4-BE49-F238E27FC236}">
                  <a16:creationId xmlns:a16="http://schemas.microsoft.com/office/drawing/2014/main" id="{D9EA4F12-755A-4383-AF29-05190FF8E194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0.2</a:t>
              </a:r>
            </a:p>
          </p:txBody>
        </p:sp>
        <p:sp>
          <p:nvSpPr>
            <p:cNvPr id="99" name="Rectángulo 98">
              <a:extLst>
                <a:ext uri="{FF2B5EF4-FFF2-40B4-BE49-F238E27FC236}">
                  <a16:creationId xmlns:a16="http://schemas.microsoft.com/office/drawing/2014/main" id="{AE157339-3152-4579-A1CF-C6CB64921685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2.7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68E37EE0-8C9A-4D05-B87D-6430511269AF}"/>
              </a:ext>
            </a:extLst>
          </p:cNvPr>
          <p:cNvGrpSpPr/>
          <p:nvPr/>
        </p:nvGrpSpPr>
        <p:grpSpPr>
          <a:xfrm>
            <a:off x="2756080" y="1531514"/>
            <a:ext cx="624657" cy="689893"/>
            <a:chOff x="210191" y="2731543"/>
            <a:chExt cx="624657" cy="689893"/>
          </a:xfrm>
        </p:grpSpPr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95188DD5-91F9-4784-8F30-CFC66885A1D1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108" name="Rectángulo 107">
                <a:extLst>
                  <a:ext uri="{FF2B5EF4-FFF2-40B4-BE49-F238E27FC236}">
                    <a16:creationId xmlns:a16="http://schemas.microsoft.com/office/drawing/2014/main" id="{6411D0FF-D923-4BF3-B987-93A09A1EFAED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cxnSp>
            <p:nvCxnSpPr>
              <p:cNvPr id="109" name="Conector recto 108">
                <a:extLst>
                  <a:ext uri="{FF2B5EF4-FFF2-40B4-BE49-F238E27FC236}">
                    <a16:creationId xmlns:a16="http://schemas.microsoft.com/office/drawing/2014/main" id="{5F42A038-D538-479F-B266-81C0D7F550AB}"/>
                  </a:ext>
                </a:extLst>
              </p:cNvPr>
              <p:cNvCxnSpPr>
                <a:cxnSpLocks/>
                <a:stCxn id="108" idx="0"/>
                <a:endCxn id="108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Conector recto 109">
                <a:extLst>
                  <a:ext uri="{FF2B5EF4-FFF2-40B4-BE49-F238E27FC236}">
                    <a16:creationId xmlns:a16="http://schemas.microsoft.com/office/drawing/2014/main" id="{9BE52F0E-D2C2-492A-BF0F-598A85FF0351}"/>
                  </a:ext>
                </a:extLst>
              </p:cNvPr>
              <p:cNvCxnSpPr>
                <a:cxnSpLocks/>
                <a:endCxn id="108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5" name="Rectángulo 104">
              <a:extLst>
                <a:ext uri="{FF2B5EF4-FFF2-40B4-BE49-F238E27FC236}">
                  <a16:creationId xmlns:a16="http://schemas.microsoft.com/office/drawing/2014/main" id="{71384085-885D-4759-85CE-96D8AD85FCB3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6" name="Rectángulo 105">
              <a:extLst>
                <a:ext uri="{FF2B5EF4-FFF2-40B4-BE49-F238E27FC236}">
                  <a16:creationId xmlns:a16="http://schemas.microsoft.com/office/drawing/2014/main" id="{CA6A0707-FD5D-4610-8685-F0137985E82F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2.9</a:t>
              </a:r>
            </a:p>
          </p:txBody>
        </p:sp>
        <p:sp>
          <p:nvSpPr>
            <p:cNvPr id="107" name="Rectángulo 106">
              <a:extLst>
                <a:ext uri="{FF2B5EF4-FFF2-40B4-BE49-F238E27FC236}">
                  <a16:creationId xmlns:a16="http://schemas.microsoft.com/office/drawing/2014/main" id="{CA19EB92-EBD8-4E8A-848D-5FAA237EEBF4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3.1</a:t>
              </a:r>
            </a:p>
          </p:txBody>
        </p: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ACD09D93-CB83-4CED-8622-34ED3D6167D9}"/>
              </a:ext>
            </a:extLst>
          </p:cNvPr>
          <p:cNvGrpSpPr/>
          <p:nvPr/>
        </p:nvGrpSpPr>
        <p:grpSpPr>
          <a:xfrm>
            <a:off x="2756080" y="2731543"/>
            <a:ext cx="624657" cy="689893"/>
            <a:chOff x="210191" y="2731543"/>
            <a:chExt cx="624657" cy="689893"/>
          </a:xfrm>
          <a:effectLst>
            <a:glow rad="63500">
              <a:schemeClr val="accent6">
                <a:satMod val="175000"/>
                <a:alpha val="40000"/>
              </a:schemeClr>
            </a:glow>
          </a:effectLst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3E7B5ADF-2333-4C0C-B775-D6ED139C7491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116" name="Rectángulo 115">
                <a:extLst>
                  <a:ext uri="{FF2B5EF4-FFF2-40B4-BE49-F238E27FC236}">
                    <a16:creationId xmlns:a16="http://schemas.microsoft.com/office/drawing/2014/main" id="{0E193385-CE1A-4035-B468-CE0D0EA0F30A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17" name="Conector recto 116">
                <a:extLst>
                  <a:ext uri="{FF2B5EF4-FFF2-40B4-BE49-F238E27FC236}">
                    <a16:creationId xmlns:a16="http://schemas.microsoft.com/office/drawing/2014/main" id="{3982E84F-B708-464F-99CF-9A60A40C24DD}"/>
                  </a:ext>
                </a:extLst>
              </p:cNvPr>
              <p:cNvCxnSpPr>
                <a:cxnSpLocks/>
                <a:stCxn id="116" idx="0"/>
                <a:endCxn id="116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ector recto 117">
                <a:extLst>
                  <a:ext uri="{FF2B5EF4-FFF2-40B4-BE49-F238E27FC236}">
                    <a16:creationId xmlns:a16="http://schemas.microsoft.com/office/drawing/2014/main" id="{241E111D-13B1-4F0D-9336-E647E5F85D8B}"/>
                  </a:ext>
                </a:extLst>
              </p:cNvPr>
              <p:cNvCxnSpPr>
                <a:cxnSpLocks/>
                <a:endCxn id="116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3" name="Rectángulo 112">
              <a:extLst>
                <a:ext uri="{FF2B5EF4-FFF2-40B4-BE49-F238E27FC236}">
                  <a16:creationId xmlns:a16="http://schemas.microsoft.com/office/drawing/2014/main" id="{E99B5941-27E6-4522-89F2-A49C61AD0D0B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14" name="Rectángulo 113">
              <a:extLst>
                <a:ext uri="{FF2B5EF4-FFF2-40B4-BE49-F238E27FC236}">
                  <a16:creationId xmlns:a16="http://schemas.microsoft.com/office/drawing/2014/main" id="{19C80992-D30F-4F8B-BDE9-EE3332FFD573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3.1</a:t>
              </a:r>
            </a:p>
          </p:txBody>
        </p:sp>
        <p:sp>
          <p:nvSpPr>
            <p:cNvPr id="115" name="Rectángulo 114">
              <a:extLst>
                <a:ext uri="{FF2B5EF4-FFF2-40B4-BE49-F238E27FC236}">
                  <a16:creationId xmlns:a16="http://schemas.microsoft.com/office/drawing/2014/main" id="{4627FD5C-3DD1-4D59-8F0F-EDE3A14EECAE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3.1</a:t>
              </a:r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9747ADAB-7095-4C36-A986-8C3DBD787FF9}"/>
              </a:ext>
            </a:extLst>
          </p:cNvPr>
          <p:cNvGrpSpPr/>
          <p:nvPr/>
        </p:nvGrpSpPr>
        <p:grpSpPr>
          <a:xfrm>
            <a:off x="2761657" y="3887099"/>
            <a:ext cx="624657" cy="689893"/>
            <a:chOff x="210191" y="2731543"/>
            <a:chExt cx="624657" cy="689893"/>
          </a:xfrm>
          <a:effectLst>
            <a:glow rad="63500">
              <a:schemeClr val="accent6">
                <a:satMod val="175000"/>
                <a:alpha val="40000"/>
              </a:schemeClr>
            </a:glow>
          </a:effectLst>
        </p:grpSpPr>
        <p:grpSp>
          <p:nvGrpSpPr>
            <p:cNvPr id="120" name="Grupo 119">
              <a:extLst>
                <a:ext uri="{FF2B5EF4-FFF2-40B4-BE49-F238E27FC236}">
                  <a16:creationId xmlns:a16="http://schemas.microsoft.com/office/drawing/2014/main" id="{3CA4F6BA-6E34-4FCA-AAEE-01EC0B194821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124" name="Rectángulo 123">
                <a:extLst>
                  <a:ext uri="{FF2B5EF4-FFF2-40B4-BE49-F238E27FC236}">
                    <a16:creationId xmlns:a16="http://schemas.microsoft.com/office/drawing/2014/main" id="{DCD2ADDB-C07D-425F-B374-88CB567559A6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25" name="Conector recto 124">
                <a:extLst>
                  <a:ext uri="{FF2B5EF4-FFF2-40B4-BE49-F238E27FC236}">
                    <a16:creationId xmlns:a16="http://schemas.microsoft.com/office/drawing/2014/main" id="{2E39AD3E-0BE0-4EDA-84FB-FD4758A2CE66}"/>
                  </a:ext>
                </a:extLst>
              </p:cNvPr>
              <p:cNvCxnSpPr>
                <a:cxnSpLocks/>
                <a:stCxn id="124" idx="0"/>
                <a:endCxn id="124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Conector recto 125">
                <a:extLst>
                  <a:ext uri="{FF2B5EF4-FFF2-40B4-BE49-F238E27FC236}">
                    <a16:creationId xmlns:a16="http://schemas.microsoft.com/office/drawing/2014/main" id="{A1F9EA9E-5E58-41F9-AA95-CF1E34371F54}"/>
                  </a:ext>
                </a:extLst>
              </p:cNvPr>
              <p:cNvCxnSpPr>
                <a:cxnSpLocks/>
                <a:endCxn id="124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1" name="Rectángulo 120">
              <a:extLst>
                <a:ext uri="{FF2B5EF4-FFF2-40B4-BE49-F238E27FC236}">
                  <a16:creationId xmlns:a16="http://schemas.microsoft.com/office/drawing/2014/main" id="{398D0548-74A8-4B17-955D-7E41AC030192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22" name="Rectángulo 121">
              <a:extLst>
                <a:ext uri="{FF2B5EF4-FFF2-40B4-BE49-F238E27FC236}">
                  <a16:creationId xmlns:a16="http://schemas.microsoft.com/office/drawing/2014/main" id="{5C066279-A303-4508-846B-CC18AB281228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3.1</a:t>
              </a:r>
            </a:p>
          </p:txBody>
        </p:sp>
        <p:sp>
          <p:nvSpPr>
            <p:cNvPr id="123" name="Rectángulo 122">
              <a:extLst>
                <a:ext uri="{FF2B5EF4-FFF2-40B4-BE49-F238E27FC236}">
                  <a16:creationId xmlns:a16="http://schemas.microsoft.com/office/drawing/2014/main" id="{EC8C9752-A043-4DB5-A02B-EB6034D45D08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3.1</a:t>
              </a:r>
            </a:p>
          </p:txBody>
        </p:sp>
      </p:grp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358B56C0-18FA-4895-BCFE-9A460C57139F}"/>
              </a:ext>
            </a:extLst>
          </p:cNvPr>
          <p:cNvGrpSpPr/>
          <p:nvPr/>
        </p:nvGrpSpPr>
        <p:grpSpPr>
          <a:xfrm>
            <a:off x="4083277" y="2737068"/>
            <a:ext cx="624657" cy="689893"/>
            <a:chOff x="210191" y="2731543"/>
            <a:chExt cx="624657" cy="689893"/>
          </a:xfrm>
          <a:effectLst>
            <a:glow rad="63500">
              <a:schemeClr val="accent6">
                <a:satMod val="175000"/>
                <a:alpha val="40000"/>
              </a:schemeClr>
            </a:glow>
          </a:effectLst>
        </p:grpSpPr>
        <p:grpSp>
          <p:nvGrpSpPr>
            <p:cNvPr id="128" name="Grupo 127">
              <a:extLst>
                <a:ext uri="{FF2B5EF4-FFF2-40B4-BE49-F238E27FC236}">
                  <a16:creationId xmlns:a16="http://schemas.microsoft.com/office/drawing/2014/main" id="{75F94136-55ED-418E-979A-89474EFA4B22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132" name="Rectángulo 131">
                <a:extLst>
                  <a:ext uri="{FF2B5EF4-FFF2-40B4-BE49-F238E27FC236}">
                    <a16:creationId xmlns:a16="http://schemas.microsoft.com/office/drawing/2014/main" id="{E8AE2311-8324-4902-8C03-6D51D5D1826B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33" name="Conector recto 132">
                <a:extLst>
                  <a:ext uri="{FF2B5EF4-FFF2-40B4-BE49-F238E27FC236}">
                    <a16:creationId xmlns:a16="http://schemas.microsoft.com/office/drawing/2014/main" id="{0899C900-0590-46DF-B90D-16239F0635EB}"/>
                  </a:ext>
                </a:extLst>
              </p:cNvPr>
              <p:cNvCxnSpPr>
                <a:cxnSpLocks/>
                <a:stCxn id="132" idx="0"/>
                <a:endCxn id="132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Conector recto 133">
                <a:extLst>
                  <a:ext uri="{FF2B5EF4-FFF2-40B4-BE49-F238E27FC236}">
                    <a16:creationId xmlns:a16="http://schemas.microsoft.com/office/drawing/2014/main" id="{4B0833A2-AF55-4216-B903-03E5E69E7E16}"/>
                  </a:ext>
                </a:extLst>
              </p:cNvPr>
              <p:cNvCxnSpPr>
                <a:cxnSpLocks/>
                <a:endCxn id="132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29CE29A6-B60F-4BD2-8F4B-B709D1EED388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14943D5F-6514-42BE-A1A8-DAB40809732F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5.8</a:t>
              </a:r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3098DAC6-AEC0-4726-A901-192EAEE788C0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5.8</a:t>
              </a:r>
            </a:p>
          </p:txBody>
        </p:sp>
      </p:grp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51216F64-AC6D-4C1F-AF89-A0682080531E}"/>
              </a:ext>
            </a:extLst>
          </p:cNvPr>
          <p:cNvGrpSpPr/>
          <p:nvPr/>
        </p:nvGrpSpPr>
        <p:grpSpPr>
          <a:xfrm>
            <a:off x="4077742" y="3901770"/>
            <a:ext cx="624657" cy="689893"/>
            <a:chOff x="210191" y="2731543"/>
            <a:chExt cx="624657" cy="689893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D81EC8C7-8E68-4AF0-8C2E-B32DCDD3239A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140" name="Rectángulo 139">
                <a:extLst>
                  <a:ext uri="{FF2B5EF4-FFF2-40B4-BE49-F238E27FC236}">
                    <a16:creationId xmlns:a16="http://schemas.microsoft.com/office/drawing/2014/main" id="{0F70873B-27A6-4E03-A351-FCD0BCF1A69F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41" name="Conector recto 140">
                <a:extLst>
                  <a:ext uri="{FF2B5EF4-FFF2-40B4-BE49-F238E27FC236}">
                    <a16:creationId xmlns:a16="http://schemas.microsoft.com/office/drawing/2014/main" id="{48E8F232-0434-4D21-AB09-86399C22E9FE}"/>
                  </a:ext>
                </a:extLst>
              </p:cNvPr>
              <p:cNvCxnSpPr>
                <a:cxnSpLocks/>
                <a:stCxn id="140" idx="0"/>
                <a:endCxn id="140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Conector recto 141">
                <a:extLst>
                  <a:ext uri="{FF2B5EF4-FFF2-40B4-BE49-F238E27FC236}">
                    <a16:creationId xmlns:a16="http://schemas.microsoft.com/office/drawing/2014/main" id="{96014397-F270-485D-B817-577CF8E38EEB}"/>
                  </a:ext>
                </a:extLst>
              </p:cNvPr>
              <p:cNvCxnSpPr>
                <a:cxnSpLocks/>
                <a:endCxn id="140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1A7F60A0-1F67-44BC-BFF6-1D3AC2F75AEB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18827356-5693-46D5-B99E-63AE1A1FAC90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5.8</a:t>
              </a:r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7883F1FD-F44C-49BF-AC34-7DA64629D68C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6.2</a:t>
              </a:r>
            </a:p>
          </p:txBody>
        </p: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FCA22E27-7CFF-4F78-B969-A74588E1C475}"/>
              </a:ext>
            </a:extLst>
          </p:cNvPr>
          <p:cNvGrpSpPr/>
          <p:nvPr/>
        </p:nvGrpSpPr>
        <p:grpSpPr>
          <a:xfrm>
            <a:off x="5396600" y="2730495"/>
            <a:ext cx="651370" cy="689893"/>
            <a:chOff x="183478" y="2731543"/>
            <a:chExt cx="651370" cy="689893"/>
          </a:xfrm>
          <a:effectLst>
            <a:glow rad="63500">
              <a:schemeClr val="accent6">
                <a:satMod val="175000"/>
                <a:alpha val="40000"/>
              </a:schemeClr>
            </a:glow>
          </a:effectLst>
        </p:grpSpPr>
        <p:grpSp>
          <p:nvGrpSpPr>
            <p:cNvPr id="144" name="Grupo 143">
              <a:extLst>
                <a:ext uri="{FF2B5EF4-FFF2-40B4-BE49-F238E27FC236}">
                  <a16:creationId xmlns:a16="http://schemas.microsoft.com/office/drawing/2014/main" id="{ED07B8C5-AC73-428A-A2CE-7E92D9411631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148" name="Rectángulo 147">
                <a:extLst>
                  <a:ext uri="{FF2B5EF4-FFF2-40B4-BE49-F238E27FC236}">
                    <a16:creationId xmlns:a16="http://schemas.microsoft.com/office/drawing/2014/main" id="{71D21FEF-DEC5-4E21-AA8B-FD38F4D7B244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cxnSp>
            <p:nvCxnSpPr>
              <p:cNvPr id="149" name="Conector recto 148">
                <a:extLst>
                  <a:ext uri="{FF2B5EF4-FFF2-40B4-BE49-F238E27FC236}">
                    <a16:creationId xmlns:a16="http://schemas.microsoft.com/office/drawing/2014/main" id="{CB356DD6-73DD-4ADE-A958-C695D2288BE9}"/>
                  </a:ext>
                </a:extLst>
              </p:cNvPr>
              <p:cNvCxnSpPr>
                <a:cxnSpLocks/>
                <a:stCxn id="148" idx="0"/>
                <a:endCxn id="148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solidFill>
                <a:srgbClr val="0070C0"/>
              </a:solidFill>
              <a:ln w="28575">
                <a:solidFill>
                  <a:srgbClr val="00206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Conector recto 149">
                <a:extLst>
                  <a:ext uri="{FF2B5EF4-FFF2-40B4-BE49-F238E27FC236}">
                    <a16:creationId xmlns:a16="http://schemas.microsoft.com/office/drawing/2014/main" id="{48DA5687-8579-40E1-844C-57857886E344}"/>
                  </a:ext>
                </a:extLst>
              </p:cNvPr>
              <p:cNvCxnSpPr>
                <a:cxnSpLocks/>
                <a:endCxn id="148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solidFill>
                <a:srgbClr val="0070C0"/>
              </a:solidFill>
              <a:ln w="28575">
                <a:solidFill>
                  <a:srgbClr val="00206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EE91D601-4946-4D3F-9825-6D6F583EFE30}"/>
                </a:ext>
              </a:extLst>
            </p:cNvPr>
            <p:cNvSpPr/>
            <p:nvPr/>
          </p:nvSpPr>
          <p:spPr>
            <a:xfrm>
              <a:off x="183478" y="2922600"/>
              <a:ext cx="3834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E753B16A-2068-4B6B-9A94-818B6FAEC156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8.4</a:t>
              </a:r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9F3365D8-6A4B-4CCE-AB8C-A4C8030FCEFD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8.4</a:t>
              </a:r>
            </a:p>
          </p:txBody>
        </p:sp>
      </p:grp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AEE0772E-9047-4F0C-B039-951BFFB577B5}"/>
              </a:ext>
            </a:extLst>
          </p:cNvPr>
          <p:cNvSpPr txBox="1"/>
          <p:nvPr/>
        </p:nvSpPr>
        <p:spPr>
          <a:xfrm>
            <a:off x="0" y="4833314"/>
            <a:ext cx="5363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b="1" dirty="0">
                <a:solidFill>
                  <a:schemeClr val="tx1"/>
                </a:solidFill>
              </a:rPr>
              <a:t>* Referencia: </a:t>
            </a:r>
            <a:r>
              <a:rPr lang="es-AR" sz="1000" b="1" dirty="0" err="1">
                <a:solidFill>
                  <a:schemeClr val="tx1"/>
                </a:solidFill>
              </a:rPr>
              <a:t>FTj</a:t>
            </a:r>
            <a:r>
              <a:rPr lang="es-AR" sz="1000" b="1" dirty="0">
                <a:solidFill>
                  <a:schemeClr val="tx1"/>
                </a:solidFill>
              </a:rPr>
              <a:t>: Fecha tardía fin; </a:t>
            </a:r>
            <a:r>
              <a:rPr lang="es-AR" sz="1000" b="1" dirty="0" err="1">
                <a:solidFill>
                  <a:schemeClr val="tx1"/>
                </a:solidFill>
              </a:rPr>
              <a:t>Fti</a:t>
            </a:r>
            <a:r>
              <a:rPr lang="es-AR" sz="1000" b="1" dirty="0">
                <a:solidFill>
                  <a:schemeClr val="tx1"/>
                </a:solidFill>
              </a:rPr>
              <a:t>: Fecha temprana inicio; </a:t>
            </a:r>
            <a:r>
              <a:rPr lang="es-AR" sz="1000" b="1" dirty="0" err="1">
                <a:solidFill>
                  <a:schemeClr val="tx1"/>
                </a:solidFill>
              </a:rPr>
              <a:t>Ftj</a:t>
            </a:r>
            <a:r>
              <a:rPr lang="es-AR" sz="1000" b="1" dirty="0">
                <a:solidFill>
                  <a:schemeClr val="tx1"/>
                </a:solidFill>
              </a:rPr>
              <a:t>: Fecha temprana fin.</a:t>
            </a:r>
            <a:endParaRPr lang="es-AR" sz="1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1" name="Tabla 150">
                <a:extLst>
                  <a:ext uri="{FF2B5EF4-FFF2-40B4-BE49-F238E27FC236}">
                    <a16:creationId xmlns:a16="http://schemas.microsoft.com/office/drawing/2014/main" id="{62A1F667-69CB-49EE-AFFF-2552D9DF89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4528212"/>
                  </p:ext>
                </p:extLst>
              </p:nvPr>
            </p:nvGraphicFramePr>
            <p:xfrm>
              <a:off x="6227746" y="1253213"/>
              <a:ext cx="2746918" cy="3662511"/>
            </p:xfrm>
            <a:graphic>
              <a:graphicData uri="http://schemas.openxmlformats.org/drawingml/2006/table">
                <a:tbl>
                  <a:tblPr>
                    <a:tableStyleId>{69C7853C-536D-4A76-A0AE-DD22124D55A5}</a:tableStyleId>
                  </a:tblPr>
                  <a:tblGrid>
                    <a:gridCol w="442888">
                      <a:extLst>
                        <a:ext uri="{9D8B030D-6E8A-4147-A177-3AD203B41FA5}">
                          <a16:colId xmlns:a16="http://schemas.microsoft.com/office/drawing/2014/main" val="2042179662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114589599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1328987120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2803962856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3506317519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1615382838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1863887832"/>
                        </a:ext>
                      </a:extLst>
                    </a:gridCol>
                  </a:tblGrid>
                  <a:tr h="42645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2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Tarea</a:t>
                          </a:r>
                          <a:endParaRPr lang="es-AR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6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16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𝑻𝒋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6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16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𝒕𝒊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t</a:t>
                          </a: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600" b="1" i="1" u="none" strike="noStrike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u="none" strike="noStrike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 u="none" strike="noStrike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6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ctr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6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16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𝒕</m:t>
                                    </m:r>
                                    <m:r>
                                      <a:rPr lang="es-AR" sz="16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600" b="1" i="1" u="none" strike="noStrike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u="none" strike="noStrike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 u="none" strike="noStrike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𝑳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6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ctr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6889048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A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364128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B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415788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C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2.7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2.5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141585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D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0.7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68771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E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1.7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8429134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F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2.5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2.5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1346171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G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2.7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2.8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2.8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1403035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H</a:t>
                          </a:r>
                          <a:endParaRPr lang="es-AR" sz="13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1.7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1.2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1.2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216809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I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2.7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1782162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J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6.2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0.5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2.6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6489758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K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2.6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3190236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L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5698480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3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396407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300" b="1" i="1" u="none" strike="noStrike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es-AR" sz="1300" b="1" i="0" u="none" strike="noStrike" cap="none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Arial" panose="020B0604020202020204" pitchFamily="34" charset="0"/>
                            <a:sym typeface="Arial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5799176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3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s-AR" sz="1300" b="1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Arial" panose="020B0604020202020204" pitchFamily="34" charset="0"/>
                            <a:sym typeface="Arial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6.2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13264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1" name="Tabla 150">
                <a:extLst>
                  <a:ext uri="{FF2B5EF4-FFF2-40B4-BE49-F238E27FC236}">
                    <a16:creationId xmlns:a16="http://schemas.microsoft.com/office/drawing/2014/main" id="{62A1F667-69CB-49EE-AFFF-2552D9DF89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4528212"/>
                  </p:ext>
                </p:extLst>
              </p:nvPr>
            </p:nvGraphicFramePr>
            <p:xfrm>
              <a:off x="6227746" y="1253213"/>
              <a:ext cx="2746918" cy="3662511"/>
            </p:xfrm>
            <a:graphic>
              <a:graphicData uri="http://schemas.openxmlformats.org/drawingml/2006/table">
                <a:tbl>
                  <a:tblPr>
                    <a:tableStyleId>{69C7853C-536D-4A76-A0AE-DD22124D55A5}</a:tableStyleId>
                  </a:tblPr>
                  <a:tblGrid>
                    <a:gridCol w="442888">
                      <a:extLst>
                        <a:ext uri="{9D8B030D-6E8A-4147-A177-3AD203B41FA5}">
                          <a16:colId xmlns:a16="http://schemas.microsoft.com/office/drawing/2014/main" val="2042179662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114589599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1328987120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2803962856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3506317519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1615382838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1863887832"/>
                        </a:ext>
                      </a:extLst>
                    </a:gridCol>
                  </a:tblGrid>
                  <a:tr h="42645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2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Tarea</a:t>
                          </a:r>
                          <a:endParaRPr lang="es-AR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ctr">
                        <a:blipFill>
                          <a:blip r:embed="rId6"/>
                          <a:stretch>
                            <a:fillRect l="-126984" t="-5714" r="-514286" b="-78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ctr">
                        <a:blipFill>
                          <a:blip r:embed="rId6"/>
                          <a:stretch>
                            <a:fillRect l="-226984" t="-5714" r="-414286" b="-78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t</a:t>
                          </a: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ctr">
                        <a:blipFill>
                          <a:blip r:embed="rId6"/>
                          <a:stretch>
                            <a:fillRect l="-420313" t="-5714" r="-209375" b="-78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ctr">
                        <a:blipFill>
                          <a:blip r:embed="rId6"/>
                          <a:stretch>
                            <a:fillRect l="-528571" t="-5714" r="-112698" b="-78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ctr">
                        <a:blipFill>
                          <a:blip r:embed="rId6"/>
                          <a:stretch>
                            <a:fillRect l="-628571" t="-5714" r="-12698" b="-78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6889048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A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364128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B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415788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C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2.7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2.5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141585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D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0.7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68771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E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1.7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8429134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F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2.5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2.5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1346171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G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2.7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2.8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2.8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1403035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H</a:t>
                          </a:r>
                          <a:endParaRPr lang="es-AR" sz="13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1.7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1.2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1.2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216809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I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2.7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1782162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J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6.2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0.5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2.6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6489758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K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2.6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3190236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L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5698480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b">
                        <a:blipFill>
                          <a:blip r:embed="rId6"/>
                          <a:stretch>
                            <a:fillRect l="-9589" t="-1428571" r="-530137" b="-2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396407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b">
                        <a:blipFill>
                          <a:blip r:embed="rId6"/>
                          <a:stretch>
                            <a:fillRect l="-9589" t="-1486111" r="-530137" b="-1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5799176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b">
                        <a:blipFill>
                          <a:blip r:embed="rId6"/>
                          <a:stretch>
                            <a:fillRect l="-9589" t="-1631429" r="-530137" b="-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6.2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13264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6024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273764" y="205978"/>
            <a:ext cx="4413035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Calendario temprano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1" name="Tabla 150">
                <a:extLst>
                  <a:ext uri="{FF2B5EF4-FFF2-40B4-BE49-F238E27FC236}">
                    <a16:creationId xmlns:a16="http://schemas.microsoft.com/office/drawing/2014/main" id="{62A1F667-69CB-49EE-AFFF-2552D9DF89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0541406"/>
                  </p:ext>
                </p:extLst>
              </p:nvPr>
            </p:nvGraphicFramePr>
            <p:xfrm>
              <a:off x="6824124" y="1388602"/>
              <a:ext cx="2274712" cy="3391731"/>
            </p:xfrm>
            <a:graphic>
              <a:graphicData uri="http://schemas.openxmlformats.org/drawingml/2006/table">
                <a:tbl>
                  <a:tblPr>
                    <a:tableStyleId>{69C7853C-536D-4A76-A0AE-DD22124D55A5}</a:tableStyleId>
                  </a:tblPr>
                  <a:tblGrid>
                    <a:gridCol w="366754">
                      <a:extLst>
                        <a:ext uri="{9D8B030D-6E8A-4147-A177-3AD203B41FA5}">
                          <a16:colId xmlns:a16="http://schemas.microsoft.com/office/drawing/2014/main" val="2042179662"/>
                        </a:ext>
                      </a:extLst>
                    </a:gridCol>
                    <a:gridCol w="317993">
                      <a:extLst>
                        <a:ext uri="{9D8B030D-6E8A-4147-A177-3AD203B41FA5}">
                          <a16:colId xmlns:a16="http://schemas.microsoft.com/office/drawing/2014/main" val="114589599"/>
                        </a:ext>
                      </a:extLst>
                    </a:gridCol>
                    <a:gridCol w="317993">
                      <a:extLst>
                        <a:ext uri="{9D8B030D-6E8A-4147-A177-3AD203B41FA5}">
                          <a16:colId xmlns:a16="http://schemas.microsoft.com/office/drawing/2014/main" val="1328987120"/>
                        </a:ext>
                      </a:extLst>
                    </a:gridCol>
                    <a:gridCol w="317993">
                      <a:extLst>
                        <a:ext uri="{9D8B030D-6E8A-4147-A177-3AD203B41FA5}">
                          <a16:colId xmlns:a16="http://schemas.microsoft.com/office/drawing/2014/main" val="2803962856"/>
                        </a:ext>
                      </a:extLst>
                    </a:gridCol>
                    <a:gridCol w="317993">
                      <a:extLst>
                        <a:ext uri="{9D8B030D-6E8A-4147-A177-3AD203B41FA5}">
                          <a16:colId xmlns:a16="http://schemas.microsoft.com/office/drawing/2014/main" val="3506317519"/>
                        </a:ext>
                      </a:extLst>
                    </a:gridCol>
                    <a:gridCol w="317993">
                      <a:extLst>
                        <a:ext uri="{9D8B030D-6E8A-4147-A177-3AD203B41FA5}">
                          <a16:colId xmlns:a16="http://schemas.microsoft.com/office/drawing/2014/main" val="1615382838"/>
                        </a:ext>
                      </a:extLst>
                    </a:gridCol>
                    <a:gridCol w="317993">
                      <a:extLst>
                        <a:ext uri="{9D8B030D-6E8A-4147-A177-3AD203B41FA5}">
                          <a16:colId xmlns:a16="http://schemas.microsoft.com/office/drawing/2014/main" val="1863887832"/>
                        </a:ext>
                      </a:extLst>
                    </a:gridCol>
                  </a:tblGrid>
                  <a:tr h="39492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Tarea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0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10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𝑻𝒋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0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10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𝒕𝒊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t</a:t>
                          </a: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000" b="1" i="1" u="none" strike="noStrike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u="none" strike="noStrike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000" b="1" i="1" u="none" strike="noStrike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0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ctr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0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10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𝒕</m:t>
                                    </m:r>
                                    <m:r>
                                      <a:rPr lang="es-AR" sz="10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000" b="1" i="1" u="none" strike="noStrike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u="none" strike="noStrike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000" b="1" i="1" u="none" strike="noStrike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𝑳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0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ctr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6889048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A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2.4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0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364128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B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415788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C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2.7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2.5</a:t>
                          </a:r>
                          <a:endParaRPr lang="es-AR" sz="10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141585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D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0.7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0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68771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E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1.7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8429134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F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2.5</a:t>
                          </a:r>
                          <a:endParaRPr lang="es-AR" sz="10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2.5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1346171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G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2.7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2.8</a:t>
                          </a:r>
                          <a:endParaRPr lang="es-AR" sz="10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2.8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1403035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H</a:t>
                          </a:r>
                          <a:endParaRPr lang="es-AR" sz="10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1.7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1.2</a:t>
                          </a:r>
                          <a:endParaRPr lang="es-AR" sz="10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1.2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216809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I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2.7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1782162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J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6.2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0.5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2.6</a:t>
                          </a:r>
                          <a:endParaRPr lang="es-AR" sz="10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6489758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K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2.6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3190236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L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  <a:endParaRPr lang="es-AR" sz="10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5698480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0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396407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000" b="1" i="1" u="none" strike="noStrike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es-AR" sz="1000" b="1" i="0" u="none" strike="noStrike" cap="none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Arial" panose="020B0604020202020204" pitchFamily="34" charset="0"/>
                            <a:sym typeface="Arial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5799176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0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s-AR" sz="1000" b="1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Arial" panose="020B0604020202020204" pitchFamily="34" charset="0"/>
                            <a:sym typeface="Arial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6.2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13264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1" name="Tabla 150">
                <a:extLst>
                  <a:ext uri="{FF2B5EF4-FFF2-40B4-BE49-F238E27FC236}">
                    <a16:creationId xmlns:a16="http://schemas.microsoft.com/office/drawing/2014/main" id="{62A1F667-69CB-49EE-AFFF-2552D9DF89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0541406"/>
                  </p:ext>
                </p:extLst>
              </p:nvPr>
            </p:nvGraphicFramePr>
            <p:xfrm>
              <a:off x="6824124" y="1388602"/>
              <a:ext cx="2274712" cy="3391731"/>
            </p:xfrm>
            <a:graphic>
              <a:graphicData uri="http://schemas.openxmlformats.org/drawingml/2006/table">
                <a:tbl>
                  <a:tblPr>
                    <a:tableStyleId>{69C7853C-536D-4A76-A0AE-DD22124D55A5}</a:tableStyleId>
                  </a:tblPr>
                  <a:tblGrid>
                    <a:gridCol w="366754">
                      <a:extLst>
                        <a:ext uri="{9D8B030D-6E8A-4147-A177-3AD203B41FA5}">
                          <a16:colId xmlns:a16="http://schemas.microsoft.com/office/drawing/2014/main" val="2042179662"/>
                        </a:ext>
                      </a:extLst>
                    </a:gridCol>
                    <a:gridCol w="317993">
                      <a:extLst>
                        <a:ext uri="{9D8B030D-6E8A-4147-A177-3AD203B41FA5}">
                          <a16:colId xmlns:a16="http://schemas.microsoft.com/office/drawing/2014/main" val="114589599"/>
                        </a:ext>
                      </a:extLst>
                    </a:gridCol>
                    <a:gridCol w="317993">
                      <a:extLst>
                        <a:ext uri="{9D8B030D-6E8A-4147-A177-3AD203B41FA5}">
                          <a16:colId xmlns:a16="http://schemas.microsoft.com/office/drawing/2014/main" val="1328987120"/>
                        </a:ext>
                      </a:extLst>
                    </a:gridCol>
                    <a:gridCol w="317993">
                      <a:extLst>
                        <a:ext uri="{9D8B030D-6E8A-4147-A177-3AD203B41FA5}">
                          <a16:colId xmlns:a16="http://schemas.microsoft.com/office/drawing/2014/main" val="2803962856"/>
                        </a:ext>
                      </a:extLst>
                    </a:gridCol>
                    <a:gridCol w="317993">
                      <a:extLst>
                        <a:ext uri="{9D8B030D-6E8A-4147-A177-3AD203B41FA5}">
                          <a16:colId xmlns:a16="http://schemas.microsoft.com/office/drawing/2014/main" val="3506317519"/>
                        </a:ext>
                      </a:extLst>
                    </a:gridCol>
                    <a:gridCol w="317993">
                      <a:extLst>
                        <a:ext uri="{9D8B030D-6E8A-4147-A177-3AD203B41FA5}">
                          <a16:colId xmlns:a16="http://schemas.microsoft.com/office/drawing/2014/main" val="1615382838"/>
                        </a:ext>
                      </a:extLst>
                    </a:gridCol>
                    <a:gridCol w="317993">
                      <a:extLst>
                        <a:ext uri="{9D8B030D-6E8A-4147-A177-3AD203B41FA5}">
                          <a16:colId xmlns:a16="http://schemas.microsoft.com/office/drawing/2014/main" val="1863887832"/>
                        </a:ext>
                      </a:extLst>
                    </a:gridCol>
                  </a:tblGrid>
                  <a:tr h="39492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Tarea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ctr">
                        <a:blipFill>
                          <a:blip r:embed="rId3"/>
                          <a:stretch>
                            <a:fillRect l="-126415" t="-6154" r="-507547" b="-77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ctr">
                        <a:blipFill>
                          <a:blip r:embed="rId3"/>
                          <a:stretch>
                            <a:fillRect l="-230769" t="-6154" r="-417308" b="-77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t</a:t>
                          </a: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ctr">
                        <a:blipFill>
                          <a:blip r:embed="rId3"/>
                          <a:stretch>
                            <a:fillRect l="-430769" t="-6154" r="-217308" b="-77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ctr">
                        <a:blipFill>
                          <a:blip r:embed="rId3"/>
                          <a:stretch>
                            <a:fillRect l="-520755" t="-6154" r="-113208" b="-77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ctr">
                        <a:blipFill>
                          <a:blip r:embed="rId3"/>
                          <a:stretch>
                            <a:fillRect l="-632692" t="-6154" r="-15385" b="-77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6889048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A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2.4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0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364128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B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415788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C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2.7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2.5</a:t>
                          </a:r>
                          <a:endParaRPr lang="es-AR" sz="10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141585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D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0.7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0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68771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E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1.7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8429134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F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2.5</a:t>
                          </a:r>
                          <a:endParaRPr lang="es-AR" sz="10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2.5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1346171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G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2.7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2.8</a:t>
                          </a:r>
                          <a:endParaRPr lang="es-AR" sz="10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2.8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1403035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H</a:t>
                          </a:r>
                          <a:endParaRPr lang="es-AR" sz="10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1.7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1.2</a:t>
                          </a:r>
                          <a:endParaRPr lang="es-AR" sz="10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1.2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216809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I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2.7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1782162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J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6.2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0.5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2.6</a:t>
                          </a:r>
                          <a:endParaRPr lang="es-AR" sz="10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6489758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K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2.6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3190236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L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  <a:endParaRPr lang="es-AR" sz="10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5698480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b">
                        <a:blipFill>
                          <a:blip r:embed="rId3"/>
                          <a:stretch>
                            <a:fillRect l="-11667" t="-1403030" r="-536667" b="-2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396407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b">
                        <a:blipFill>
                          <a:blip r:embed="rId3"/>
                          <a:stretch>
                            <a:fillRect l="-11667" t="-1503030" r="-536667" b="-1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5799176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b">
                        <a:blipFill>
                          <a:blip r:embed="rId3"/>
                          <a:stretch>
                            <a:fillRect l="-11667" t="-1603030" r="-536667" b="-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6.2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132644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04ABC4E8-A0E3-47FC-9FDE-123EF3A303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583"/>
          <a:stretch/>
        </p:blipFill>
        <p:spPr>
          <a:xfrm>
            <a:off x="169336" y="2571750"/>
            <a:ext cx="2912531" cy="2290842"/>
          </a:xfrm>
          <a:prstGeom prst="rect">
            <a:avLst/>
          </a:prstGeom>
        </p:spPr>
      </p:pic>
      <p:pic>
        <p:nvPicPr>
          <p:cNvPr id="152" name="Imagen 151">
            <a:extLst>
              <a:ext uri="{FF2B5EF4-FFF2-40B4-BE49-F238E27FC236}">
                <a16:creationId xmlns:a16="http://schemas.microsoft.com/office/drawing/2014/main" id="{684E76AA-BC9F-4A57-9AD3-CA53D4250E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864"/>
          <a:stretch/>
        </p:blipFill>
        <p:spPr>
          <a:xfrm>
            <a:off x="3081867" y="2652888"/>
            <a:ext cx="2912531" cy="2209703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5CC90FC-DAED-4C95-B74C-EB9D47ED7841}"/>
              </a:ext>
            </a:extLst>
          </p:cNvPr>
          <p:cNvCxnSpPr>
            <a:cxnSpLocks/>
          </p:cNvCxnSpPr>
          <p:nvPr/>
        </p:nvCxnSpPr>
        <p:spPr>
          <a:xfrm>
            <a:off x="897467" y="2571750"/>
            <a:ext cx="0" cy="2401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>
            <a:extLst>
              <a:ext uri="{FF2B5EF4-FFF2-40B4-BE49-F238E27FC236}">
                <a16:creationId xmlns:a16="http://schemas.microsoft.com/office/drawing/2014/main" id="{FDA0FA5D-AD7A-4B91-BA64-981E005BEDCB}"/>
              </a:ext>
            </a:extLst>
          </p:cNvPr>
          <p:cNvCxnSpPr>
            <a:cxnSpLocks/>
            <a:stCxn id="3" idx="0"/>
          </p:cNvCxnSpPr>
          <p:nvPr/>
        </p:nvCxnSpPr>
        <p:spPr>
          <a:xfrm flipH="1">
            <a:off x="1625600" y="2571750"/>
            <a:ext cx="2" cy="2401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>
            <a:extLst>
              <a:ext uri="{FF2B5EF4-FFF2-40B4-BE49-F238E27FC236}">
                <a16:creationId xmlns:a16="http://schemas.microsoft.com/office/drawing/2014/main" id="{B92049AD-D382-4B5E-9A5E-AB2A76E58769}"/>
              </a:ext>
            </a:extLst>
          </p:cNvPr>
          <p:cNvCxnSpPr>
            <a:cxnSpLocks/>
          </p:cNvCxnSpPr>
          <p:nvPr/>
        </p:nvCxnSpPr>
        <p:spPr>
          <a:xfrm>
            <a:off x="2353733" y="2553032"/>
            <a:ext cx="0" cy="2419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156">
            <a:extLst>
              <a:ext uri="{FF2B5EF4-FFF2-40B4-BE49-F238E27FC236}">
                <a16:creationId xmlns:a16="http://schemas.microsoft.com/office/drawing/2014/main" id="{6A8A3F6A-8481-4CBE-8EEC-A12C512D05B4}"/>
              </a:ext>
            </a:extLst>
          </p:cNvPr>
          <p:cNvCxnSpPr>
            <a:cxnSpLocks/>
          </p:cNvCxnSpPr>
          <p:nvPr/>
        </p:nvCxnSpPr>
        <p:spPr>
          <a:xfrm>
            <a:off x="3081867" y="2562578"/>
            <a:ext cx="0" cy="2410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157">
            <a:extLst>
              <a:ext uri="{FF2B5EF4-FFF2-40B4-BE49-F238E27FC236}">
                <a16:creationId xmlns:a16="http://schemas.microsoft.com/office/drawing/2014/main" id="{DBA6AC8F-0253-4DDB-82F8-349C93AE31B6}"/>
              </a:ext>
            </a:extLst>
          </p:cNvPr>
          <p:cNvCxnSpPr>
            <a:cxnSpLocks/>
          </p:cNvCxnSpPr>
          <p:nvPr/>
        </p:nvCxnSpPr>
        <p:spPr>
          <a:xfrm>
            <a:off x="3816654" y="2571750"/>
            <a:ext cx="0" cy="2401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>
            <a:extLst>
              <a:ext uri="{FF2B5EF4-FFF2-40B4-BE49-F238E27FC236}">
                <a16:creationId xmlns:a16="http://schemas.microsoft.com/office/drawing/2014/main" id="{4C450855-B83A-4496-AEA6-508F658CE14E}"/>
              </a:ext>
            </a:extLst>
          </p:cNvPr>
          <p:cNvCxnSpPr>
            <a:cxnSpLocks/>
            <a:stCxn id="152" idx="0"/>
          </p:cNvCxnSpPr>
          <p:nvPr/>
        </p:nvCxnSpPr>
        <p:spPr>
          <a:xfrm>
            <a:off x="4538133" y="2652888"/>
            <a:ext cx="11291" cy="2319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>
            <a:extLst>
              <a:ext uri="{FF2B5EF4-FFF2-40B4-BE49-F238E27FC236}">
                <a16:creationId xmlns:a16="http://schemas.microsoft.com/office/drawing/2014/main" id="{0640813C-A9B8-44C3-ACB5-6212FDB3BAF2}"/>
              </a:ext>
            </a:extLst>
          </p:cNvPr>
          <p:cNvCxnSpPr>
            <a:cxnSpLocks/>
          </p:cNvCxnSpPr>
          <p:nvPr/>
        </p:nvCxnSpPr>
        <p:spPr>
          <a:xfrm>
            <a:off x="5271913" y="2649945"/>
            <a:ext cx="0" cy="2322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4FCC1BB0-4B2D-4260-94E0-B9F4D3E9519A}"/>
              </a:ext>
            </a:extLst>
          </p:cNvPr>
          <p:cNvSpPr txBox="1"/>
          <p:nvPr/>
        </p:nvSpPr>
        <p:spPr>
          <a:xfrm>
            <a:off x="1430301" y="4910448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" dirty="0"/>
              <a:t>2.00</a:t>
            </a:r>
          </a:p>
        </p:txBody>
      </p:sp>
      <p:sp>
        <p:nvSpPr>
          <p:cNvPr id="163" name="CuadroTexto 162">
            <a:extLst>
              <a:ext uri="{FF2B5EF4-FFF2-40B4-BE49-F238E27FC236}">
                <a16:creationId xmlns:a16="http://schemas.microsoft.com/office/drawing/2014/main" id="{894F6F6E-47E1-43A5-843D-E7A559C3DC3E}"/>
              </a:ext>
            </a:extLst>
          </p:cNvPr>
          <p:cNvSpPr txBox="1"/>
          <p:nvPr/>
        </p:nvSpPr>
        <p:spPr>
          <a:xfrm>
            <a:off x="715145" y="4910448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" dirty="0"/>
              <a:t>1.00</a:t>
            </a:r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05747FE6-9631-4790-8A1F-13F4D0AC36EB}"/>
              </a:ext>
            </a:extLst>
          </p:cNvPr>
          <p:cNvSpPr txBox="1"/>
          <p:nvPr/>
        </p:nvSpPr>
        <p:spPr>
          <a:xfrm>
            <a:off x="2154763" y="4917172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" dirty="0"/>
              <a:t>3.00</a:t>
            </a:r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id="{DD821294-B2AE-4E58-9818-95DF3088A9DC}"/>
              </a:ext>
            </a:extLst>
          </p:cNvPr>
          <p:cNvSpPr txBox="1"/>
          <p:nvPr/>
        </p:nvSpPr>
        <p:spPr>
          <a:xfrm>
            <a:off x="2906318" y="4919073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" dirty="0"/>
              <a:t>4.00</a:t>
            </a:r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25B194AE-209E-4E55-B81D-9DCB54C1A198}"/>
              </a:ext>
            </a:extLst>
          </p:cNvPr>
          <p:cNvSpPr txBox="1"/>
          <p:nvPr/>
        </p:nvSpPr>
        <p:spPr>
          <a:xfrm>
            <a:off x="3637853" y="4910448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" dirty="0"/>
              <a:t>5.00</a:t>
            </a:r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AE2B05F3-6EEE-418B-8749-64D0112C8312}"/>
              </a:ext>
            </a:extLst>
          </p:cNvPr>
          <p:cNvSpPr txBox="1"/>
          <p:nvPr/>
        </p:nvSpPr>
        <p:spPr>
          <a:xfrm>
            <a:off x="4377272" y="4913428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" dirty="0"/>
              <a:t>6.00</a:t>
            </a:r>
          </a:p>
        </p:txBody>
      </p:sp>
      <p:sp>
        <p:nvSpPr>
          <p:cNvPr id="168" name="CuadroTexto 167">
            <a:extLst>
              <a:ext uri="{FF2B5EF4-FFF2-40B4-BE49-F238E27FC236}">
                <a16:creationId xmlns:a16="http://schemas.microsoft.com/office/drawing/2014/main" id="{04F1013C-EC88-4BBD-83A4-1BAAB96F4299}"/>
              </a:ext>
            </a:extLst>
          </p:cNvPr>
          <p:cNvSpPr txBox="1"/>
          <p:nvPr/>
        </p:nvSpPr>
        <p:spPr>
          <a:xfrm>
            <a:off x="5099756" y="4917172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" dirty="0"/>
              <a:t>7.00</a:t>
            </a:r>
          </a:p>
        </p:txBody>
      </p:sp>
      <p:sp>
        <p:nvSpPr>
          <p:cNvPr id="169" name="CuadroTexto 168">
            <a:extLst>
              <a:ext uri="{FF2B5EF4-FFF2-40B4-BE49-F238E27FC236}">
                <a16:creationId xmlns:a16="http://schemas.microsoft.com/office/drawing/2014/main" id="{242A64BB-AE46-45E0-9101-F41F8D84F7B8}"/>
              </a:ext>
            </a:extLst>
          </p:cNvPr>
          <p:cNvSpPr txBox="1"/>
          <p:nvPr/>
        </p:nvSpPr>
        <p:spPr>
          <a:xfrm>
            <a:off x="5805311" y="4910448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" dirty="0"/>
              <a:t>8.00</a:t>
            </a:r>
          </a:p>
        </p:txBody>
      </p:sp>
      <p:pic>
        <p:nvPicPr>
          <p:cNvPr id="171" name="Imagen 170">
            <a:extLst>
              <a:ext uri="{FF2B5EF4-FFF2-40B4-BE49-F238E27FC236}">
                <a16:creationId xmlns:a16="http://schemas.microsoft.com/office/drawing/2014/main" id="{B072DBAE-CF41-411A-A355-5D0D36203F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864" r="73837"/>
          <a:stretch/>
        </p:blipFill>
        <p:spPr>
          <a:xfrm>
            <a:off x="5994398" y="2649945"/>
            <a:ext cx="762000" cy="2209703"/>
          </a:xfrm>
          <a:prstGeom prst="rect">
            <a:avLst/>
          </a:prstGeom>
        </p:spPr>
      </p:pic>
      <p:cxnSp>
        <p:nvCxnSpPr>
          <p:cNvPr id="161" name="Conector recto 160">
            <a:extLst>
              <a:ext uri="{FF2B5EF4-FFF2-40B4-BE49-F238E27FC236}">
                <a16:creationId xmlns:a16="http://schemas.microsoft.com/office/drawing/2014/main" id="{A0084C1C-ED79-45C7-A4F3-556D05CC42E2}"/>
              </a:ext>
            </a:extLst>
          </p:cNvPr>
          <p:cNvCxnSpPr>
            <a:cxnSpLocks/>
          </p:cNvCxnSpPr>
          <p:nvPr/>
        </p:nvCxnSpPr>
        <p:spPr>
          <a:xfrm>
            <a:off x="5994398" y="2649945"/>
            <a:ext cx="0" cy="2319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uadroTexto 173">
            <a:extLst>
              <a:ext uri="{FF2B5EF4-FFF2-40B4-BE49-F238E27FC236}">
                <a16:creationId xmlns:a16="http://schemas.microsoft.com/office/drawing/2014/main" id="{3957CE7F-46FB-4444-A78F-78E84698056F}"/>
              </a:ext>
            </a:extLst>
          </p:cNvPr>
          <p:cNvSpPr txBox="1"/>
          <p:nvPr/>
        </p:nvSpPr>
        <p:spPr>
          <a:xfrm>
            <a:off x="6556011" y="4900778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" dirty="0"/>
              <a:t>9.00</a:t>
            </a:r>
          </a:p>
        </p:txBody>
      </p:sp>
      <p:cxnSp>
        <p:nvCxnSpPr>
          <p:cNvPr id="175" name="Conector recto 174">
            <a:extLst>
              <a:ext uri="{FF2B5EF4-FFF2-40B4-BE49-F238E27FC236}">
                <a16:creationId xmlns:a16="http://schemas.microsoft.com/office/drawing/2014/main" id="{6D36F940-B215-453A-A16A-364E606FC37D}"/>
              </a:ext>
            </a:extLst>
          </p:cNvPr>
          <p:cNvCxnSpPr/>
          <p:nvPr/>
        </p:nvCxnSpPr>
        <p:spPr>
          <a:xfrm>
            <a:off x="6716883" y="1287006"/>
            <a:ext cx="0" cy="3666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175">
            <a:extLst>
              <a:ext uri="{FF2B5EF4-FFF2-40B4-BE49-F238E27FC236}">
                <a16:creationId xmlns:a16="http://schemas.microsoft.com/office/drawing/2014/main" id="{A1D1214A-6580-4423-B4FC-2289E1D433D4}"/>
              </a:ext>
            </a:extLst>
          </p:cNvPr>
          <p:cNvCxnSpPr>
            <a:cxnSpLocks/>
          </p:cNvCxnSpPr>
          <p:nvPr/>
        </p:nvCxnSpPr>
        <p:spPr>
          <a:xfrm>
            <a:off x="156354" y="2571750"/>
            <a:ext cx="0" cy="238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AB4577E3-C91C-4C04-8E18-B3B03D87FC8F}"/>
              </a:ext>
            </a:extLst>
          </p:cNvPr>
          <p:cNvSpPr txBox="1"/>
          <p:nvPr/>
        </p:nvSpPr>
        <p:spPr>
          <a:xfrm>
            <a:off x="-45890" y="4910448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" dirty="0"/>
              <a:t>0.00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93F8754-882F-4A75-A30B-133CB35322A6}"/>
              </a:ext>
            </a:extLst>
          </p:cNvPr>
          <p:cNvSpPr/>
          <p:nvPr/>
        </p:nvSpPr>
        <p:spPr>
          <a:xfrm>
            <a:off x="346218" y="3643085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B: 1.4</a:t>
            </a:r>
            <a:endParaRPr lang="es-AR" dirty="0"/>
          </a:p>
        </p:txBody>
      </p:sp>
      <p:sp>
        <p:nvSpPr>
          <p:cNvPr id="181" name="Rectángulo 180">
            <a:extLst>
              <a:ext uri="{FF2B5EF4-FFF2-40B4-BE49-F238E27FC236}">
                <a16:creationId xmlns:a16="http://schemas.microsoft.com/office/drawing/2014/main" id="{2DF3AD49-49E0-48B3-83F4-7492B4923258}"/>
              </a:ext>
            </a:extLst>
          </p:cNvPr>
          <p:cNvSpPr/>
          <p:nvPr/>
        </p:nvSpPr>
        <p:spPr>
          <a:xfrm>
            <a:off x="1492368" y="3648687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E: 1.7</a:t>
            </a:r>
            <a:endParaRPr lang="es-AR" dirty="0"/>
          </a:p>
        </p:txBody>
      </p:sp>
      <p:cxnSp>
        <p:nvCxnSpPr>
          <p:cNvPr id="183" name="Conector recto de flecha 182">
            <a:extLst>
              <a:ext uri="{FF2B5EF4-FFF2-40B4-BE49-F238E27FC236}">
                <a16:creationId xmlns:a16="http://schemas.microsoft.com/office/drawing/2014/main" id="{D0F60EF7-E746-4520-923E-E87DC2057587}"/>
              </a:ext>
            </a:extLst>
          </p:cNvPr>
          <p:cNvCxnSpPr>
            <a:cxnSpLocks/>
          </p:cNvCxnSpPr>
          <p:nvPr/>
        </p:nvCxnSpPr>
        <p:spPr>
          <a:xfrm>
            <a:off x="2438400" y="3948230"/>
            <a:ext cx="195297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ángulo 183">
            <a:extLst>
              <a:ext uri="{FF2B5EF4-FFF2-40B4-BE49-F238E27FC236}">
                <a16:creationId xmlns:a16="http://schemas.microsoft.com/office/drawing/2014/main" id="{BFD565D8-AB3F-4882-9B1D-6F6ACE0BFF3F}"/>
              </a:ext>
            </a:extLst>
          </p:cNvPr>
          <p:cNvSpPr/>
          <p:nvPr/>
        </p:nvSpPr>
        <p:spPr>
          <a:xfrm>
            <a:off x="3228530" y="3640453"/>
            <a:ext cx="5918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I: 2.7</a:t>
            </a:r>
            <a:endParaRPr lang="es-AR" dirty="0"/>
          </a:p>
        </p:txBody>
      </p:sp>
      <p:cxnSp>
        <p:nvCxnSpPr>
          <p:cNvPr id="186" name="Conector recto de flecha 185">
            <a:extLst>
              <a:ext uri="{FF2B5EF4-FFF2-40B4-BE49-F238E27FC236}">
                <a16:creationId xmlns:a16="http://schemas.microsoft.com/office/drawing/2014/main" id="{78154092-21A7-4B9F-8F7F-D182AF873010}"/>
              </a:ext>
            </a:extLst>
          </p:cNvPr>
          <p:cNvCxnSpPr>
            <a:cxnSpLocks/>
          </p:cNvCxnSpPr>
          <p:nvPr/>
        </p:nvCxnSpPr>
        <p:spPr>
          <a:xfrm>
            <a:off x="4385734" y="3952472"/>
            <a:ext cx="191346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ángulo 187">
            <a:extLst>
              <a:ext uri="{FF2B5EF4-FFF2-40B4-BE49-F238E27FC236}">
                <a16:creationId xmlns:a16="http://schemas.microsoft.com/office/drawing/2014/main" id="{A54874FC-E2D4-4B4E-9F6B-EC21203C827F}"/>
              </a:ext>
            </a:extLst>
          </p:cNvPr>
          <p:cNvSpPr/>
          <p:nvPr/>
        </p:nvSpPr>
        <p:spPr>
          <a:xfrm>
            <a:off x="5049945" y="3632886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K: 2.6</a:t>
            </a:r>
            <a:endParaRPr lang="es-AR" dirty="0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7BAC700-470B-49FE-8880-5CA62FBAEA4B}"/>
              </a:ext>
            </a:extLst>
          </p:cNvPr>
          <p:cNvCxnSpPr>
            <a:cxnSpLocks/>
          </p:cNvCxnSpPr>
          <p:nvPr/>
        </p:nvCxnSpPr>
        <p:spPr>
          <a:xfrm>
            <a:off x="169336" y="3378539"/>
            <a:ext cx="1597828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E52AC85F-FD3C-4D16-BD50-01E71040F551}"/>
              </a:ext>
            </a:extLst>
          </p:cNvPr>
          <p:cNvSpPr/>
          <p:nvPr/>
        </p:nvSpPr>
        <p:spPr>
          <a:xfrm>
            <a:off x="606580" y="3098158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0070C0"/>
                </a:solidFill>
              </a:rPr>
              <a:t>A: 2.2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3D8B2AAC-9F4C-4D25-B29E-74A58E9902E4}"/>
              </a:ext>
            </a:extLst>
          </p:cNvPr>
          <p:cNvSpPr/>
          <p:nvPr/>
        </p:nvSpPr>
        <p:spPr>
          <a:xfrm>
            <a:off x="1847934" y="3098158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0070C0"/>
                </a:solidFill>
              </a:rPr>
              <a:t>D</a:t>
            </a:r>
            <a:endParaRPr lang="es-AR" dirty="0">
              <a:solidFill>
                <a:srgbClr val="0070C0"/>
              </a:solidFill>
            </a:endParaRPr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60EAB143-FE48-4506-BB58-13B4A74442E8}"/>
              </a:ext>
            </a:extLst>
          </p:cNvPr>
          <p:cNvCxnSpPr>
            <a:cxnSpLocks/>
          </p:cNvCxnSpPr>
          <p:nvPr/>
        </p:nvCxnSpPr>
        <p:spPr>
          <a:xfrm>
            <a:off x="1775100" y="3378539"/>
            <a:ext cx="51090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ángulo 65">
            <a:extLst>
              <a:ext uri="{FF2B5EF4-FFF2-40B4-BE49-F238E27FC236}">
                <a16:creationId xmlns:a16="http://schemas.microsoft.com/office/drawing/2014/main" id="{A46E8DD2-C2B5-41DC-AC2F-6EA8BF68C08F}"/>
              </a:ext>
            </a:extLst>
          </p:cNvPr>
          <p:cNvSpPr/>
          <p:nvPr/>
        </p:nvSpPr>
        <p:spPr>
          <a:xfrm>
            <a:off x="2799838" y="2771815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0070C0"/>
                </a:solidFill>
              </a:rPr>
              <a:t>H: 1.7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044D9DBE-DDA0-4616-8258-9FF99A2E2B5D}"/>
              </a:ext>
            </a:extLst>
          </p:cNvPr>
          <p:cNvSpPr/>
          <p:nvPr/>
        </p:nvSpPr>
        <p:spPr>
          <a:xfrm>
            <a:off x="3223024" y="2553032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0070C0"/>
                </a:solidFill>
              </a:rPr>
              <a:t>G: 2.7</a:t>
            </a:r>
            <a:endParaRPr lang="es-AR" dirty="0">
              <a:solidFill>
                <a:srgbClr val="0070C0"/>
              </a:solidFill>
            </a:endParaRPr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917A0677-3E01-440F-A4B4-77894B0F390C}"/>
              </a:ext>
            </a:extLst>
          </p:cNvPr>
          <p:cNvCxnSpPr>
            <a:cxnSpLocks/>
          </p:cNvCxnSpPr>
          <p:nvPr/>
        </p:nvCxnSpPr>
        <p:spPr>
          <a:xfrm>
            <a:off x="156354" y="4505210"/>
            <a:ext cx="18440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72">
            <a:extLst>
              <a:ext uri="{FF2B5EF4-FFF2-40B4-BE49-F238E27FC236}">
                <a16:creationId xmlns:a16="http://schemas.microsoft.com/office/drawing/2014/main" id="{E9487DCE-B152-4788-86E2-542E9AD09500}"/>
              </a:ext>
            </a:extLst>
          </p:cNvPr>
          <p:cNvSpPr/>
          <p:nvPr/>
        </p:nvSpPr>
        <p:spPr>
          <a:xfrm>
            <a:off x="97502" y="3930055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0070C0"/>
                </a:solidFill>
              </a:rPr>
              <a:t>C: 0.2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F7104620-EDFE-4BFB-8D7C-C356EEEC2BE9}"/>
              </a:ext>
            </a:extLst>
          </p:cNvPr>
          <p:cNvSpPr/>
          <p:nvPr/>
        </p:nvSpPr>
        <p:spPr>
          <a:xfrm>
            <a:off x="304865" y="4481570"/>
            <a:ext cx="651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0070C0"/>
                </a:solidFill>
              </a:rPr>
              <a:t>F: 0.4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E64FF65A-DF48-49A1-9117-8EFC04A2B19C}"/>
              </a:ext>
            </a:extLst>
          </p:cNvPr>
          <p:cNvSpPr/>
          <p:nvPr/>
        </p:nvSpPr>
        <p:spPr>
          <a:xfrm>
            <a:off x="2411536" y="4408483"/>
            <a:ext cx="641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0070C0"/>
                </a:solidFill>
              </a:rPr>
              <a:t>J: 0.5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6F52B96E-06AE-480A-85AA-A71E239FC7EF}"/>
              </a:ext>
            </a:extLst>
          </p:cNvPr>
          <p:cNvSpPr/>
          <p:nvPr/>
        </p:nvSpPr>
        <p:spPr>
          <a:xfrm>
            <a:off x="4906622" y="4416630"/>
            <a:ext cx="651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0070C0"/>
                </a:solidFill>
              </a:rPr>
              <a:t>L: 8.4</a:t>
            </a:r>
            <a:endParaRPr lang="es-AR" dirty="0">
              <a:solidFill>
                <a:srgbClr val="0070C0"/>
              </a:solidFill>
            </a:endParaRP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F044DB6E-1ACE-4CA8-9193-8F853496D8AA}"/>
              </a:ext>
            </a:extLst>
          </p:cNvPr>
          <p:cNvCxnSpPr>
            <a:cxnSpLocks/>
          </p:cNvCxnSpPr>
          <p:nvPr/>
        </p:nvCxnSpPr>
        <p:spPr>
          <a:xfrm>
            <a:off x="326245" y="4503949"/>
            <a:ext cx="28033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8AB6EE12-A98D-420E-82EE-3851389BD2C4}"/>
              </a:ext>
            </a:extLst>
          </p:cNvPr>
          <p:cNvCxnSpPr>
            <a:cxnSpLocks/>
          </p:cNvCxnSpPr>
          <p:nvPr/>
        </p:nvCxnSpPr>
        <p:spPr>
          <a:xfrm>
            <a:off x="2298232" y="2819673"/>
            <a:ext cx="193631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C3C0534A-2D8F-406F-87BD-C3CD416CC2ED}"/>
              </a:ext>
            </a:extLst>
          </p:cNvPr>
          <p:cNvCxnSpPr>
            <a:cxnSpLocks/>
          </p:cNvCxnSpPr>
          <p:nvPr/>
        </p:nvCxnSpPr>
        <p:spPr>
          <a:xfrm>
            <a:off x="2421718" y="4683654"/>
            <a:ext cx="35451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EAD19C2D-09D6-497F-BB9B-D370D74585D3}"/>
              </a:ext>
            </a:extLst>
          </p:cNvPr>
          <p:cNvCxnSpPr>
            <a:cxnSpLocks/>
          </p:cNvCxnSpPr>
          <p:nvPr/>
        </p:nvCxnSpPr>
        <p:spPr>
          <a:xfrm>
            <a:off x="2784937" y="4679738"/>
            <a:ext cx="1598386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D0AED889-21EA-4D6F-87B1-007579F43BA6}"/>
              </a:ext>
            </a:extLst>
          </p:cNvPr>
          <p:cNvCxnSpPr>
            <a:cxnSpLocks/>
          </p:cNvCxnSpPr>
          <p:nvPr/>
        </p:nvCxnSpPr>
        <p:spPr>
          <a:xfrm>
            <a:off x="4402667" y="4679738"/>
            <a:ext cx="159173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ángulo 138">
                <a:extLst>
                  <a:ext uri="{FF2B5EF4-FFF2-40B4-BE49-F238E27FC236}">
                    <a16:creationId xmlns:a16="http://schemas.microsoft.com/office/drawing/2014/main" id="{91752097-32EA-4D48-862C-C4C6532C919C}"/>
                  </a:ext>
                </a:extLst>
              </p:cNvPr>
              <p:cNvSpPr/>
              <p:nvPr/>
            </p:nvSpPr>
            <p:spPr>
              <a:xfrm>
                <a:off x="2360388" y="3693508"/>
                <a:ext cx="35618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s-A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9" name="Rectángulo 138">
                <a:extLst>
                  <a:ext uri="{FF2B5EF4-FFF2-40B4-BE49-F238E27FC236}">
                    <a16:creationId xmlns:a16="http://schemas.microsoft.com/office/drawing/2014/main" id="{91752097-32EA-4D48-862C-C4C6532C91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388" y="3693508"/>
                <a:ext cx="356187" cy="307777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ángulo 139">
                <a:extLst>
                  <a:ext uri="{FF2B5EF4-FFF2-40B4-BE49-F238E27FC236}">
                    <a16:creationId xmlns:a16="http://schemas.microsoft.com/office/drawing/2014/main" id="{105BD619-2DB5-477F-A322-08EC72DFD97F}"/>
                  </a:ext>
                </a:extLst>
              </p:cNvPr>
              <p:cNvSpPr/>
              <p:nvPr/>
            </p:nvSpPr>
            <p:spPr>
              <a:xfrm>
                <a:off x="2334995" y="3271335"/>
                <a:ext cx="35458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s-A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0" name="Rectángulo 139">
                <a:extLst>
                  <a:ext uri="{FF2B5EF4-FFF2-40B4-BE49-F238E27FC236}">
                    <a16:creationId xmlns:a16="http://schemas.microsoft.com/office/drawing/2014/main" id="{105BD619-2DB5-477F-A322-08EC72DFD9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995" y="3271335"/>
                <a:ext cx="35458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Conector recto de flecha 140">
            <a:extLst>
              <a:ext uri="{FF2B5EF4-FFF2-40B4-BE49-F238E27FC236}">
                <a16:creationId xmlns:a16="http://schemas.microsoft.com/office/drawing/2014/main" id="{F4A6027D-6E4D-480F-B551-72955234D8D8}"/>
              </a:ext>
            </a:extLst>
          </p:cNvPr>
          <p:cNvCxnSpPr>
            <a:cxnSpLocks/>
          </p:cNvCxnSpPr>
          <p:nvPr/>
        </p:nvCxnSpPr>
        <p:spPr>
          <a:xfrm>
            <a:off x="4385813" y="3962592"/>
            <a:ext cx="5565" cy="45403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ángulo 141">
                <a:extLst>
                  <a:ext uri="{FF2B5EF4-FFF2-40B4-BE49-F238E27FC236}">
                    <a16:creationId xmlns:a16="http://schemas.microsoft.com/office/drawing/2014/main" id="{6B636163-E6DB-4507-8343-96BDF0DBAC18}"/>
                  </a:ext>
                </a:extLst>
              </p:cNvPr>
              <p:cNvSpPr/>
              <p:nvPr/>
            </p:nvSpPr>
            <p:spPr>
              <a:xfrm>
                <a:off x="4332399" y="4081593"/>
                <a:ext cx="35458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es-A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2" name="Rectángulo 141">
                <a:extLst>
                  <a:ext uri="{FF2B5EF4-FFF2-40B4-BE49-F238E27FC236}">
                    <a16:creationId xmlns:a16="http://schemas.microsoft.com/office/drawing/2014/main" id="{6B636163-E6DB-4507-8343-96BDF0DBAC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399" y="4081593"/>
                <a:ext cx="354584" cy="307777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Conector recto de flecha 179">
            <a:extLst>
              <a:ext uri="{FF2B5EF4-FFF2-40B4-BE49-F238E27FC236}">
                <a16:creationId xmlns:a16="http://schemas.microsoft.com/office/drawing/2014/main" id="{A2EA16C3-5916-4441-816C-CBA3F296BCC0}"/>
              </a:ext>
            </a:extLst>
          </p:cNvPr>
          <p:cNvCxnSpPr>
            <a:cxnSpLocks/>
          </p:cNvCxnSpPr>
          <p:nvPr/>
        </p:nvCxnSpPr>
        <p:spPr>
          <a:xfrm>
            <a:off x="1196622" y="3949702"/>
            <a:ext cx="124177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de flecha 177">
            <a:extLst>
              <a:ext uri="{FF2B5EF4-FFF2-40B4-BE49-F238E27FC236}">
                <a16:creationId xmlns:a16="http://schemas.microsoft.com/office/drawing/2014/main" id="{E7116CBD-E122-47F2-B564-29F147D25861}"/>
              </a:ext>
            </a:extLst>
          </p:cNvPr>
          <p:cNvCxnSpPr>
            <a:cxnSpLocks/>
          </p:cNvCxnSpPr>
          <p:nvPr/>
        </p:nvCxnSpPr>
        <p:spPr>
          <a:xfrm>
            <a:off x="156354" y="3949702"/>
            <a:ext cx="104026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799F26A-A75A-4EE0-AD57-0670BB06D6A4}"/>
              </a:ext>
            </a:extLst>
          </p:cNvPr>
          <p:cNvGrpSpPr/>
          <p:nvPr/>
        </p:nvGrpSpPr>
        <p:grpSpPr>
          <a:xfrm>
            <a:off x="1052189" y="3610373"/>
            <a:ext cx="241028" cy="342220"/>
            <a:chOff x="1052189" y="3610373"/>
            <a:chExt cx="241028" cy="342220"/>
          </a:xfrm>
        </p:grpSpPr>
        <p:sp>
          <p:nvSpPr>
            <p:cNvPr id="15" name="Triángulo isósceles 14">
              <a:extLst>
                <a:ext uri="{FF2B5EF4-FFF2-40B4-BE49-F238E27FC236}">
                  <a16:creationId xmlns:a16="http://schemas.microsoft.com/office/drawing/2014/main" id="{104A7C3F-632A-4A56-9C29-4FD51A0D153C}"/>
                </a:ext>
              </a:extLst>
            </p:cNvPr>
            <p:cNvSpPr/>
            <p:nvPr/>
          </p:nvSpPr>
          <p:spPr>
            <a:xfrm rot="10800000">
              <a:off x="1087277" y="3669575"/>
              <a:ext cx="205940" cy="28301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s-AR" dirty="0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3997673A-B703-467C-9241-9290BD891B42}"/>
                </a:ext>
              </a:extLst>
            </p:cNvPr>
            <p:cNvSpPr txBox="1"/>
            <p:nvPr/>
          </p:nvSpPr>
          <p:spPr>
            <a:xfrm>
              <a:off x="1052189" y="3610373"/>
              <a:ext cx="1802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ED03C34B-FE6F-4017-ABAD-F35FF06879B8}"/>
              </a:ext>
            </a:extLst>
          </p:cNvPr>
          <p:cNvGrpSpPr/>
          <p:nvPr/>
        </p:nvGrpSpPr>
        <p:grpSpPr>
          <a:xfrm>
            <a:off x="14759" y="3609879"/>
            <a:ext cx="241028" cy="342220"/>
            <a:chOff x="1052189" y="3610373"/>
            <a:chExt cx="241028" cy="342220"/>
          </a:xfrm>
        </p:grpSpPr>
        <p:sp>
          <p:nvSpPr>
            <p:cNvPr id="88" name="Triángulo isósceles 87">
              <a:extLst>
                <a:ext uri="{FF2B5EF4-FFF2-40B4-BE49-F238E27FC236}">
                  <a16:creationId xmlns:a16="http://schemas.microsoft.com/office/drawing/2014/main" id="{89F86F02-77C7-4827-B05E-368214833D37}"/>
                </a:ext>
              </a:extLst>
            </p:cNvPr>
            <p:cNvSpPr/>
            <p:nvPr/>
          </p:nvSpPr>
          <p:spPr>
            <a:xfrm rot="10800000">
              <a:off x="1087277" y="3669575"/>
              <a:ext cx="205940" cy="28301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s-AR" dirty="0"/>
            </a:p>
          </p:txBody>
        </p:sp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1E1D43FF-9353-4C8A-B8A5-6B86DC4AAA34}"/>
                </a:ext>
              </a:extLst>
            </p:cNvPr>
            <p:cNvSpPr txBox="1"/>
            <p:nvPr/>
          </p:nvSpPr>
          <p:spPr>
            <a:xfrm>
              <a:off x="1052189" y="3610373"/>
              <a:ext cx="1802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0E33C1AD-8EA3-45DF-B9CE-B8A2318667E7}"/>
              </a:ext>
            </a:extLst>
          </p:cNvPr>
          <p:cNvGrpSpPr/>
          <p:nvPr/>
        </p:nvGrpSpPr>
        <p:grpSpPr>
          <a:xfrm>
            <a:off x="4247305" y="3582958"/>
            <a:ext cx="241028" cy="342220"/>
            <a:chOff x="1052189" y="3610373"/>
            <a:chExt cx="241028" cy="342220"/>
          </a:xfrm>
        </p:grpSpPr>
        <p:sp>
          <p:nvSpPr>
            <p:cNvPr id="97" name="Triángulo isósceles 96">
              <a:extLst>
                <a:ext uri="{FF2B5EF4-FFF2-40B4-BE49-F238E27FC236}">
                  <a16:creationId xmlns:a16="http://schemas.microsoft.com/office/drawing/2014/main" id="{F6630647-5F16-4007-BC51-505ED8EB03B0}"/>
                </a:ext>
              </a:extLst>
            </p:cNvPr>
            <p:cNvSpPr/>
            <p:nvPr/>
          </p:nvSpPr>
          <p:spPr>
            <a:xfrm rot="10800000">
              <a:off x="1087277" y="3669575"/>
              <a:ext cx="205940" cy="28301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s-AR" dirty="0"/>
            </a:p>
          </p:txBody>
        </p:sp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D5463188-090E-410C-80A5-DC03D3A75096}"/>
                </a:ext>
              </a:extLst>
            </p:cNvPr>
            <p:cNvSpPr txBox="1"/>
            <p:nvPr/>
          </p:nvSpPr>
          <p:spPr>
            <a:xfrm>
              <a:off x="1052189" y="3610373"/>
              <a:ext cx="1802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F4729268-B69D-40DC-A308-4AA8DA440E85}"/>
              </a:ext>
            </a:extLst>
          </p:cNvPr>
          <p:cNvGrpSpPr/>
          <p:nvPr/>
        </p:nvGrpSpPr>
        <p:grpSpPr>
          <a:xfrm>
            <a:off x="6124852" y="3610373"/>
            <a:ext cx="338634" cy="343572"/>
            <a:chOff x="1018291" y="3609021"/>
            <a:chExt cx="338634" cy="343572"/>
          </a:xfrm>
        </p:grpSpPr>
        <p:sp>
          <p:nvSpPr>
            <p:cNvPr id="102" name="Triángulo isósceles 101">
              <a:extLst>
                <a:ext uri="{FF2B5EF4-FFF2-40B4-BE49-F238E27FC236}">
                  <a16:creationId xmlns:a16="http://schemas.microsoft.com/office/drawing/2014/main" id="{8342416B-6DBE-4A50-AB3A-15AD07023F00}"/>
                </a:ext>
              </a:extLst>
            </p:cNvPr>
            <p:cNvSpPr/>
            <p:nvPr/>
          </p:nvSpPr>
          <p:spPr>
            <a:xfrm rot="10800000">
              <a:off x="1087277" y="3669575"/>
              <a:ext cx="205940" cy="28301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s-AR" dirty="0"/>
            </a:p>
          </p:txBody>
        </p:sp>
        <p:sp>
          <p:nvSpPr>
            <p:cNvPr id="104" name="CuadroTexto 103">
              <a:extLst>
                <a:ext uri="{FF2B5EF4-FFF2-40B4-BE49-F238E27FC236}">
                  <a16:creationId xmlns:a16="http://schemas.microsoft.com/office/drawing/2014/main" id="{FB30C6D8-D004-43DF-81BC-61D95BFEB172}"/>
                </a:ext>
              </a:extLst>
            </p:cNvPr>
            <p:cNvSpPr txBox="1"/>
            <p:nvPr/>
          </p:nvSpPr>
          <p:spPr>
            <a:xfrm>
              <a:off x="1018291" y="3609021"/>
              <a:ext cx="3386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02CC5779-E6FA-4E39-B1D1-80C87B782381}"/>
              </a:ext>
            </a:extLst>
          </p:cNvPr>
          <p:cNvGrpSpPr/>
          <p:nvPr/>
        </p:nvGrpSpPr>
        <p:grpSpPr>
          <a:xfrm>
            <a:off x="2307824" y="3582397"/>
            <a:ext cx="246164" cy="345887"/>
            <a:chOff x="1066266" y="3606706"/>
            <a:chExt cx="246164" cy="345887"/>
          </a:xfrm>
        </p:grpSpPr>
        <p:sp>
          <p:nvSpPr>
            <p:cNvPr id="106" name="Triángulo isósceles 105">
              <a:extLst>
                <a:ext uri="{FF2B5EF4-FFF2-40B4-BE49-F238E27FC236}">
                  <a16:creationId xmlns:a16="http://schemas.microsoft.com/office/drawing/2014/main" id="{FA39DE13-18BF-47E5-A98B-B590FFE26984}"/>
                </a:ext>
              </a:extLst>
            </p:cNvPr>
            <p:cNvSpPr/>
            <p:nvPr/>
          </p:nvSpPr>
          <p:spPr>
            <a:xfrm rot="10800000">
              <a:off x="1087277" y="3669575"/>
              <a:ext cx="205940" cy="28301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s-AR" dirty="0"/>
            </a:p>
          </p:txBody>
        </p:sp>
        <p:sp>
          <p:nvSpPr>
            <p:cNvPr id="107" name="CuadroTexto 106">
              <a:extLst>
                <a:ext uri="{FF2B5EF4-FFF2-40B4-BE49-F238E27FC236}">
                  <a16:creationId xmlns:a16="http://schemas.microsoft.com/office/drawing/2014/main" id="{F65DCD43-FFF5-43CD-8845-8896B7392C9F}"/>
                </a:ext>
              </a:extLst>
            </p:cNvPr>
            <p:cNvSpPr txBox="1"/>
            <p:nvPr/>
          </p:nvSpPr>
          <p:spPr>
            <a:xfrm>
              <a:off x="1066266" y="3606706"/>
              <a:ext cx="2461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72D5D00A-AD35-40E5-BA55-9960DF81EE25}"/>
              </a:ext>
            </a:extLst>
          </p:cNvPr>
          <p:cNvGrpSpPr/>
          <p:nvPr/>
        </p:nvGrpSpPr>
        <p:grpSpPr>
          <a:xfrm>
            <a:off x="2146755" y="3032927"/>
            <a:ext cx="241028" cy="342220"/>
            <a:chOff x="1052189" y="3610373"/>
            <a:chExt cx="241028" cy="342220"/>
          </a:xfrm>
        </p:grpSpPr>
        <p:sp>
          <p:nvSpPr>
            <p:cNvPr id="113" name="Triángulo isósceles 112">
              <a:extLst>
                <a:ext uri="{FF2B5EF4-FFF2-40B4-BE49-F238E27FC236}">
                  <a16:creationId xmlns:a16="http://schemas.microsoft.com/office/drawing/2014/main" id="{4DFD5D6A-3A0D-45A6-A7EA-36A05FED68D4}"/>
                </a:ext>
              </a:extLst>
            </p:cNvPr>
            <p:cNvSpPr/>
            <p:nvPr/>
          </p:nvSpPr>
          <p:spPr>
            <a:xfrm rot="10800000">
              <a:off x="1087277" y="3669575"/>
              <a:ext cx="205940" cy="28301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s-AR" dirty="0"/>
            </a:p>
          </p:txBody>
        </p:sp>
        <p:sp>
          <p:nvSpPr>
            <p:cNvPr id="114" name="CuadroTexto 113">
              <a:extLst>
                <a:ext uri="{FF2B5EF4-FFF2-40B4-BE49-F238E27FC236}">
                  <a16:creationId xmlns:a16="http://schemas.microsoft.com/office/drawing/2014/main" id="{A76C9F8A-5AED-4DB3-8A32-7C7F3782DAD0}"/>
                </a:ext>
              </a:extLst>
            </p:cNvPr>
            <p:cNvSpPr txBox="1"/>
            <p:nvPr/>
          </p:nvSpPr>
          <p:spPr>
            <a:xfrm>
              <a:off x="1052189" y="3610373"/>
              <a:ext cx="1802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9F05CC78-82A9-4515-A592-033E8633C696}"/>
              </a:ext>
            </a:extLst>
          </p:cNvPr>
          <p:cNvCxnSpPr>
            <a:cxnSpLocks/>
          </p:cNvCxnSpPr>
          <p:nvPr/>
        </p:nvCxnSpPr>
        <p:spPr>
          <a:xfrm>
            <a:off x="2286000" y="3041082"/>
            <a:ext cx="124097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3766E0F1-FAA2-4F57-B81B-DAF6FE77A0D6}"/>
              </a:ext>
            </a:extLst>
          </p:cNvPr>
          <p:cNvCxnSpPr>
            <a:cxnSpLocks/>
          </p:cNvCxnSpPr>
          <p:nvPr/>
        </p:nvCxnSpPr>
        <p:spPr>
          <a:xfrm flipV="1">
            <a:off x="2296880" y="2804651"/>
            <a:ext cx="1" cy="27412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AB4CAC85-87A6-49B9-BC06-F4F1CAFE5004}"/>
              </a:ext>
            </a:extLst>
          </p:cNvPr>
          <p:cNvGrpSpPr/>
          <p:nvPr/>
        </p:nvGrpSpPr>
        <p:grpSpPr>
          <a:xfrm>
            <a:off x="183376" y="4159567"/>
            <a:ext cx="241028" cy="342220"/>
            <a:chOff x="1052189" y="3610373"/>
            <a:chExt cx="241028" cy="342220"/>
          </a:xfrm>
        </p:grpSpPr>
        <p:sp>
          <p:nvSpPr>
            <p:cNvPr id="119" name="Triángulo isósceles 118">
              <a:extLst>
                <a:ext uri="{FF2B5EF4-FFF2-40B4-BE49-F238E27FC236}">
                  <a16:creationId xmlns:a16="http://schemas.microsoft.com/office/drawing/2014/main" id="{3DC44BA8-2B41-4C5D-B523-6E2F86489EF2}"/>
                </a:ext>
              </a:extLst>
            </p:cNvPr>
            <p:cNvSpPr/>
            <p:nvPr/>
          </p:nvSpPr>
          <p:spPr>
            <a:xfrm rot="10800000">
              <a:off x="1087277" y="3669575"/>
              <a:ext cx="205940" cy="28301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s-AR" dirty="0"/>
            </a:p>
          </p:txBody>
        </p:sp>
        <p:sp>
          <p:nvSpPr>
            <p:cNvPr id="122" name="CuadroTexto 121">
              <a:extLst>
                <a:ext uri="{FF2B5EF4-FFF2-40B4-BE49-F238E27FC236}">
                  <a16:creationId xmlns:a16="http://schemas.microsoft.com/office/drawing/2014/main" id="{8AD67B03-1735-464D-B747-CC1D2F063357}"/>
                </a:ext>
              </a:extLst>
            </p:cNvPr>
            <p:cNvSpPr txBox="1"/>
            <p:nvPr/>
          </p:nvSpPr>
          <p:spPr>
            <a:xfrm>
              <a:off x="1052189" y="3610373"/>
              <a:ext cx="1802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124" name="Triángulo isósceles 123">
            <a:extLst>
              <a:ext uri="{FF2B5EF4-FFF2-40B4-BE49-F238E27FC236}">
                <a16:creationId xmlns:a16="http://schemas.microsoft.com/office/drawing/2014/main" id="{4C4ECA14-25AD-4525-9FF9-5529B10E9D35}"/>
              </a:ext>
            </a:extLst>
          </p:cNvPr>
          <p:cNvSpPr/>
          <p:nvPr/>
        </p:nvSpPr>
        <p:spPr>
          <a:xfrm>
            <a:off x="2323689" y="3988814"/>
            <a:ext cx="205940" cy="2830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AR" sz="1000" b="1" dirty="0"/>
              <a:t>7</a:t>
            </a:r>
          </a:p>
        </p:txBody>
      </p: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2E90D09F-8790-48E5-B008-7216439D9A1C}"/>
              </a:ext>
            </a:extLst>
          </p:cNvPr>
          <p:cNvGrpSpPr/>
          <p:nvPr/>
        </p:nvGrpSpPr>
        <p:grpSpPr>
          <a:xfrm>
            <a:off x="1632254" y="3039711"/>
            <a:ext cx="241028" cy="342220"/>
            <a:chOff x="1052189" y="3610373"/>
            <a:chExt cx="241028" cy="342220"/>
          </a:xfrm>
        </p:grpSpPr>
        <p:sp>
          <p:nvSpPr>
            <p:cNvPr id="127" name="Triángulo isósceles 126">
              <a:extLst>
                <a:ext uri="{FF2B5EF4-FFF2-40B4-BE49-F238E27FC236}">
                  <a16:creationId xmlns:a16="http://schemas.microsoft.com/office/drawing/2014/main" id="{44324D06-645B-4912-A29C-C21C0E89D0DD}"/>
                </a:ext>
              </a:extLst>
            </p:cNvPr>
            <p:cNvSpPr/>
            <p:nvPr/>
          </p:nvSpPr>
          <p:spPr>
            <a:xfrm rot="10800000">
              <a:off x="1087277" y="3669575"/>
              <a:ext cx="205940" cy="28301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s-AR" dirty="0"/>
            </a:p>
          </p:txBody>
        </p:sp>
        <p:sp>
          <p:nvSpPr>
            <p:cNvPr id="128" name="CuadroTexto 127">
              <a:extLst>
                <a:ext uri="{FF2B5EF4-FFF2-40B4-BE49-F238E27FC236}">
                  <a16:creationId xmlns:a16="http://schemas.microsoft.com/office/drawing/2014/main" id="{D9173903-017B-4BE4-9CBD-6AD0101531BD}"/>
                </a:ext>
              </a:extLst>
            </p:cNvPr>
            <p:cNvSpPr txBox="1"/>
            <p:nvPr/>
          </p:nvSpPr>
          <p:spPr>
            <a:xfrm>
              <a:off x="1052189" y="3610373"/>
              <a:ext cx="1802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A9B184B2-7905-4A7A-91E2-314765CF212B}"/>
              </a:ext>
            </a:extLst>
          </p:cNvPr>
          <p:cNvCxnSpPr>
            <a:cxnSpLocks/>
          </p:cNvCxnSpPr>
          <p:nvPr/>
        </p:nvCxnSpPr>
        <p:spPr>
          <a:xfrm flipV="1">
            <a:off x="168164" y="3366329"/>
            <a:ext cx="1" cy="27412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7495D885-F917-485A-B1BC-6CEE513ABF3A}"/>
              </a:ext>
            </a:extLst>
          </p:cNvPr>
          <p:cNvCxnSpPr>
            <a:cxnSpLocks/>
            <a:endCxn id="124" idx="3"/>
          </p:cNvCxnSpPr>
          <p:nvPr/>
        </p:nvCxnSpPr>
        <p:spPr>
          <a:xfrm flipV="1">
            <a:off x="620914" y="4271832"/>
            <a:ext cx="1805745" cy="227610"/>
          </a:xfrm>
          <a:prstGeom prst="bentConnector2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80902828-C247-4A33-91C2-BFEE5574A140}"/>
              </a:ext>
            </a:extLst>
          </p:cNvPr>
          <p:cNvCxnSpPr>
            <a:cxnSpLocks/>
          </p:cNvCxnSpPr>
          <p:nvPr/>
        </p:nvCxnSpPr>
        <p:spPr>
          <a:xfrm flipV="1">
            <a:off x="147432" y="3962592"/>
            <a:ext cx="3216" cy="55827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142">
            <a:extLst>
              <a:ext uri="{FF2B5EF4-FFF2-40B4-BE49-F238E27FC236}">
                <a16:creationId xmlns:a16="http://schemas.microsoft.com/office/drawing/2014/main" id="{7E8F434A-16FD-4CA2-BD99-4D995B085E28}"/>
              </a:ext>
            </a:extLst>
          </p:cNvPr>
          <p:cNvCxnSpPr>
            <a:cxnSpLocks/>
          </p:cNvCxnSpPr>
          <p:nvPr/>
        </p:nvCxnSpPr>
        <p:spPr>
          <a:xfrm>
            <a:off x="2438400" y="4520888"/>
            <a:ext cx="0" cy="16130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upo 143">
            <a:extLst>
              <a:ext uri="{FF2B5EF4-FFF2-40B4-BE49-F238E27FC236}">
                <a16:creationId xmlns:a16="http://schemas.microsoft.com/office/drawing/2014/main" id="{93D79791-02A8-4846-B5F1-8E623B60DBFF}"/>
              </a:ext>
            </a:extLst>
          </p:cNvPr>
          <p:cNvGrpSpPr/>
          <p:nvPr/>
        </p:nvGrpSpPr>
        <p:grpSpPr>
          <a:xfrm>
            <a:off x="4259287" y="4339558"/>
            <a:ext cx="241028" cy="342220"/>
            <a:chOff x="1052189" y="3610373"/>
            <a:chExt cx="241028" cy="342220"/>
          </a:xfrm>
        </p:grpSpPr>
        <p:sp>
          <p:nvSpPr>
            <p:cNvPr id="145" name="Triángulo isósceles 144">
              <a:extLst>
                <a:ext uri="{FF2B5EF4-FFF2-40B4-BE49-F238E27FC236}">
                  <a16:creationId xmlns:a16="http://schemas.microsoft.com/office/drawing/2014/main" id="{C2E3471B-38CC-4728-AE5F-0FF5B9A34832}"/>
                </a:ext>
              </a:extLst>
            </p:cNvPr>
            <p:cNvSpPr/>
            <p:nvPr/>
          </p:nvSpPr>
          <p:spPr>
            <a:xfrm rot="10800000">
              <a:off x="1087277" y="3669575"/>
              <a:ext cx="205940" cy="28301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s-AR" dirty="0"/>
            </a:p>
          </p:txBody>
        </p:sp>
        <p:sp>
          <p:nvSpPr>
            <p:cNvPr id="146" name="CuadroTexto 145">
              <a:extLst>
                <a:ext uri="{FF2B5EF4-FFF2-40B4-BE49-F238E27FC236}">
                  <a16:creationId xmlns:a16="http://schemas.microsoft.com/office/drawing/2014/main" id="{03FA497E-C3F8-427D-80C1-7D7CE3BDAE9F}"/>
                </a:ext>
              </a:extLst>
            </p:cNvPr>
            <p:cNvSpPr txBox="1"/>
            <p:nvPr/>
          </p:nvSpPr>
          <p:spPr>
            <a:xfrm>
              <a:off x="1052189" y="3610373"/>
              <a:ext cx="1802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b="1" dirty="0">
                  <a:solidFill>
                    <a:schemeClr val="bg1"/>
                  </a:solidFill>
                </a:rPr>
                <a:t>9</a:t>
              </a:r>
            </a:p>
          </p:txBody>
        </p:sp>
      </p:grpSp>
      <p:cxnSp>
        <p:nvCxnSpPr>
          <p:cNvPr id="147" name="Conector: angular 146">
            <a:extLst>
              <a:ext uri="{FF2B5EF4-FFF2-40B4-BE49-F238E27FC236}">
                <a16:creationId xmlns:a16="http://schemas.microsoft.com/office/drawing/2014/main" id="{DE48F861-C4CE-42CB-A92D-E1553B3AC689}"/>
              </a:ext>
            </a:extLst>
          </p:cNvPr>
          <p:cNvCxnSpPr>
            <a:cxnSpLocks/>
            <a:endCxn id="102" idx="0"/>
          </p:cNvCxnSpPr>
          <p:nvPr/>
        </p:nvCxnSpPr>
        <p:spPr>
          <a:xfrm rot="5400000" flipH="1" flipV="1">
            <a:off x="5784994" y="4163348"/>
            <a:ext cx="721217" cy="302412"/>
          </a:xfrm>
          <a:prstGeom prst="bentConnector3">
            <a:avLst>
              <a:gd name="adj1" fmla="val -111"/>
            </a:avLst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: angular 152">
            <a:extLst>
              <a:ext uri="{FF2B5EF4-FFF2-40B4-BE49-F238E27FC236}">
                <a16:creationId xmlns:a16="http://schemas.microsoft.com/office/drawing/2014/main" id="{D08F07DF-1F14-4CD7-BFCE-4D61CB3B7723}"/>
              </a:ext>
            </a:extLst>
          </p:cNvPr>
          <p:cNvCxnSpPr>
            <a:cxnSpLocks/>
          </p:cNvCxnSpPr>
          <p:nvPr/>
        </p:nvCxnSpPr>
        <p:spPr>
          <a:xfrm>
            <a:off x="3526972" y="3039711"/>
            <a:ext cx="866457" cy="593175"/>
          </a:xfrm>
          <a:prstGeom prst="bentConnector3">
            <a:avLst>
              <a:gd name="adj1" fmla="val 99509"/>
            </a:avLst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: angular 169">
            <a:extLst>
              <a:ext uri="{FF2B5EF4-FFF2-40B4-BE49-F238E27FC236}">
                <a16:creationId xmlns:a16="http://schemas.microsoft.com/office/drawing/2014/main" id="{72724EF0-C31C-4D3E-8D7B-D157D88CCC4B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4234543" y="2819937"/>
            <a:ext cx="2059626" cy="790436"/>
          </a:xfrm>
          <a:prstGeom prst="bentConnector2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4" name="Imagen 323">
            <a:extLst>
              <a:ext uri="{FF2B5EF4-FFF2-40B4-BE49-F238E27FC236}">
                <a16:creationId xmlns:a16="http://schemas.microsoft.com/office/drawing/2014/main" id="{D861B920-04BE-4C14-B85B-D32E03494B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906" y="145163"/>
            <a:ext cx="4016374" cy="21104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325" name="Conector: angular 324">
            <a:extLst>
              <a:ext uri="{FF2B5EF4-FFF2-40B4-BE49-F238E27FC236}">
                <a16:creationId xmlns:a16="http://schemas.microsoft.com/office/drawing/2014/main" id="{7969132A-3117-4877-8294-87E7453872F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32937" y="3447164"/>
            <a:ext cx="245190" cy="127865"/>
          </a:xfrm>
          <a:prstGeom prst="bentConnector3">
            <a:avLst>
              <a:gd name="adj1" fmla="val -2166"/>
            </a:avLst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44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500"/>
                            </p:stCondLst>
                            <p:childTnLst>
                              <p:par>
                                <p:cTn id="19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1" grpId="0"/>
      <p:bldP spid="184" grpId="0"/>
      <p:bldP spid="188" grpId="0"/>
      <p:bldP spid="45" grpId="0"/>
      <p:bldP spid="59" grpId="0"/>
      <p:bldP spid="66" grpId="0"/>
      <p:bldP spid="69" grpId="0"/>
      <p:bldP spid="73" grpId="0"/>
      <p:bldP spid="76" grpId="0"/>
      <p:bldP spid="81" grpId="0"/>
      <p:bldP spid="84" grpId="0"/>
      <p:bldP spid="139" grpId="0"/>
      <p:bldP spid="140" grpId="0"/>
      <p:bldP spid="142" grpId="0"/>
      <p:bldP spid="124" grpId="0" animBg="1"/>
    </p:bld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841</Words>
  <Application>Microsoft Office PowerPoint</Application>
  <PresentationFormat>Presentación en pantalla (16:9)</PresentationFormat>
  <Paragraphs>594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Helvetica Neue</vt:lpstr>
      <vt:lpstr>Arial</vt:lpstr>
      <vt:lpstr>Calibri</vt:lpstr>
      <vt:lpstr>Cambria Math</vt:lpstr>
      <vt:lpstr>biz</vt:lpstr>
      <vt:lpstr>Método del Camino Crítico Clase 13</vt:lpstr>
      <vt:lpstr>Enunciado</vt:lpstr>
      <vt:lpstr>Red del proyecto</vt:lpstr>
      <vt:lpstr>Resolución fechas tempranas y tardías</vt:lpstr>
      <vt:lpstr>Cálculo de márgenes: total y libre</vt:lpstr>
      <vt:lpstr>Identificación del camino crítico</vt:lpstr>
      <vt:lpstr>Calendario temprano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del Camino Crítico Clase 13</dc:title>
  <cp:lastModifiedBy>Rodrigo Maranzana</cp:lastModifiedBy>
  <cp:revision>31</cp:revision>
  <dcterms:modified xsi:type="dcterms:W3CDTF">2020-06-17T23:53:19Z</dcterms:modified>
</cp:coreProperties>
</file>