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Reunión egresados en el ámbito político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32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Suspensión de actividad: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reunión con egresados que participan en el ámbito político, se suspendió, debido a los problemas presentados por los sismos en el Estado de Oaxaca, por lo cual se deicidio atender de manera prioritaria este tema.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173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ACTALIZADA DE EGRESADOS POLÍTICOS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Se registró la actualización de egresados políticos de nuestra Universidad, generando así una base de datos específica en este rubro.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78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NETWORKING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El tipo de reunión que se busca trabajar es “NETWORKING”</a:t>
            </a:r>
          </a:p>
          <a:p>
            <a:pPr marL="0" indent="0" algn="just">
              <a:buNone/>
            </a:pPr>
            <a:r>
              <a:rPr lang="es-MX" dirty="0"/>
              <a:t>Creemos que </a:t>
            </a:r>
            <a:r>
              <a:rPr lang="es-MX" dirty="0" smtClean="0"/>
              <a:t>el Estado puede generar mejores actividades y relaciones a través de los </a:t>
            </a:r>
            <a:r>
              <a:rPr lang="es-MX" dirty="0"/>
              <a:t>logros combinados de personas creativas, comprometidas y compasivas centradas en un propósito común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La finalidad es generar un ecosistema único dentro del estado, donde existan los recursos adecuados para trabajar en comunidad con inspiración </a:t>
            </a:r>
            <a:r>
              <a:rPr lang="es-MX" dirty="0"/>
              <a:t>y oportunidades de colaboración para aumentar </a:t>
            </a:r>
            <a:r>
              <a:rPr lang="es-MX" dirty="0" smtClean="0"/>
              <a:t>el impacto de las actividades de los egresados.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328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¿Cómo </a:t>
            </a:r>
            <a:r>
              <a:rPr lang="es-MX" b="1" dirty="0"/>
              <a:t>Universidad que tipo de evento </a:t>
            </a:r>
            <a:r>
              <a:rPr lang="es-MX" dirty="0"/>
              <a:t>de </a:t>
            </a:r>
            <a:r>
              <a:rPr lang="es-MX" dirty="0" err="1"/>
              <a:t>Networking</a:t>
            </a:r>
            <a:r>
              <a:rPr lang="es-MX" dirty="0"/>
              <a:t> pretendemos realizar?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Esta reunión tiene la finalidad de </a:t>
            </a:r>
            <a:r>
              <a:rPr lang="es-MX" dirty="0"/>
              <a:t>generar una red de </a:t>
            </a:r>
            <a:r>
              <a:rPr lang="es-MX" dirty="0" smtClean="0"/>
              <a:t>líderes. Una Comunidad </a:t>
            </a:r>
            <a:r>
              <a:rPr lang="es-MX" dirty="0"/>
              <a:t>diversa de empresarios, profesionales, inversionistas y organizaciones.</a:t>
            </a:r>
          </a:p>
          <a:p>
            <a:pPr algn="just"/>
            <a:r>
              <a:rPr lang="es-MX" dirty="0"/>
              <a:t> </a:t>
            </a:r>
          </a:p>
          <a:p>
            <a:pPr algn="just"/>
            <a:r>
              <a:rPr lang="es-MX" dirty="0" smtClean="0"/>
              <a:t>A través de esta reunión se crearán oportunidades </a:t>
            </a:r>
            <a:r>
              <a:rPr lang="es-MX" dirty="0"/>
              <a:t>y eventos de </a:t>
            </a:r>
            <a:r>
              <a:rPr lang="es-MX" dirty="0" smtClean="0"/>
              <a:t>redes entre los políticos.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Lo importante del éxito de esta reunión, es que después se crearán más relaciones pero con otras personalidades que trabajen en distintas áreas sociales. 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70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b="1" dirty="0"/>
              <a:t>Agendas </a:t>
            </a:r>
            <a:r>
              <a:rPr lang="es-MX" b="1" dirty="0" smtClean="0"/>
              <a:t>Y MESAS  de </a:t>
            </a:r>
            <a:r>
              <a:rPr lang="es-MX" b="1" dirty="0"/>
              <a:t>Negocios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Con esta reunión se pretende generar vínculos </a:t>
            </a:r>
            <a:r>
              <a:rPr lang="es-MX" dirty="0"/>
              <a:t>con cámaras empresariales, asignación de mentores </a:t>
            </a:r>
            <a:r>
              <a:rPr lang="es-MX" dirty="0" smtClean="0"/>
              <a:t>especializados e incorporación </a:t>
            </a:r>
            <a:r>
              <a:rPr lang="es-MX" dirty="0"/>
              <a:t>a redes de emprendedores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Crear un vínculo </a:t>
            </a:r>
            <a:r>
              <a:rPr lang="es-MX" dirty="0"/>
              <a:t>con organizaciones de la sociedad civil, inversionistas, voluntarios, a través de una plataforma de crowdsourcing</a:t>
            </a:r>
            <a:r>
              <a:rPr lang="es-MX" b="1" dirty="0"/>
              <a:t>.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8914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</TotalTime>
  <Words>241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Reunión egresados en el ámbito político</vt:lpstr>
      <vt:lpstr>Suspensión de actividad:</vt:lpstr>
      <vt:lpstr>LISTA ACTALIZADA DE EGRESADOS POLÍTICOS</vt:lpstr>
      <vt:lpstr>NETWORKING</vt:lpstr>
      <vt:lpstr>¿Cómo Universidad que tipo de evento de Networking pretendemos realizar? </vt:lpstr>
      <vt:lpstr>Agendas Y MESAS  de Negocios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Reunión egresados en el ámbito político</dc:title>
  <dc:creator>Nadxhielii Ochoa Mota</dc:creator>
  <cp:lastModifiedBy>Nadxhielii Ochoa Mota</cp:lastModifiedBy>
  <cp:revision>4</cp:revision>
  <dcterms:created xsi:type="dcterms:W3CDTF">2018-01-18T21:44:27Z</dcterms:created>
  <dcterms:modified xsi:type="dcterms:W3CDTF">2018-01-18T22:47:35Z</dcterms:modified>
</cp:coreProperties>
</file>