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872-9BF7-4ADE-B7CA-823962AC23EC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3837-0EE8-4F85-AFDA-668E24C0A5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185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872-9BF7-4ADE-B7CA-823962AC23EC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3837-0EE8-4F85-AFDA-668E24C0A5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031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872-9BF7-4ADE-B7CA-823962AC23EC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3837-0EE8-4F85-AFDA-668E24C0A5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135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872-9BF7-4ADE-B7CA-823962AC23EC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3837-0EE8-4F85-AFDA-668E24C0A5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481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872-9BF7-4ADE-B7CA-823962AC23EC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3837-0EE8-4F85-AFDA-668E24C0A5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25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872-9BF7-4ADE-B7CA-823962AC23EC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3837-0EE8-4F85-AFDA-668E24C0A5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259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872-9BF7-4ADE-B7CA-823962AC23EC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3837-0EE8-4F85-AFDA-668E24C0A5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7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872-9BF7-4ADE-B7CA-823962AC23EC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3837-0EE8-4F85-AFDA-668E24C0A5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959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872-9BF7-4ADE-B7CA-823962AC23EC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3837-0EE8-4F85-AFDA-668E24C0A5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68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872-9BF7-4ADE-B7CA-823962AC23EC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3837-0EE8-4F85-AFDA-668E24C0A5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3872-9BF7-4ADE-B7CA-823962AC23EC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3837-0EE8-4F85-AFDA-668E24C0A5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859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33872-9BF7-4ADE-B7CA-823962AC23EC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13837-0EE8-4F85-AFDA-668E24C0A5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68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REVISTA INDEXADA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94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9" t="7116" r="10324" b="6373"/>
          <a:stretch/>
        </p:blipFill>
        <p:spPr>
          <a:xfrm>
            <a:off x="1084216" y="901338"/>
            <a:ext cx="9065623" cy="47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6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89" t="11781" r="35058" b="1760"/>
          <a:stretch/>
        </p:blipFill>
        <p:spPr>
          <a:xfrm>
            <a:off x="1972491" y="195942"/>
            <a:ext cx="7929155" cy="648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8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28" t="6678" r="27053" b="11667"/>
          <a:stretch/>
        </p:blipFill>
        <p:spPr>
          <a:xfrm>
            <a:off x="809897" y="87328"/>
            <a:ext cx="9535886" cy="62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42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Panorámica</PresentationFormat>
  <Paragraphs>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REVISTA INDEXADA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REVISTA INDEXADA</dc:title>
  <dc:creator>Dalia Alarcón Gonzalez</dc:creator>
  <cp:lastModifiedBy>Dalia Alarcón Gonzalez</cp:lastModifiedBy>
  <cp:revision>2</cp:revision>
  <dcterms:created xsi:type="dcterms:W3CDTF">2018-01-24T17:29:35Z</dcterms:created>
  <dcterms:modified xsi:type="dcterms:W3CDTF">2018-01-24T17:31:20Z</dcterms:modified>
</cp:coreProperties>
</file>