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a-maps-prod.ec.lcred.net/Argo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rua-maps-dev.ec.lcred.net/Argo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Sistema Argos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06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Meta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Optimizar 8 procesos de generación de reportes y análisis de información en las áreas de Operación, </a:t>
            </a:r>
            <a:r>
              <a:rPr lang="es-MX" dirty="0" err="1" smtClean="0"/>
              <a:t>academica</a:t>
            </a:r>
            <a:r>
              <a:rPr lang="es-MX" dirty="0" smtClean="0"/>
              <a:t>, profesores, administración escolar, formación integral, recursos humanos, egresados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362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Actividades realizadas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Etapa 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smtClean="0"/>
              <a:t>Solicitud de cuentas de acceso al sistema argos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smtClean="0"/>
              <a:t>Solicitud de permisos a los bloques de datos existentes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smtClean="0"/>
              <a:t>Revisión de consultas existentes en argos generadas por otros campus.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err="1" smtClean="0"/>
              <a:t>Analisis</a:t>
            </a:r>
            <a:r>
              <a:rPr lang="es-MX" dirty="0" smtClean="0"/>
              <a:t> de 8 procesos de generación de reportes y/o análisis de información.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055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Ingreso a Argos</a:t>
            </a:r>
            <a:endParaRPr lang="es-MX"/>
          </a:p>
        </p:txBody>
      </p:sp>
      <p:pic>
        <p:nvPicPr>
          <p:cNvPr id="9" name="Marcador de posición de imagen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668" r="766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>
          <a:xfrm>
            <a:off x="680323" y="3496235"/>
            <a:ext cx="3876256" cy="2439951"/>
          </a:xfrm>
        </p:spPr>
        <p:txBody>
          <a:bodyPr>
            <a:normAutofit lnSpcReduction="10000"/>
          </a:bodyPr>
          <a:lstStyle/>
          <a:p>
            <a:r>
              <a:rPr lang="es-MX" smtClean="0"/>
              <a:t>Se solicito acceso a Argos.</a:t>
            </a:r>
          </a:p>
          <a:p>
            <a:r>
              <a:rPr lang="es-MX" smtClean="0"/>
              <a:t>Liga producción:</a:t>
            </a:r>
          </a:p>
          <a:p>
            <a:r>
              <a:rPr lang="es-MX">
                <a:hlinkClick r:id="rId3"/>
              </a:rPr>
              <a:t>https://</a:t>
            </a:r>
            <a:r>
              <a:rPr lang="es-MX" smtClean="0">
                <a:hlinkClick r:id="rId3"/>
              </a:rPr>
              <a:t>rua-maps-prod.ec.lcred.net/Argos/</a:t>
            </a:r>
            <a:endParaRPr lang="es-MX" smtClean="0"/>
          </a:p>
          <a:p>
            <a:endParaRPr lang="es-MX" smtClean="0"/>
          </a:p>
          <a:p>
            <a:r>
              <a:rPr lang="es-MX" smtClean="0"/>
              <a:t>Liga Pruebas</a:t>
            </a:r>
          </a:p>
          <a:p>
            <a:r>
              <a:rPr lang="es-MX" smtClean="0">
                <a:hlinkClick r:id="rId4"/>
              </a:rPr>
              <a:t>https</a:t>
            </a:r>
            <a:r>
              <a:rPr lang="es-MX">
                <a:hlinkClick r:id="rId4"/>
              </a:rPr>
              <a:t>://</a:t>
            </a:r>
            <a:r>
              <a:rPr lang="es-MX" u="sng" smtClean="0">
                <a:hlinkClick r:id="rId4"/>
              </a:rPr>
              <a:t>rua-maps-dev.ec.lcred.net/Argos/</a:t>
            </a:r>
            <a:endParaRPr lang="es-MX" u="sng" smtClean="0"/>
          </a:p>
          <a:p>
            <a:endParaRPr lang="es-MX"/>
          </a:p>
          <a:p>
            <a:endParaRPr lang="es-MX" smtClean="0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5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Permisos Argos</a:t>
            </a:r>
            <a:endParaRPr lang="es-MX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76" b="1547"/>
          <a:stretch/>
        </p:blipFill>
        <p:spPr>
          <a:xfrm>
            <a:off x="5243965" y="2228733"/>
            <a:ext cx="4674586" cy="377213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smtClean="0"/>
              <a:t>Se solicito acceso a todas las consultas disponibles.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50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Revisión de </a:t>
            </a:r>
            <a:r>
              <a:rPr lang="es-MX" dirty="0" smtClean="0"/>
              <a:t>Consultas creadas por otros campus</a:t>
            </a:r>
            <a:endParaRPr lang="es-MX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04" r="5775"/>
          <a:stretch/>
        </p:blipFill>
        <p:spPr>
          <a:xfrm>
            <a:off x="1141899" y="2199927"/>
            <a:ext cx="8889328" cy="3114351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899" y="5195942"/>
            <a:ext cx="8498540" cy="1129983"/>
          </a:xfrm>
        </p:spPr>
        <p:txBody>
          <a:bodyPr/>
          <a:lstStyle/>
          <a:p>
            <a:r>
              <a:rPr lang="es-MX" smtClean="0"/>
              <a:t>Se revisaron las consultas, para verificar cuales podrían ser útiles para cada área.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76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</a:t>
            </a:r>
            <a:r>
              <a:rPr lang="es-MX" dirty="0" smtClean="0"/>
              <a:t>consulta </a:t>
            </a:r>
            <a:r>
              <a:rPr lang="es-MX" dirty="0" err="1" smtClean="0"/>
              <a:t>dinamica</a:t>
            </a:r>
            <a:endParaRPr lang="es-MX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0" r="-11"/>
          <a:stretch/>
        </p:blipFill>
        <p:spPr>
          <a:xfrm>
            <a:off x="957392" y="2159208"/>
            <a:ext cx="5818110" cy="3055938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57392" y="5540188"/>
            <a:ext cx="10034293" cy="718729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Esta consulta es </a:t>
            </a:r>
            <a:r>
              <a:rPr lang="es-MX" dirty="0" smtClean="0"/>
              <a:t>dinámica </a:t>
            </a:r>
            <a:r>
              <a:rPr lang="es-MX" dirty="0" smtClean="0"/>
              <a:t>para el área </a:t>
            </a:r>
            <a:r>
              <a:rPr lang="es-MX" dirty="0" smtClean="0"/>
              <a:t>Egresados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67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Actividades de Etapa 2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Reunión con cada área para presentar los resultados.</a:t>
            </a:r>
          </a:p>
          <a:p>
            <a:r>
              <a:rPr lang="es-MX" dirty="0" smtClean="0"/>
              <a:t>Solicitud de usuarios y capacitación para uso de los reportes solicitados</a:t>
            </a:r>
          </a:p>
          <a:p>
            <a:r>
              <a:rPr lang="es-MX" dirty="0" smtClean="0"/>
              <a:t>Diseño de nuevos reportes dinámicos solicitados</a:t>
            </a:r>
          </a:p>
          <a:p>
            <a:r>
              <a:rPr lang="es-MX" dirty="0" err="1" smtClean="0"/>
              <a:t>Creacion</a:t>
            </a:r>
            <a:r>
              <a:rPr lang="es-MX" dirty="0" smtClean="0"/>
              <a:t> de nuevos reportes en sistema de pruebas</a:t>
            </a:r>
          </a:p>
          <a:p>
            <a:r>
              <a:rPr lang="es-MX" dirty="0" smtClean="0"/>
              <a:t>Entrega y medición de los resultados de optimización en tiempo y recursos.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9231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59</TotalTime>
  <Words>198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Berlín</vt:lpstr>
      <vt:lpstr>Sistema Argos</vt:lpstr>
      <vt:lpstr>Meta</vt:lpstr>
      <vt:lpstr>Actividades realizadas</vt:lpstr>
      <vt:lpstr>Ingreso a Argos</vt:lpstr>
      <vt:lpstr>Permisos Argos</vt:lpstr>
      <vt:lpstr>Revisión de Consultas creadas por otros campus</vt:lpstr>
      <vt:lpstr>Ejemplo de consulta dinamica</vt:lpstr>
      <vt:lpstr>Actividades de Etapa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Argos</dc:title>
  <dc:creator>Alberto Isaac Ramos Saldana</dc:creator>
  <cp:lastModifiedBy>Jorge Gómez Hernández</cp:lastModifiedBy>
  <cp:revision>8</cp:revision>
  <dcterms:created xsi:type="dcterms:W3CDTF">2018-01-25T18:50:14Z</dcterms:created>
  <dcterms:modified xsi:type="dcterms:W3CDTF">2018-01-25T20:06:27Z</dcterms:modified>
</cp:coreProperties>
</file>