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3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9B262-9B9A-4987-BB71-1AD717A7A617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7A26A-B977-4B92-94F0-BA1F50D05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875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19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37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101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64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0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87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65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3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63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42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7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5FC72B-09FB-4213-A54C-5ED0EC559C9C}" type="datetimeFigureOut">
              <a:rPr lang="es-MX" smtClean="0"/>
              <a:t>08/01/2018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145FBE-F77F-41EE-8D51-C495A78B1D2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0051" y="1355463"/>
            <a:ext cx="10058400" cy="2421008"/>
          </a:xfrm>
        </p:spPr>
        <p:txBody>
          <a:bodyPr>
            <a:normAutofit/>
          </a:bodyPr>
          <a:lstStyle/>
          <a:p>
            <a:pPr algn="ctr"/>
            <a:r>
              <a:rPr lang="es-MX" sz="4800" b="1" dirty="0" smtClean="0">
                <a:solidFill>
                  <a:schemeClr val="accent3"/>
                </a:solidFill>
              </a:rPr>
              <a:t>“</a:t>
            </a:r>
            <a:r>
              <a:rPr lang="es-MX" sz="6600" b="1" dirty="0">
                <a:solidFill>
                  <a:schemeClr val="accent3"/>
                </a:solidFill>
              </a:rPr>
              <a:t>Titulo Promover tendencias de </a:t>
            </a:r>
            <a:r>
              <a:rPr lang="es-MX" sz="6600" b="1" dirty="0" smtClean="0">
                <a:solidFill>
                  <a:schemeClr val="accent3"/>
                </a:solidFill>
              </a:rPr>
              <a:t>TIC </a:t>
            </a:r>
            <a:r>
              <a:rPr lang="es-MX" sz="6600" b="1" dirty="0">
                <a:solidFill>
                  <a:schemeClr val="accent3"/>
                </a:solidFill>
              </a:rPr>
              <a:t>en la </a:t>
            </a:r>
            <a:r>
              <a:rPr lang="es-MX" sz="6600" b="1" dirty="0" smtClean="0">
                <a:solidFill>
                  <a:schemeClr val="accent3"/>
                </a:solidFill>
              </a:rPr>
              <a:t>educación”</a:t>
            </a:r>
            <a:endParaRPr lang="es-MX" sz="4800" dirty="0">
              <a:solidFill>
                <a:schemeClr val="accent3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dirty="0" smtClean="0"/>
              <a:t>Mtra. Christian Yesica Méndez Ruiz</a:t>
            </a:r>
            <a:endParaRPr lang="es-MX" dirty="0"/>
          </a:p>
        </p:txBody>
      </p:sp>
      <p:pic>
        <p:nvPicPr>
          <p:cNvPr id="6" name="Imagen 5" descr="CHOBY MAC:Users:christianmendoza:Desktop:PLANTILLA-03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83"/>
          <a:stretch/>
        </p:blipFill>
        <p:spPr bwMode="auto">
          <a:xfrm>
            <a:off x="10940528" y="0"/>
            <a:ext cx="1251472" cy="145923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</p:spTree>
    <p:extLst>
      <p:ext uri="{BB962C8B-B14F-4D97-AF65-F5344CB8AC3E}">
        <p14:creationId xmlns:p14="http://schemas.microsoft.com/office/powerpoint/2010/main" val="42288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b="1" dirty="0">
                <a:solidFill>
                  <a:schemeClr val="accent3"/>
                </a:solidFill>
              </a:rPr>
              <a:t>E</a:t>
            </a:r>
            <a:r>
              <a:rPr lang="es-MX" sz="4400" b="1" dirty="0" smtClean="0">
                <a:solidFill>
                  <a:schemeClr val="accent3"/>
                </a:solidFill>
              </a:rPr>
              <a:t>videncia </a:t>
            </a:r>
            <a:r>
              <a:rPr lang="es-MX" sz="4400" b="1" dirty="0">
                <a:solidFill>
                  <a:schemeClr val="accent3"/>
                </a:solidFill>
              </a:rPr>
              <a:t>de actividades de capacitación a docentes</a:t>
            </a:r>
            <a:endParaRPr lang="es-MX" sz="4000" dirty="0">
              <a:solidFill>
                <a:schemeClr val="accent3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5358"/>
            <a:ext cx="3883025" cy="1881138"/>
          </a:xfrm>
        </p:spPr>
      </p:pic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25449"/>
            <a:ext cx="3883025" cy="1981367"/>
          </a:xfrm>
        </p:spPr>
      </p:pic>
      <p:sp>
        <p:nvSpPr>
          <p:cNvPr id="6" name="CuadroTexto 5"/>
          <p:cNvSpPr txBox="1"/>
          <p:nvPr/>
        </p:nvSpPr>
        <p:spPr>
          <a:xfrm>
            <a:off x="5809916" y="2997832"/>
            <a:ext cx="5238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accent2"/>
                </a:solidFill>
              </a:rPr>
              <a:t>En el pasado mes de Julio se impartió el curso de capacitación a 41 profesores de las diferentes escuelas, dicho curso incluyo los principales usos de la plataforma Blackboard y también se les presentaron algunas novedades de TIC para la educación.</a:t>
            </a:r>
            <a:endParaRPr lang="es-MX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chemeClr val="accent3"/>
                </a:solidFill>
              </a:rPr>
              <a:t>Evidencia de actividades de capacitación a docentes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32" y="1847964"/>
            <a:ext cx="3430431" cy="2286395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31" y="4244962"/>
            <a:ext cx="3430431" cy="2031793"/>
          </a:xfrm>
        </p:spPr>
      </p:pic>
      <p:sp>
        <p:nvSpPr>
          <p:cNvPr id="7" name="CuadroTexto 6"/>
          <p:cNvSpPr txBox="1"/>
          <p:nvPr/>
        </p:nvSpPr>
        <p:spPr>
          <a:xfrm>
            <a:off x="5809916" y="2997832"/>
            <a:ext cx="5238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accent2"/>
                </a:solidFill>
              </a:rPr>
              <a:t>La segunda capacitación se </a:t>
            </a:r>
            <a:r>
              <a:rPr lang="es-MX" dirty="0" smtClean="0">
                <a:solidFill>
                  <a:schemeClr val="accent2"/>
                </a:solidFill>
              </a:rPr>
              <a:t>llevo acabo el pasado 7 de diciembre, la cual de </a:t>
            </a:r>
            <a:r>
              <a:rPr lang="es-MX" dirty="0" smtClean="0">
                <a:solidFill>
                  <a:schemeClr val="accent2"/>
                </a:solidFill>
              </a:rPr>
              <a:t>impartió a 65 profesores </a:t>
            </a:r>
            <a:r>
              <a:rPr lang="es-MX" dirty="0" smtClean="0">
                <a:solidFill>
                  <a:schemeClr val="accent2"/>
                </a:solidFill>
              </a:rPr>
              <a:t>de las diferentes escuelas, dicho curso incluyo </a:t>
            </a:r>
            <a:r>
              <a:rPr lang="es-MX" dirty="0" smtClean="0">
                <a:solidFill>
                  <a:schemeClr val="accent2"/>
                </a:solidFill>
              </a:rPr>
              <a:t>como realizar evaluaciones en </a:t>
            </a:r>
            <a:r>
              <a:rPr lang="es-MX" dirty="0" smtClean="0">
                <a:solidFill>
                  <a:schemeClr val="accent2"/>
                </a:solidFill>
              </a:rPr>
              <a:t>la plataforma Blackboard y también se les presentaron algunas novedades de TIC para la educación.</a:t>
            </a:r>
            <a:endParaRPr lang="es-MX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4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chemeClr val="accent3"/>
                </a:solidFill>
              </a:rPr>
              <a:t>Lista de talleres de office 365 en línea </a:t>
            </a:r>
            <a:r>
              <a:rPr lang="es-MX" b="1" dirty="0" smtClean="0">
                <a:solidFill>
                  <a:schemeClr val="accent3"/>
                </a:solidFill>
              </a:rPr>
              <a:t>promovidos</a:t>
            </a:r>
            <a:endParaRPr lang="es-MX" dirty="0">
              <a:solidFill>
                <a:schemeClr val="accent3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87" y="1846263"/>
            <a:ext cx="4586463" cy="4022725"/>
          </a:xfrm>
        </p:spPr>
      </p:pic>
      <p:graphicFrame>
        <p:nvGraphicFramePr>
          <p:cNvPr id="6" name="Marcador de contenido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5268034"/>
              </p:ext>
            </p:extLst>
          </p:nvPr>
        </p:nvGraphicFramePr>
        <p:xfrm>
          <a:off x="6218554" y="2158498"/>
          <a:ext cx="49371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563">
                  <a:extLst>
                    <a:ext uri="{9D8B030D-6E8A-4147-A177-3AD203B41FA5}">
                      <a16:colId xmlns:a16="http://schemas.microsoft.com/office/drawing/2014/main" val="1222437265"/>
                    </a:ext>
                  </a:extLst>
                </a:gridCol>
                <a:gridCol w="2468563">
                  <a:extLst>
                    <a:ext uri="{9D8B030D-6E8A-4147-A177-3AD203B41FA5}">
                      <a16:colId xmlns:a16="http://schemas.microsoft.com/office/drawing/2014/main" val="373229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Aplicación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OneDrive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17 de Julio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51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Forms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17 de Julio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1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OneDrive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de septiembre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6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OneNote online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de septiembre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79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Sway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 de septiembre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9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Forms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28 de septiembre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60657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6218554" y="4945658"/>
            <a:ext cx="483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Se sigue promoviendo el uso de la paquetería de office 365 ayudando a los profesores a generar materiales mas atractivos.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591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b="1" dirty="0">
                <a:solidFill>
                  <a:schemeClr val="accent2"/>
                </a:solidFill>
              </a:rPr>
              <a:t>A</a:t>
            </a:r>
            <a:r>
              <a:rPr lang="es-MX" sz="4400" b="1" dirty="0" smtClean="0">
                <a:solidFill>
                  <a:schemeClr val="accent2"/>
                </a:solidFill>
              </a:rPr>
              <a:t>ctividades </a:t>
            </a:r>
            <a:r>
              <a:rPr lang="es-MX" sz="4400" b="1" dirty="0">
                <a:solidFill>
                  <a:schemeClr val="accent2"/>
                </a:solidFill>
              </a:rPr>
              <a:t>realizadas para promover las </a:t>
            </a:r>
            <a:r>
              <a:rPr lang="es-MX" sz="4400" b="1" dirty="0" smtClean="0">
                <a:solidFill>
                  <a:schemeClr val="accent2"/>
                </a:solidFill>
              </a:rPr>
              <a:t>TIC </a:t>
            </a:r>
            <a:r>
              <a:rPr lang="es-MX" sz="4400" b="1" dirty="0">
                <a:solidFill>
                  <a:schemeClr val="accent2"/>
                </a:solidFill>
              </a:rPr>
              <a:t>con los profesores</a:t>
            </a:r>
            <a:endParaRPr lang="es-MX" sz="4400" dirty="0">
              <a:solidFill>
                <a:schemeClr val="accent2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96" y="3163114"/>
            <a:ext cx="1524443" cy="1524443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21" y="2074126"/>
            <a:ext cx="1704575" cy="12763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21" y="4500243"/>
            <a:ext cx="2381250" cy="14287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5" y="3780060"/>
            <a:ext cx="2287823" cy="72018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51864" y="2355674"/>
            <a:ext cx="57205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MX" dirty="0" smtClean="0"/>
              <a:t>Envió de manuales de uso de las siguientes herramientas: </a:t>
            </a:r>
            <a:r>
              <a:rPr lang="es-MX" dirty="0" err="1" smtClean="0"/>
              <a:t>webex</a:t>
            </a:r>
            <a:r>
              <a:rPr lang="es-MX" dirty="0" smtClean="0"/>
              <a:t>, </a:t>
            </a:r>
            <a:r>
              <a:rPr lang="es-MX" dirty="0" err="1" smtClean="0"/>
              <a:t>canva</a:t>
            </a:r>
            <a:r>
              <a:rPr lang="es-MX" dirty="0" smtClean="0"/>
              <a:t>, </a:t>
            </a:r>
            <a:r>
              <a:rPr lang="es-MX" dirty="0" err="1" smtClean="0"/>
              <a:t>piktochart</a:t>
            </a:r>
            <a:r>
              <a:rPr lang="es-MX" dirty="0" smtClean="0"/>
              <a:t>, </a:t>
            </a:r>
            <a:r>
              <a:rPr lang="es-MX" dirty="0" err="1" smtClean="0"/>
              <a:t>rawshorts</a:t>
            </a:r>
            <a:r>
              <a:rPr lang="es-MX" dirty="0" smtClean="0"/>
              <a:t>, como complemento para generar contenidos en sus clases o apoyo en ellas.</a:t>
            </a:r>
          </a:p>
          <a:p>
            <a:pPr algn="just"/>
            <a:endParaRPr lang="es-MX" dirty="0" smtClean="0"/>
          </a:p>
          <a:p>
            <a:pPr marL="285750" indent="-285750" algn="just">
              <a:buFontTx/>
              <a:buChar char="-"/>
            </a:pPr>
            <a:r>
              <a:rPr lang="es-MX" dirty="0" smtClean="0"/>
              <a:t>Se compartió un manual de rubricas el cual incluía un listado de herramientas de la paquetería de office 365, para complementar las actividades.</a:t>
            </a:r>
          </a:p>
          <a:p>
            <a:pPr algn="just"/>
            <a:endParaRPr lang="es-MX" dirty="0" smtClean="0"/>
          </a:p>
          <a:p>
            <a:pPr marL="285750" indent="-285750" algn="just">
              <a:buFontTx/>
              <a:buChar char="-"/>
            </a:pPr>
            <a:r>
              <a:rPr lang="es-MX" dirty="0" smtClean="0"/>
              <a:t>Se compartió con los profesores, ejemplos de uso de las herramientas para incentivar el uso de las mismas. </a:t>
            </a:r>
          </a:p>
        </p:txBody>
      </p:sp>
    </p:spTree>
    <p:extLst>
      <p:ext uri="{BB962C8B-B14F-4D97-AF65-F5344CB8AC3E}">
        <p14:creationId xmlns:p14="http://schemas.microsoft.com/office/powerpoint/2010/main" val="144197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48" y="175090"/>
            <a:ext cx="4041306" cy="600118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70877" y="1884555"/>
            <a:ext cx="483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accent3"/>
                </a:solidFill>
              </a:rPr>
              <a:t>Herramientas TIC para el aprendizaje colaborativo</a:t>
            </a:r>
            <a:endParaRPr lang="es-MX" b="1" dirty="0">
              <a:solidFill>
                <a:schemeClr val="accent3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70878" y="2714018"/>
            <a:ext cx="483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Se compartieron a los profesores el uso de las aplicaciones que se muestran en la infografía, apoyadas de estrategias de uso para sus clases.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36196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Personalizado 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8710C"/>
      </a:accent1>
      <a:accent2>
        <a:srgbClr val="643702"/>
      </a:accent2>
      <a:accent3>
        <a:srgbClr val="864A04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734</TotalTime>
  <Words>294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Retrospección</vt:lpstr>
      <vt:lpstr>“Titulo Promover tendencias de TIC en la educación”</vt:lpstr>
      <vt:lpstr>Evidencia de actividades de capacitación a docentes</vt:lpstr>
      <vt:lpstr>Evidencia de actividades de capacitación a docentes</vt:lpstr>
      <vt:lpstr>Lista de talleres de office 365 en línea promovidos</vt:lpstr>
      <vt:lpstr>Actividades realizadas para promover las TIC con los profesores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 Reporte de programa de adopción de @prende para Alumnos y profesores”</dc:title>
  <dc:creator>Christian Yesica Mendez Ruiz</dc:creator>
  <cp:lastModifiedBy>Christian Yesica Mendez Ruiz</cp:lastModifiedBy>
  <cp:revision>37</cp:revision>
  <dcterms:created xsi:type="dcterms:W3CDTF">2017-10-23T17:54:21Z</dcterms:created>
  <dcterms:modified xsi:type="dcterms:W3CDTF">2018-01-08T22:09:08Z</dcterms:modified>
</cp:coreProperties>
</file>