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06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51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5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8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04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59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2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9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E0B4-F915-42C6-8381-BA39BC9120F5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E56D-E30E-40D7-84FC-A511B0C48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95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7691" y="1580604"/>
            <a:ext cx="9144000" cy="2965269"/>
          </a:xfrm>
        </p:spPr>
        <p:txBody>
          <a:bodyPr>
            <a:normAutofit/>
          </a:bodyPr>
          <a:lstStyle/>
          <a:p>
            <a:r>
              <a:rPr lang="es-MX" dirty="0" smtClean="0"/>
              <a:t>HISTÓRICO DE BAJAS ACADÉMICAS</a:t>
            </a:r>
            <a:br>
              <a:rPr lang="es-MX" dirty="0" smtClean="0"/>
            </a:br>
            <a:r>
              <a:rPr lang="es-MX" dirty="0" smtClean="0"/>
              <a:t>AGOSTO-DICIEMBRE 2017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60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áfico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81" y="657905"/>
            <a:ext cx="10027648" cy="552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6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HISTÓRICO DE BAJAS ACADÉMICAS AGOSTO-DICIEMBRE 2017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HISTÓRICO DE BAJAS ACADÉMICAS AGOSTO-DICIEMBRE 2017</dc:title>
  <dc:creator>Dalia Alarcón Gonzalez</dc:creator>
  <cp:lastModifiedBy>Dalia Alarcón Gonzalez</cp:lastModifiedBy>
  <cp:revision>1</cp:revision>
  <dcterms:created xsi:type="dcterms:W3CDTF">2018-01-23T23:21:41Z</dcterms:created>
  <dcterms:modified xsi:type="dcterms:W3CDTF">2018-01-23T23:21:52Z</dcterms:modified>
</cp:coreProperties>
</file>