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5C123-03DD-4853-A1D6-82DB5096AAFC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3" csCatId="accent2" phldr="1"/>
      <dgm:spPr/>
    </dgm:pt>
    <dgm:pt modelId="{7BC3FA42-3605-4E68-81CC-217D5157B835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Competencias del puesto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2D86C950-BFF9-449D-B9E6-EFCEEF07942F}" type="parTrans" cxnId="{56EBA03C-37FF-48CE-86D9-EF4C811F1554}">
      <dgm:prSet/>
      <dgm:spPr/>
      <dgm:t>
        <a:bodyPr/>
        <a:lstStyle/>
        <a:p>
          <a:endParaRPr lang="es-ES" sz="1400"/>
        </a:p>
      </dgm:t>
    </dgm:pt>
    <dgm:pt modelId="{CE4CBA30-7F5E-4E4E-8B1F-807AEF5C292E}" type="sibTrans" cxnId="{56EBA03C-37FF-48CE-86D9-EF4C811F1554}">
      <dgm:prSet/>
      <dgm:spPr/>
      <dgm:t>
        <a:bodyPr/>
        <a:lstStyle/>
        <a:p>
          <a:endParaRPr lang="es-ES" sz="1400"/>
        </a:p>
      </dgm:t>
    </dgm:pt>
    <dgm:pt modelId="{1C799F59-80D1-4241-881C-A00C7FBCD9FF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Fortalezas y áreas de oportunidad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0BCF623F-489E-49FF-B9B2-DA66AB5D5A52}" type="parTrans" cxnId="{C009535C-16F8-4B4D-8554-F80CCA173166}">
      <dgm:prSet/>
      <dgm:spPr/>
      <dgm:t>
        <a:bodyPr/>
        <a:lstStyle/>
        <a:p>
          <a:endParaRPr lang="es-ES" sz="1400"/>
        </a:p>
      </dgm:t>
    </dgm:pt>
    <dgm:pt modelId="{074E2AF8-BE93-41F3-BE51-B71E313C1F3F}" type="sibTrans" cxnId="{C009535C-16F8-4B4D-8554-F80CCA173166}">
      <dgm:prSet/>
      <dgm:spPr/>
      <dgm:t>
        <a:bodyPr/>
        <a:lstStyle/>
        <a:p>
          <a:endParaRPr lang="es-ES" sz="1400"/>
        </a:p>
      </dgm:t>
    </dgm:pt>
    <dgm:pt modelId="{0B99C55C-3132-4809-99B8-CAF970FCCDA7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Intereses y talentos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F87E8E31-CB71-450C-BC68-E6A37ECC468A}" type="parTrans" cxnId="{D7D25465-0FBC-4180-834F-90350352DB6D}">
      <dgm:prSet/>
      <dgm:spPr/>
      <dgm:t>
        <a:bodyPr/>
        <a:lstStyle/>
        <a:p>
          <a:endParaRPr lang="es-ES" sz="1400"/>
        </a:p>
      </dgm:t>
    </dgm:pt>
    <dgm:pt modelId="{2FC3810E-AB8B-4F8D-A088-EA1FE95EDEBB}" type="sibTrans" cxnId="{D7D25465-0FBC-4180-834F-90350352DB6D}">
      <dgm:prSet/>
      <dgm:spPr/>
      <dgm:t>
        <a:bodyPr/>
        <a:lstStyle/>
        <a:p>
          <a:endParaRPr lang="es-ES" sz="1400"/>
        </a:p>
      </dgm:t>
    </dgm:pt>
    <dgm:pt modelId="{BF439733-5C1F-4036-B15C-B8A83DBF71EF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Evaluación de oportunidades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4AE19720-2BAF-4818-819A-8650899391E8}" type="parTrans" cxnId="{9AE8ACA1-40D0-4A19-B696-9BFE72BB3279}">
      <dgm:prSet/>
      <dgm:spPr/>
      <dgm:t>
        <a:bodyPr/>
        <a:lstStyle/>
        <a:p>
          <a:endParaRPr lang="es-ES" sz="1400"/>
        </a:p>
      </dgm:t>
    </dgm:pt>
    <dgm:pt modelId="{BA190D8B-83B2-4A3F-BEA4-C097C881DF38}" type="sibTrans" cxnId="{9AE8ACA1-40D0-4A19-B696-9BFE72BB3279}">
      <dgm:prSet/>
      <dgm:spPr/>
      <dgm:t>
        <a:bodyPr/>
        <a:lstStyle/>
        <a:p>
          <a:endParaRPr lang="es-ES" sz="1400"/>
        </a:p>
      </dgm:t>
    </dgm:pt>
    <dgm:pt modelId="{0237BA15-BFC3-4363-B61E-3E41E0891B1E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Criterios de éxito personal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03863C6F-5188-4327-A11D-C62AB89B9D89}" type="parTrans" cxnId="{CB3C56FD-88B4-4D65-84B9-86E9769C563B}">
      <dgm:prSet/>
      <dgm:spPr/>
      <dgm:t>
        <a:bodyPr/>
        <a:lstStyle/>
        <a:p>
          <a:endParaRPr lang="es-ES" sz="1400"/>
        </a:p>
      </dgm:t>
    </dgm:pt>
    <dgm:pt modelId="{0DB45553-D516-4998-BFA1-6D265182324D}" type="sibTrans" cxnId="{CB3C56FD-88B4-4D65-84B9-86E9769C563B}">
      <dgm:prSet/>
      <dgm:spPr/>
      <dgm:t>
        <a:bodyPr/>
        <a:lstStyle/>
        <a:p>
          <a:endParaRPr lang="es-ES" sz="1400"/>
        </a:p>
      </dgm:t>
    </dgm:pt>
    <dgm:pt modelId="{EA5321CC-6088-4DE0-8972-8048613DC396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Plan individual de desarrollo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D2DD1ED7-36C8-403E-868E-AD9FBACDF93A}" type="parTrans" cxnId="{CA0F7315-90DA-431A-BBBF-CA04F6094042}">
      <dgm:prSet/>
      <dgm:spPr/>
      <dgm:t>
        <a:bodyPr/>
        <a:lstStyle/>
        <a:p>
          <a:endParaRPr lang="es-ES"/>
        </a:p>
      </dgm:t>
    </dgm:pt>
    <dgm:pt modelId="{4C8A6053-25D9-4182-91C0-E224F4B2B925}" type="sibTrans" cxnId="{CA0F7315-90DA-431A-BBBF-CA04F6094042}">
      <dgm:prSet/>
      <dgm:spPr/>
      <dgm:t>
        <a:bodyPr/>
        <a:lstStyle/>
        <a:p>
          <a:endParaRPr lang="es-ES"/>
        </a:p>
      </dgm:t>
    </dgm:pt>
    <dgm:pt modelId="{EC0664B7-F00C-48A2-BAA7-8A5F36F5FE55}">
      <dgm:prSet phldrT="[Texto]" custT="1"/>
      <dgm:spPr/>
      <dgm:t>
        <a:bodyPr/>
        <a:lstStyle/>
        <a:p>
          <a:r>
            <a:rPr lang="es-ES" sz="1300" dirty="0" smtClean="0">
              <a:solidFill>
                <a:srgbClr val="663300"/>
              </a:solidFill>
              <a:latin typeface="Berlin Sans FB" panose="020E0602020502020306" pitchFamily="34" charset="0"/>
            </a:rPr>
            <a:t>Roles y Objetivos</a:t>
          </a:r>
          <a:endParaRPr lang="es-ES" sz="1300" dirty="0">
            <a:solidFill>
              <a:srgbClr val="663300"/>
            </a:solidFill>
            <a:latin typeface="Berlin Sans FB" panose="020E0602020502020306" pitchFamily="34" charset="0"/>
          </a:endParaRPr>
        </a:p>
      </dgm:t>
    </dgm:pt>
    <dgm:pt modelId="{894DDD00-2DA2-4997-8945-47C045DE05D9}" type="parTrans" cxnId="{76A83CA8-157A-4FBC-997F-21BFCA15042E}">
      <dgm:prSet/>
      <dgm:spPr/>
      <dgm:t>
        <a:bodyPr/>
        <a:lstStyle/>
        <a:p>
          <a:endParaRPr lang="es-ES"/>
        </a:p>
      </dgm:t>
    </dgm:pt>
    <dgm:pt modelId="{79B56B0B-32C7-4D81-AB3D-122F8B6BECD4}" type="sibTrans" cxnId="{76A83CA8-157A-4FBC-997F-21BFCA15042E}">
      <dgm:prSet/>
      <dgm:spPr/>
      <dgm:t>
        <a:bodyPr/>
        <a:lstStyle/>
        <a:p>
          <a:endParaRPr lang="es-ES"/>
        </a:p>
      </dgm:t>
    </dgm:pt>
    <dgm:pt modelId="{8F0F5B3A-E015-4039-859A-567DAAE91CC3}" type="pres">
      <dgm:prSet presAssocID="{AD45C123-03DD-4853-A1D6-82DB5096AAFC}" presName="rootnode" presStyleCnt="0">
        <dgm:presLayoutVars>
          <dgm:chMax/>
          <dgm:chPref/>
          <dgm:dir/>
          <dgm:animLvl val="lvl"/>
        </dgm:presLayoutVars>
      </dgm:prSet>
      <dgm:spPr/>
    </dgm:pt>
    <dgm:pt modelId="{CDCA303C-E373-4A66-A85A-B50FEEBE29C7}" type="pres">
      <dgm:prSet presAssocID="{7BC3FA42-3605-4E68-81CC-217D5157B835}" presName="composite" presStyleCnt="0"/>
      <dgm:spPr/>
    </dgm:pt>
    <dgm:pt modelId="{D7BF4258-E808-4936-80AF-93F309F46AA1}" type="pres">
      <dgm:prSet presAssocID="{7BC3FA42-3605-4E68-81CC-217D5157B835}" presName="LShape" presStyleLbl="alignNode1" presStyleIdx="0" presStyleCnt="13"/>
      <dgm:spPr/>
    </dgm:pt>
    <dgm:pt modelId="{A54F342C-624A-41E3-A664-5AF597DDFDE1}" type="pres">
      <dgm:prSet presAssocID="{7BC3FA42-3605-4E68-81CC-217D5157B835}" presName="ParentText" presStyleLbl="revTx" presStyleIdx="0" presStyleCnt="7" custScaleX="110888" custLinFactNeighborX="65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84BBD7-9625-49AD-A1D9-13260847EA3A}" type="pres">
      <dgm:prSet presAssocID="{7BC3FA42-3605-4E68-81CC-217D5157B835}" presName="Triangle" presStyleLbl="alignNode1" presStyleIdx="1" presStyleCnt="13"/>
      <dgm:spPr/>
    </dgm:pt>
    <dgm:pt modelId="{D012CA13-7761-4A55-BB16-B1E507800F79}" type="pres">
      <dgm:prSet presAssocID="{CE4CBA30-7F5E-4E4E-8B1F-807AEF5C292E}" presName="sibTrans" presStyleCnt="0"/>
      <dgm:spPr/>
    </dgm:pt>
    <dgm:pt modelId="{1874E2AD-DC9E-4946-A4AE-E772CFE221C0}" type="pres">
      <dgm:prSet presAssocID="{CE4CBA30-7F5E-4E4E-8B1F-807AEF5C292E}" presName="space" presStyleCnt="0"/>
      <dgm:spPr/>
    </dgm:pt>
    <dgm:pt modelId="{F398E3F0-BA96-4D08-9EA9-85D910A5B010}" type="pres">
      <dgm:prSet presAssocID="{0237BA15-BFC3-4363-B61E-3E41E0891B1E}" presName="composite" presStyleCnt="0"/>
      <dgm:spPr/>
    </dgm:pt>
    <dgm:pt modelId="{A328E61A-046C-4CF2-AA4D-C9C945971B21}" type="pres">
      <dgm:prSet presAssocID="{0237BA15-BFC3-4363-B61E-3E41E0891B1E}" presName="LShape" presStyleLbl="alignNode1" presStyleIdx="2" presStyleCnt="13"/>
      <dgm:spPr/>
    </dgm:pt>
    <dgm:pt modelId="{1C9BE5B5-9C28-4C68-924A-66E26DD9C7D9}" type="pres">
      <dgm:prSet presAssocID="{0237BA15-BFC3-4363-B61E-3E41E0891B1E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2DCF8B-D1FA-4C1C-86E7-23ED8A30496D}" type="pres">
      <dgm:prSet presAssocID="{0237BA15-BFC3-4363-B61E-3E41E0891B1E}" presName="Triangle" presStyleLbl="alignNode1" presStyleIdx="3" presStyleCnt="13"/>
      <dgm:spPr/>
    </dgm:pt>
    <dgm:pt modelId="{508DACDA-5027-4F05-9909-BEDC5509ED14}" type="pres">
      <dgm:prSet presAssocID="{0DB45553-D516-4998-BFA1-6D265182324D}" presName="sibTrans" presStyleCnt="0"/>
      <dgm:spPr/>
    </dgm:pt>
    <dgm:pt modelId="{77B92A70-CF65-475A-A9FE-B272E32CCD9E}" type="pres">
      <dgm:prSet presAssocID="{0DB45553-D516-4998-BFA1-6D265182324D}" presName="space" presStyleCnt="0"/>
      <dgm:spPr/>
    </dgm:pt>
    <dgm:pt modelId="{3F94F2F5-20C0-45D0-89C6-4B8A5AD4CD41}" type="pres">
      <dgm:prSet presAssocID="{1C799F59-80D1-4241-881C-A00C7FBCD9FF}" presName="composite" presStyleCnt="0"/>
      <dgm:spPr/>
    </dgm:pt>
    <dgm:pt modelId="{FB44F450-6BC0-4E07-868A-0FC3F209D715}" type="pres">
      <dgm:prSet presAssocID="{1C799F59-80D1-4241-881C-A00C7FBCD9FF}" presName="LShape" presStyleLbl="alignNode1" presStyleIdx="4" presStyleCnt="13"/>
      <dgm:spPr/>
    </dgm:pt>
    <dgm:pt modelId="{6E9D2176-C5F5-4F9E-8100-8C7C4368B7CF}" type="pres">
      <dgm:prSet presAssocID="{1C799F59-80D1-4241-881C-A00C7FBCD9FF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1FAE87-5581-432D-BC52-9FD5D68FD974}" type="pres">
      <dgm:prSet presAssocID="{1C799F59-80D1-4241-881C-A00C7FBCD9FF}" presName="Triangle" presStyleLbl="alignNode1" presStyleIdx="5" presStyleCnt="13"/>
      <dgm:spPr/>
    </dgm:pt>
    <dgm:pt modelId="{7AD14778-048F-4DC7-B046-194F9DD3A579}" type="pres">
      <dgm:prSet presAssocID="{074E2AF8-BE93-41F3-BE51-B71E313C1F3F}" presName="sibTrans" presStyleCnt="0"/>
      <dgm:spPr/>
    </dgm:pt>
    <dgm:pt modelId="{1D136554-E7FC-4B77-9639-B77F69B2467C}" type="pres">
      <dgm:prSet presAssocID="{074E2AF8-BE93-41F3-BE51-B71E313C1F3F}" presName="space" presStyleCnt="0"/>
      <dgm:spPr/>
    </dgm:pt>
    <dgm:pt modelId="{18E00D5D-0598-42F3-ABCD-C6C631930B9A}" type="pres">
      <dgm:prSet presAssocID="{0B99C55C-3132-4809-99B8-CAF970FCCDA7}" presName="composite" presStyleCnt="0"/>
      <dgm:spPr/>
    </dgm:pt>
    <dgm:pt modelId="{4644374D-E552-48FE-8605-D51C1022372A}" type="pres">
      <dgm:prSet presAssocID="{0B99C55C-3132-4809-99B8-CAF970FCCDA7}" presName="LShape" presStyleLbl="alignNode1" presStyleIdx="6" presStyleCnt="13"/>
      <dgm:spPr/>
    </dgm:pt>
    <dgm:pt modelId="{9AA45D70-91B9-463F-BCAD-04ACC748862D}" type="pres">
      <dgm:prSet presAssocID="{0B99C55C-3132-4809-99B8-CAF970FCCDA7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FC902D-D88F-41EB-B5F0-F7E1D2BC78CE}" type="pres">
      <dgm:prSet presAssocID="{0B99C55C-3132-4809-99B8-CAF970FCCDA7}" presName="Triangle" presStyleLbl="alignNode1" presStyleIdx="7" presStyleCnt="13"/>
      <dgm:spPr/>
    </dgm:pt>
    <dgm:pt modelId="{31D97BD3-E304-4309-A238-DE7261E0707D}" type="pres">
      <dgm:prSet presAssocID="{2FC3810E-AB8B-4F8D-A088-EA1FE95EDEBB}" presName="sibTrans" presStyleCnt="0"/>
      <dgm:spPr/>
    </dgm:pt>
    <dgm:pt modelId="{F167CAC2-1200-480C-8836-FD9D47498DF6}" type="pres">
      <dgm:prSet presAssocID="{2FC3810E-AB8B-4F8D-A088-EA1FE95EDEBB}" presName="space" presStyleCnt="0"/>
      <dgm:spPr/>
    </dgm:pt>
    <dgm:pt modelId="{58F11030-72DB-4E37-8BA0-B981432CCD3F}" type="pres">
      <dgm:prSet presAssocID="{BF439733-5C1F-4036-B15C-B8A83DBF71EF}" presName="composite" presStyleCnt="0"/>
      <dgm:spPr/>
    </dgm:pt>
    <dgm:pt modelId="{8EF756DD-F688-4983-B0BB-773411439BEC}" type="pres">
      <dgm:prSet presAssocID="{BF439733-5C1F-4036-B15C-B8A83DBF71EF}" presName="LShape" presStyleLbl="alignNode1" presStyleIdx="8" presStyleCnt="13"/>
      <dgm:spPr/>
    </dgm:pt>
    <dgm:pt modelId="{3287B22B-6545-416D-8D79-B33B4D7A6B43}" type="pres">
      <dgm:prSet presAssocID="{BF439733-5C1F-4036-B15C-B8A83DBF71EF}" presName="ParentText" presStyleLbl="revTx" presStyleIdx="4" presStyleCnt="7" custScaleX="112739" custLinFactNeighborX="8132" custLinFactNeighborY="46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58054C-4637-49FA-9402-32DABB24A28D}" type="pres">
      <dgm:prSet presAssocID="{BF439733-5C1F-4036-B15C-B8A83DBF71EF}" presName="Triangle" presStyleLbl="alignNode1" presStyleIdx="9" presStyleCnt="13"/>
      <dgm:spPr/>
    </dgm:pt>
    <dgm:pt modelId="{C6889779-3F76-48D4-8855-0977F1A4C82A}" type="pres">
      <dgm:prSet presAssocID="{BA190D8B-83B2-4A3F-BEA4-C097C881DF38}" presName="sibTrans" presStyleCnt="0"/>
      <dgm:spPr/>
    </dgm:pt>
    <dgm:pt modelId="{A863CCB8-B666-41BF-BFC0-F16929ED5B8A}" type="pres">
      <dgm:prSet presAssocID="{BA190D8B-83B2-4A3F-BEA4-C097C881DF38}" presName="space" presStyleCnt="0"/>
      <dgm:spPr/>
    </dgm:pt>
    <dgm:pt modelId="{692AC27C-0F00-4B8F-BC24-F8BDE835DC11}" type="pres">
      <dgm:prSet presAssocID="{EC0664B7-F00C-48A2-BAA7-8A5F36F5FE55}" presName="composite" presStyleCnt="0"/>
      <dgm:spPr/>
    </dgm:pt>
    <dgm:pt modelId="{3FBB09B5-DF61-41F6-9B87-7823430B4F8B}" type="pres">
      <dgm:prSet presAssocID="{EC0664B7-F00C-48A2-BAA7-8A5F36F5FE55}" presName="LShape" presStyleLbl="alignNode1" presStyleIdx="10" presStyleCnt="13"/>
      <dgm:spPr/>
    </dgm:pt>
    <dgm:pt modelId="{F320E800-DDE3-42B2-83A1-6F2478D29E76}" type="pres">
      <dgm:prSet presAssocID="{EC0664B7-F00C-48A2-BAA7-8A5F36F5FE55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1263A4-D8B0-45C7-981E-5848CA02A0BF}" type="pres">
      <dgm:prSet presAssocID="{EC0664B7-F00C-48A2-BAA7-8A5F36F5FE55}" presName="Triangle" presStyleLbl="alignNode1" presStyleIdx="11" presStyleCnt="13"/>
      <dgm:spPr/>
    </dgm:pt>
    <dgm:pt modelId="{088BE020-C66E-48DD-8CAF-00E344E5F914}" type="pres">
      <dgm:prSet presAssocID="{79B56B0B-32C7-4D81-AB3D-122F8B6BECD4}" presName="sibTrans" presStyleCnt="0"/>
      <dgm:spPr/>
    </dgm:pt>
    <dgm:pt modelId="{1F1EC850-0AFF-4AD3-A160-EB74DD3423CA}" type="pres">
      <dgm:prSet presAssocID="{79B56B0B-32C7-4D81-AB3D-122F8B6BECD4}" presName="space" presStyleCnt="0"/>
      <dgm:spPr/>
    </dgm:pt>
    <dgm:pt modelId="{D1E00B27-1447-4B07-AC2D-2E0C07101F3C}" type="pres">
      <dgm:prSet presAssocID="{EA5321CC-6088-4DE0-8972-8048613DC396}" presName="composite" presStyleCnt="0"/>
      <dgm:spPr/>
    </dgm:pt>
    <dgm:pt modelId="{3F1985B4-A1E6-4E29-9232-988865F08576}" type="pres">
      <dgm:prSet presAssocID="{EA5321CC-6088-4DE0-8972-8048613DC396}" presName="LShape" presStyleLbl="alignNode1" presStyleIdx="12" presStyleCnt="13"/>
      <dgm:spPr/>
    </dgm:pt>
    <dgm:pt modelId="{ABDED524-060C-4253-85D2-2283E1E49692}" type="pres">
      <dgm:prSet presAssocID="{EA5321CC-6088-4DE0-8972-8048613DC396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B3C56FD-88B4-4D65-84B9-86E9769C563B}" srcId="{AD45C123-03DD-4853-A1D6-82DB5096AAFC}" destId="{0237BA15-BFC3-4363-B61E-3E41E0891B1E}" srcOrd="1" destOrd="0" parTransId="{03863C6F-5188-4327-A11D-C62AB89B9D89}" sibTransId="{0DB45553-D516-4998-BFA1-6D265182324D}"/>
    <dgm:cxn modelId="{9AE8ACA1-40D0-4A19-B696-9BFE72BB3279}" srcId="{AD45C123-03DD-4853-A1D6-82DB5096AAFC}" destId="{BF439733-5C1F-4036-B15C-B8A83DBF71EF}" srcOrd="4" destOrd="0" parTransId="{4AE19720-2BAF-4818-819A-8650899391E8}" sibTransId="{BA190D8B-83B2-4A3F-BEA4-C097C881DF38}"/>
    <dgm:cxn modelId="{5ED74CE4-46E2-46D0-BB2F-E95AF1D3B6D8}" type="presOf" srcId="{0B99C55C-3132-4809-99B8-CAF970FCCDA7}" destId="{9AA45D70-91B9-463F-BCAD-04ACC748862D}" srcOrd="0" destOrd="0" presId="urn:microsoft.com/office/officeart/2009/3/layout/StepUpProcess"/>
    <dgm:cxn modelId="{76A83CA8-157A-4FBC-997F-21BFCA15042E}" srcId="{AD45C123-03DD-4853-A1D6-82DB5096AAFC}" destId="{EC0664B7-F00C-48A2-BAA7-8A5F36F5FE55}" srcOrd="5" destOrd="0" parTransId="{894DDD00-2DA2-4997-8945-47C045DE05D9}" sibTransId="{79B56B0B-32C7-4D81-AB3D-122F8B6BECD4}"/>
    <dgm:cxn modelId="{C4D01221-0DD4-4A0C-B77C-7598C0404115}" type="presOf" srcId="{EA5321CC-6088-4DE0-8972-8048613DC396}" destId="{ABDED524-060C-4253-85D2-2283E1E49692}" srcOrd="0" destOrd="0" presId="urn:microsoft.com/office/officeart/2009/3/layout/StepUpProcess"/>
    <dgm:cxn modelId="{DD5691F3-132A-4C46-BBF6-F020EBDBC0A1}" type="presOf" srcId="{BF439733-5C1F-4036-B15C-B8A83DBF71EF}" destId="{3287B22B-6545-416D-8D79-B33B4D7A6B43}" srcOrd="0" destOrd="0" presId="urn:microsoft.com/office/officeart/2009/3/layout/StepUpProcess"/>
    <dgm:cxn modelId="{CA0F7315-90DA-431A-BBBF-CA04F6094042}" srcId="{AD45C123-03DD-4853-A1D6-82DB5096AAFC}" destId="{EA5321CC-6088-4DE0-8972-8048613DC396}" srcOrd="6" destOrd="0" parTransId="{D2DD1ED7-36C8-403E-868E-AD9FBACDF93A}" sibTransId="{4C8A6053-25D9-4182-91C0-E224F4B2B925}"/>
    <dgm:cxn modelId="{F8C2A11B-0D6E-486D-BB43-9A122C311BEB}" type="presOf" srcId="{7BC3FA42-3605-4E68-81CC-217D5157B835}" destId="{A54F342C-624A-41E3-A664-5AF597DDFDE1}" srcOrd="0" destOrd="0" presId="urn:microsoft.com/office/officeart/2009/3/layout/StepUpProcess"/>
    <dgm:cxn modelId="{645A3744-4C14-4BDA-8629-A1E67A77C802}" type="presOf" srcId="{AD45C123-03DD-4853-A1D6-82DB5096AAFC}" destId="{8F0F5B3A-E015-4039-859A-567DAAE91CC3}" srcOrd="0" destOrd="0" presId="urn:microsoft.com/office/officeart/2009/3/layout/StepUpProcess"/>
    <dgm:cxn modelId="{C009535C-16F8-4B4D-8554-F80CCA173166}" srcId="{AD45C123-03DD-4853-A1D6-82DB5096AAFC}" destId="{1C799F59-80D1-4241-881C-A00C7FBCD9FF}" srcOrd="2" destOrd="0" parTransId="{0BCF623F-489E-49FF-B9B2-DA66AB5D5A52}" sibTransId="{074E2AF8-BE93-41F3-BE51-B71E313C1F3F}"/>
    <dgm:cxn modelId="{A9696A07-20DE-4C97-B821-54AD9510AE65}" type="presOf" srcId="{1C799F59-80D1-4241-881C-A00C7FBCD9FF}" destId="{6E9D2176-C5F5-4F9E-8100-8C7C4368B7CF}" srcOrd="0" destOrd="0" presId="urn:microsoft.com/office/officeart/2009/3/layout/StepUpProcess"/>
    <dgm:cxn modelId="{D7D25465-0FBC-4180-834F-90350352DB6D}" srcId="{AD45C123-03DD-4853-A1D6-82DB5096AAFC}" destId="{0B99C55C-3132-4809-99B8-CAF970FCCDA7}" srcOrd="3" destOrd="0" parTransId="{F87E8E31-CB71-450C-BC68-E6A37ECC468A}" sibTransId="{2FC3810E-AB8B-4F8D-A088-EA1FE95EDEBB}"/>
    <dgm:cxn modelId="{F2F69CE7-62CF-4268-A5E1-283B8413905A}" type="presOf" srcId="{0237BA15-BFC3-4363-B61E-3E41E0891B1E}" destId="{1C9BE5B5-9C28-4C68-924A-66E26DD9C7D9}" srcOrd="0" destOrd="0" presId="urn:microsoft.com/office/officeart/2009/3/layout/StepUpProcess"/>
    <dgm:cxn modelId="{56EBA03C-37FF-48CE-86D9-EF4C811F1554}" srcId="{AD45C123-03DD-4853-A1D6-82DB5096AAFC}" destId="{7BC3FA42-3605-4E68-81CC-217D5157B835}" srcOrd="0" destOrd="0" parTransId="{2D86C950-BFF9-449D-B9E6-EFCEEF07942F}" sibTransId="{CE4CBA30-7F5E-4E4E-8B1F-807AEF5C292E}"/>
    <dgm:cxn modelId="{E7B06ABB-815B-4C3B-87FF-9DAF483D9EAD}" type="presOf" srcId="{EC0664B7-F00C-48A2-BAA7-8A5F36F5FE55}" destId="{F320E800-DDE3-42B2-83A1-6F2478D29E76}" srcOrd="0" destOrd="0" presId="urn:microsoft.com/office/officeart/2009/3/layout/StepUpProcess"/>
    <dgm:cxn modelId="{CC0EF6EF-0898-4FA3-B991-F2F2DAE2478A}" type="presParOf" srcId="{8F0F5B3A-E015-4039-859A-567DAAE91CC3}" destId="{CDCA303C-E373-4A66-A85A-B50FEEBE29C7}" srcOrd="0" destOrd="0" presId="urn:microsoft.com/office/officeart/2009/3/layout/StepUpProcess"/>
    <dgm:cxn modelId="{99430CC9-A996-4AED-B596-8E367078551B}" type="presParOf" srcId="{CDCA303C-E373-4A66-A85A-B50FEEBE29C7}" destId="{D7BF4258-E808-4936-80AF-93F309F46AA1}" srcOrd="0" destOrd="0" presId="urn:microsoft.com/office/officeart/2009/3/layout/StepUpProcess"/>
    <dgm:cxn modelId="{31E68FDB-315B-486D-9FFD-E6DA30BDC166}" type="presParOf" srcId="{CDCA303C-E373-4A66-A85A-B50FEEBE29C7}" destId="{A54F342C-624A-41E3-A664-5AF597DDFDE1}" srcOrd="1" destOrd="0" presId="urn:microsoft.com/office/officeart/2009/3/layout/StepUpProcess"/>
    <dgm:cxn modelId="{FB5FFE9F-F1EE-4EDF-A3A5-5D60CE8ACC00}" type="presParOf" srcId="{CDCA303C-E373-4A66-A85A-B50FEEBE29C7}" destId="{2B84BBD7-9625-49AD-A1D9-13260847EA3A}" srcOrd="2" destOrd="0" presId="urn:microsoft.com/office/officeart/2009/3/layout/StepUpProcess"/>
    <dgm:cxn modelId="{94E56AC6-37EB-4DE6-B448-3884257DAE0D}" type="presParOf" srcId="{8F0F5B3A-E015-4039-859A-567DAAE91CC3}" destId="{D012CA13-7761-4A55-BB16-B1E507800F79}" srcOrd="1" destOrd="0" presId="urn:microsoft.com/office/officeart/2009/3/layout/StepUpProcess"/>
    <dgm:cxn modelId="{EF8917C4-6BE3-46DD-B86B-8E40081C3227}" type="presParOf" srcId="{D012CA13-7761-4A55-BB16-B1E507800F79}" destId="{1874E2AD-DC9E-4946-A4AE-E772CFE221C0}" srcOrd="0" destOrd="0" presId="urn:microsoft.com/office/officeart/2009/3/layout/StepUpProcess"/>
    <dgm:cxn modelId="{BDCAFEA3-3A61-46B4-A419-491AC181C74E}" type="presParOf" srcId="{8F0F5B3A-E015-4039-859A-567DAAE91CC3}" destId="{F398E3F0-BA96-4D08-9EA9-85D910A5B010}" srcOrd="2" destOrd="0" presId="urn:microsoft.com/office/officeart/2009/3/layout/StepUpProcess"/>
    <dgm:cxn modelId="{69609A3D-1E8E-41C4-96F1-3735F8FBC20F}" type="presParOf" srcId="{F398E3F0-BA96-4D08-9EA9-85D910A5B010}" destId="{A328E61A-046C-4CF2-AA4D-C9C945971B21}" srcOrd="0" destOrd="0" presId="urn:microsoft.com/office/officeart/2009/3/layout/StepUpProcess"/>
    <dgm:cxn modelId="{570818DF-A934-4DF6-9513-266CAF16546E}" type="presParOf" srcId="{F398E3F0-BA96-4D08-9EA9-85D910A5B010}" destId="{1C9BE5B5-9C28-4C68-924A-66E26DD9C7D9}" srcOrd="1" destOrd="0" presId="urn:microsoft.com/office/officeart/2009/3/layout/StepUpProcess"/>
    <dgm:cxn modelId="{C6A6CACB-62A6-42CF-ADC9-408B319812AE}" type="presParOf" srcId="{F398E3F0-BA96-4D08-9EA9-85D910A5B010}" destId="{EA2DCF8B-D1FA-4C1C-86E7-23ED8A30496D}" srcOrd="2" destOrd="0" presId="urn:microsoft.com/office/officeart/2009/3/layout/StepUpProcess"/>
    <dgm:cxn modelId="{8DB88840-EEDF-47CF-837F-EF6292ACCE76}" type="presParOf" srcId="{8F0F5B3A-E015-4039-859A-567DAAE91CC3}" destId="{508DACDA-5027-4F05-9909-BEDC5509ED14}" srcOrd="3" destOrd="0" presId="urn:microsoft.com/office/officeart/2009/3/layout/StepUpProcess"/>
    <dgm:cxn modelId="{E76D5B1B-97B2-452F-9231-77BB88E2AF95}" type="presParOf" srcId="{508DACDA-5027-4F05-9909-BEDC5509ED14}" destId="{77B92A70-CF65-475A-A9FE-B272E32CCD9E}" srcOrd="0" destOrd="0" presId="urn:microsoft.com/office/officeart/2009/3/layout/StepUpProcess"/>
    <dgm:cxn modelId="{272DEA32-C9B8-49F2-9FD1-A8C47EC27C07}" type="presParOf" srcId="{8F0F5B3A-E015-4039-859A-567DAAE91CC3}" destId="{3F94F2F5-20C0-45D0-89C6-4B8A5AD4CD41}" srcOrd="4" destOrd="0" presId="urn:microsoft.com/office/officeart/2009/3/layout/StepUpProcess"/>
    <dgm:cxn modelId="{6EE9533E-F68D-45AD-A683-2B86DD1E88AC}" type="presParOf" srcId="{3F94F2F5-20C0-45D0-89C6-4B8A5AD4CD41}" destId="{FB44F450-6BC0-4E07-868A-0FC3F209D715}" srcOrd="0" destOrd="0" presId="urn:microsoft.com/office/officeart/2009/3/layout/StepUpProcess"/>
    <dgm:cxn modelId="{3B814EBA-13FB-4B13-BC8A-03D8C7A5E2F2}" type="presParOf" srcId="{3F94F2F5-20C0-45D0-89C6-4B8A5AD4CD41}" destId="{6E9D2176-C5F5-4F9E-8100-8C7C4368B7CF}" srcOrd="1" destOrd="0" presId="urn:microsoft.com/office/officeart/2009/3/layout/StepUpProcess"/>
    <dgm:cxn modelId="{11C67DAD-9BB4-4E83-8AF6-FE633600DE2B}" type="presParOf" srcId="{3F94F2F5-20C0-45D0-89C6-4B8A5AD4CD41}" destId="{541FAE87-5581-432D-BC52-9FD5D68FD974}" srcOrd="2" destOrd="0" presId="urn:microsoft.com/office/officeart/2009/3/layout/StepUpProcess"/>
    <dgm:cxn modelId="{8EEDB5D1-D84A-40E6-8FBD-D86783B7023F}" type="presParOf" srcId="{8F0F5B3A-E015-4039-859A-567DAAE91CC3}" destId="{7AD14778-048F-4DC7-B046-194F9DD3A579}" srcOrd="5" destOrd="0" presId="urn:microsoft.com/office/officeart/2009/3/layout/StepUpProcess"/>
    <dgm:cxn modelId="{5B7557DB-B188-471E-ADDD-1F506A0FD0E8}" type="presParOf" srcId="{7AD14778-048F-4DC7-B046-194F9DD3A579}" destId="{1D136554-E7FC-4B77-9639-B77F69B2467C}" srcOrd="0" destOrd="0" presId="urn:microsoft.com/office/officeart/2009/3/layout/StepUpProcess"/>
    <dgm:cxn modelId="{4A428AC7-CEF1-494F-B099-B616F2E900A2}" type="presParOf" srcId="{8F0F5B3A-E015-4039-859A-567DAAE91CC3}" destId="{18E00D5D-0598-42F3-ABCD-C6C631930B9A}" srcOrd="6" destOrd="0" presId="urn:microsoft.com/office/officeart/2009/3/layout/StepUpProcess"/>
    <dgm:cxn modelId="{A8183064-282F-422F-A36B-5275FB49FD37}" type="presParOf" srcId="{18E00D5D-0598-42F3-ABCD-C6C631930B9A}" destId="{4644374D-E552-48FE-8605-D51C1022372A}" srcOrd="0" destOrd="0" presId="urn:microsoft.com/office/officeart/2009/3/layout/StepUpProcess"/>
    <dgm:cxn modelId="{B364C87E-597B-46C1-AEB3-8BC003642ABC}" type="presParOf" srcId="{18E00D5D-0598-42F3-ABCD-C6C631930B9A}" destId="{9AA45D70-91B9-463F-BCAD-04ACC748862D}" srcOrd="1" destOrd="0" presId="urn:microsoft.com/office/officeart/2009/3/layout/StepUpProcess"/>
    <dgm:cxn modelId="{4F7DC2C7-3DA8-47C0-BBD8-6770D159CFD0}" type="presParOf" srcId="{18E00D5D-0598-42F3-ABCD-C6C631930B9A}" destId="{FCFC902D-D88F-41EB-B5F0-F7E1D2BC78CE}" srcOrd="2" destOrd="0" presId="urn:microsoft.com/office/officeart/2009/3/layout/StepUpProcess"/>
    <dgm:cxn modelId="{784CFA31-0CE3-4EBE-9F24-D8105F3D258A}" type="presParOf" srcId="{8F0F5B3A-E015-4039-859A-567DAAE91CC3}" destId="{31D97BD3-E304-4309-A238-DE7261E0707D}" srcOrd="7" destOrd="0" presId="urn:microsoft.com/office/officeart/2009/3/layout/StepUpProcess"/>
    <dgm:cxn modelId="{F346D455-1BE4-4B2B-B25C-82209A02C9A6}" type="presParOf" srcId="{31D97BD3-E304-4309-A238-DE7261E0707D}" destId="{F167CAC2-1200-480C-8836-FD9D47498DF6}" srcOrd="0" destOrd="0" presId="urn:microsoft.com/office/officeart/2009/3/layout/StepUpProcess"/>
    <dgm:cxn modelId="{A37BCFAD-29ED-47D7-854A-8DCB11FF9250}" type="presParOf" srcId="{8F0F5B3A-E015-4039-859A-567DAAE91CC3}" destId="{58F11030-72DB-4E37-8BA0-B981432CCD3F}" srcOrd="8" destOrd="0" presId="urn:microsoft.com/office/officeart/2009/3/layout/StepUpProcess"/>
    <dgm:cxn modelId="{51E611AE-003E-4E85-A237-3A3CD964B584}" type="presParOf" srcId="{58F11030-72DB-4E37-8BA0-B981432CCD3F}" destId="{8EF756DD-F688-4983-B0BB-773411439BEC}" srcOrd="0" destOrd="0" presId="urn:microsoft.com/office/officeart/2009/3/layout/StepUpProcess"/>
    <dgm:cxn modelId="{857AF40F-EE66-4A55-B4D4-A894EA5AF4C6}" type="presParOf" srcId="{58F11030-72DB-4E37-8BA0-B981432CCD3F}" destId="{3287B22B-6545-416D-8D79-B33B4D7A6B43}" srcOrd="1" destOrd="0" presId="urn:microsoft.com/office/officeart/2009/3/layout/StepUpProcess"/>
    <dgm:cxn modelId="{49EB46C7-DDB1-45B0-A2CC-83CE717E13FA}" type="presParOf" srcId="{58F11030-72DB-4E37-8BA0-B981432CCD3F}" destId="{E658054C-4637-49FA-9402-32DABB24A28D}" srcOrd="2" destOrd="0" presId="urn:microsoft.com/office/officeart/2009/3/layout/StepUpProcess"/>
    <dgm:cxn modelId="{126B16EF-350B-479B-A46F-D4EC41C63179}" type="presParOf" srcId="{8F0F5B3A-E015-4039-859A-567DAAE91CC3}" destId="{C6889779-3F76-48D4-8855-0977F1A4C82A}" srcOrd="9" destOrd="0" presId="urn:microsoft.com/office/officeart/2009/3/layout/StepUpProcess"/>
    <dgm:cxn modelId="{A7A5A1E5-339C-42F8-8DD6-A7E5F14A70F6}" type="presParOf" srcId="{C6889779-3F76-48D4-8855-0977F1A4C82A}" destId="{A863CCB8-B666-41BF-BFC0-F16929ED5B8A}" srcOrd="0" destOrd="0" presId="urn:microsoft.com/office/officeart/2009/3/layout/StepUpProcess"/>
    <dgm:cxn modelId="{21B3AF1C-496A-4928-8B52-D86F413BA9B0}" type="presParOf" srcId="{8F0F5B3A-E015-4039-859A-567DAAE91CC3}" destId="{692AC27C-0F00-4B8F-BC24-F8BDE835DC11}" srcOrd="10" destOrd="0" presId="urn:microsoft.com/office/officeart/2009/3/layout/StepUpProcess"/>
    <dgm:cxn modelId="{9DDEB886-1E2B-4550-A578-BE5C813BFDC1}" type="presParOf" srcId="{692AC27C-0F00-4B8F-BC24-F8BDE835DC11}" destId="{3FBB09B5-DF61-41F6-9B87-7823430B4F8B}" srcOrd="0" destOrd="0" presId="urn:microsoft.com/office/officeart/2009/3/layout/StepUpProcess"/>
    <dgm:cxn modelId="{CF959E45-DBDF-4F77-8931-1F518F609685}" type="presParOf" srcId="{692AC27C-0F00-4B8F-BC24-F8BDE835DC11}" destId="{F320E800-DDE3-42B2-83A1-6F2478D29E76}" srcOrd="1" destOrd="0" presId="urn:microsoft.com/office/officeart/2009/3/layout/StepUpProcess"/>
    <dgm:cxn modelId="{F99A7D72-00E9-4B8B-84DF-9B89C5C0FAAD}" type="presParOf" srcId="{692AC27C-0F00-4B8F-BC24-F8BDE835DC11}" destId="{621263A4-D8B0-45C7-981E-5848CA02A0BF}" srcOrd="2" destOrd="0" presId="urn:microsoft.com/office/officeart/2009/3/layout/StepUpProcess"/>
    <dgm:cxn modelId="{21291849-26D8-4D05-807C-F74515446EC0}" type="presParOf" srcId="{8F0F5B3A-E015-4039-859A-567DAAE91CC3}" destId="{088BE020-C66E-48DD-8CAF-00E344E5F914}" srcOrd="11" destOrd="0" presId="urn:microsoft.com/office/officeart/2009/3/layout/StepUpProcess"/>
    <dgm:cxn modelId="{86FA440A-563C-4657-89C0-AA64B39F4744}" type="presParOf" srcId="{088BE020-C66E-48DD-8CAF-00E344E5F914}" destId="{1F1EC850-0AFF-4AD3-A160-EB74DD3423CA}" srcOrd="0" destOrd="0" presId="urn:microsoft.com/office/officeart/2009/3/layout/StepUpProcess"/>
    <dgm:cxn modelId="{F5FD8FBB-554B-4121-8D2F-1EDB969EADB6}" type="presParOf" srcId="{8F0F5B3A-E015-4039-859A-567DAAE91CC3}" destId="{D1E00B27-1447-4B07-AC2D-2E0C07101F3C}" srcOrd="12" destOrd="0" presId="urn:microsoft.com/office/officeart/2009/3/layout/StepUpProcess"/>
    <dgm:cxn modelId="{74C827EF-0CEA-4E0E-A358-53C2D1D5C30D}" type="presParOf" srcId="{D1E00B27-1447-4B07-AC2D-2E0C07101F3C}" destId="{3F1985B4-A1E6-4E29-9232-988865F08576}" srcOrd="0" destOrd="0" presId="urn:microsoft.com/office/officeart/2009/3/layout/StepUpProcess"/>
    <dgm:cxn modelId="{434FB68A-9037-420E-86AB-034FDDB4BA11}" type="presParOf" srcId="{D1E00B27-1447-4B07-AC2D-2E0C07101F3C}" destId="{ABDED524-060C-4253-85D2-2283E1E4969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48A56-9D8D-4C27-A0A7-6E413C7E8BEE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4FECF708-80B6-4FC4-ACEC-689985980C64}">
      <dgm:prSet phldrT="[Texto]" custT="1"/>
      <dgm:spPr/>
      <dgm:t>
        <a:bodyPr/>
        <a:lstStyle/>
        <a:p>
          <a:pPr algn="ctr"/>
          <a:r>
            <a:rPr lang="es-ES" sz="1200" dirty="0" smtClean="0">
              <a:latin typeface="Berlin Sans FB" panose="020E0602020502020306" pitchFamily="34" charset="0"/>
            </a:rPr>
            <a:t>Acta de comisión mixta de capacitación</a:t>
          </a:r>
        </a:p>
        <a:p>
          <a:pPr algn="ctr"/>
          <a:r>
            <a:rPr lang="es-MX" sz="1200" dirty="0" smtClean="0">
              <a:latin typeface="Berlin Sans FB" panose="020E0602020502020306" pitchFamily="34" charset="0"/>
            </a:rPr>
            <a:t>(CH)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2033CB64-58CB-4949-8867-2927C844AAC2}" type="parTrans" cxnId="{7669C7F6-350C-4EF4-A722-31DF33CC0D55}">
      <dgm:prSet/>
      <dgm:spPr/>
      <dgm:t>
        <a:bodyPr/>
        <a:lstStyle/>
        <a:p>
          <a:pPr algn="ctr"/>
          <a:endParaRPr lang="es-MX"/>
        </a:p>
      </dgm:t>
    </dgm:pt>
    <dgm:pt modelId="{4F3D3B47-7D4B-404B-9CE2-2427AC50BB9E}" type="sibTrans" cxnId="{7669C7F6-350C-4EF4-A722-31DF33CC0D55}">
      <dgm:prSet/>
      <dgm:spPr/>
      <dgm:t>
        <a:bodyPr/>
        <a:lstStyle/>
        <a:p>
          <a:pPr algn="ctr"/>
          <a:endParaRPr lang="es-MX"/>
        </a:p>
      </dgm:t>
    </dgm:pt>
    <dgm:pt modelId="{259ED92E-52BB-41FB-8497-B8B7CADEC764}">
      <dgm:prSet phldrT="[Texto]" custT="1"/>
      <dgm:spPr/>
      <dgm:t>
        <a:bodyPr/>
        <a:lstStyle/>
        <a:p>
          <a:pPr algn="ctr"/>
          <a:r>
            <a:rPr lang="es-ES" sz="1200" dirty="0" smtClean="0">
              <a:latin typeface="Berlin Sans FB" panose="020E0602020502020306" pitchFamily="34" charset="0"/>
            </a:rPr>
            <a:t>Detección de necesidades de capacitación</a:t>
          </a:r>
        </a:p>
        <a:p>
          <a:pPr algn="ctr"/>
          <a:r>
            <a:rPr lang="es-MX" sz="1200" dirty="0" smtClean="0">
              <a:latin typeface="Berlin Sans FB" panose="020E0602020502020306" pitchFamily="34" charset="0"/>
            </a:rPr>
            <a:t>(Directivos)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BF6B3715-672F-41C8-A006-06841BA3B62C}" type="parTrans" cxnId="{E8272F41-E05F-41A4-B979-03B5C61C309A}">
      <dgm:prSet/>
      <dgm:spPr/>
      <dgm:t>
        <a:bodyPr/>
        <a:lstStyle/>
        <a:p>
          <a:pPr algn="ctr"/>
          <a:endParaRPr lang="es-MX"/>
        </a:p>
      </dgm:t>
    </dgm:pt>
    <dgm:pt modelId="{63638867-D27D-4902-BE37-2734241E0F6C}" type="sibTrans" cxnId="{E8272F41-E05F-41A4-B979-03B5C61C309A}">
      <dgm:prSet/>
      <dgm:spPr/>
      <dgm:t>
        <a:bodyPr/>
        <a:lstStyle/>
        <a:p>
          <a:pPr algn="ctr"/>
          <a:endParaRPr lang="es-MX"/>
        </a:p>
      </dgm:t>
    </dgm:pt>
    <dgm:pt modelId="{668CDA0E-CC90-47D4-9BEA-1B267C3A515B}">
      <dgm:prSet phldrT="[Texto]" custT="1"/>
      <dgm:spPr/>
      <dgm:t>
        <a:bodyPr/>
        <a:lstStyle/>
        <a:p>
          <a:pPr algn="ctr"/>
          <a:r>
            <a:rPr lang="es-ES" sz="1200" dirty="0" smtClean="0"/>
            <a:t>Análisis presupuestal</a:t>
          </a:r>
        </a:p>
        <a:p>
          <a:pPr algn="ctr"/>
          <a:r>
            <a:rPr lang="es-ES" sz="1200" dirty="0" smtClean="0">
              <a:latin typeface="Berlin Sans FB" panose="020E0602020502020306" pitchFamily="34" charset="0"/>
            </a:rPr>
            <a:t>(CH)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76C3764B-343C-4DF7-8565-4EDE427E1176}" type="parTrans" cxnId="{CB6162C9-CFE7-4431-82A4-4F59F5B0FEFD}">
      <dgm:prSet/>
      <dgm:spPr/>
      <dgm:t>
        <a:bodyPr/>
        <a:lstStyle/>
        <a:p>
          <a:pPr algn="ctr"/>
          <a:endParaRPr lang="es-MX"/>
        </a:p>
      </dgm:t>
    </dgm:pt>
    <dgm:pt modelId="{9E0D7BBB-C2CB-4EB8-B71E-8D4DA7BC33CD}" type="sibTrans" cxnId="{CB6162C9-CFE7-4431-82A4-4F59F5B0FEFD}">
      <dgm:prSet/>
      <dgm:spPr/>
      <dgm:t>
        <a:bodyPr/>
        <a:lstStyle/>
        <a:p>
          <a:pPr algn="ctr"/>
          <a:endParaRPr lang="es-MX"/>
        </a:p>
      </dgm:t>
    </dgm:pt>
    <dgm:pt modelId="{51F3A5F9-CF00-4333-9729-3A6FBE11CE88}">
      <dgm:prSet phldrT="[Texto]" custT="1"/>
      <dgm:spPr/>
      <dgm:t>
        <a:bodyPr/>
        <a:lstStyle/>
        <a:p>
          <a:pPr algn="ctr"/>
          <a:r>
            <a:rPr lang="es-ES" sz="1200" dirty="0" smtClean="0"/>
            <a:t>Plan de Capacitación</a:t>
          </a:r>
          <a:r>
            <a:rPr lang="es-MX" sz="1200" dirty="0" smtClean="0">
              <a:latin typeface="Berlin Sans FB" panose="020E0602020502020306" pitchFamily="34" charset="0"/>
            </a:rPr>
            <a:t> </a:t>
          </a:r>
        </a:p>
        <a:p>
          <a:pPr algn="ctr"/>
          <a:r>
            <a:rPr lang="es-MX" sz="1200" dirty="0" smtClean="0">
              <a:latin typeface="Berlin Sans FB" panose="020E0602020502020306" pitchFamily="34" charset="0"/>
            </a:rPr>
            <a:t>(CMC)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80C46339-0AA9-482E-A36A-8F889CD2DEFD}" type="parTrans" cxnId="{8BD425C5-3B99-4F5D-9C5C-0F022D73C3B3}">
      <dgm:prSet/>
      <dgm:spPr/>
      <dgm:t>
        <a:bodyPr/>
        <a:lstStyle/>
        <a:p>
          <a:pPr algn="ctr"/>
          <a:endParaRPr lang="es-MX"/>
        </a:p>
      </dgm:t>
    </dgm:pt>
    <dgm:pt modelId="{C7201893-FD3F-4225-9769-99D89EB210F8}" type="sibTrans" cxnId="{8BD425C5-3B99-4F5D-9C5C-0F022D73C3B3}">
      <dgm:prSet/>
      <dgm:spPr/>
      <dgm:t>
        <a:bodyPr/>
        <a:lstStyle/>
        <a:p>
          <a:pPr algn="ctr"/>
          <a:endParaRPr lang="es-MX"/>
        </a:p>
      </dgm:t>
    </dgm:pt>
    <dgm:pt modelId="{DD4B4AF5-3C4B-4A7B-8D9B-7E97DC433E7B}">
      <dgm:prSet phldrT="[Texto]" custT="1"/>
      <dgm:spPr/>
      <dgm:t>
        <a:bodyPr/>
        <a:lstStyle/>
        <a:p>
          <a:pPr algn="ctr"/>
          <a:r>
            <a:rPr lang="es-MX" sz="1100" dirty="0">
              <a:latin typeface="Berlin Sans FB" panose="020E0602020502020306" pitchFamily="34" charset="0"/>
            </a:rPr>
            <a:t>¿Pertenece a UAP?</a:t>
          </a:r>
        </a:p>
      </dgm:t>
    </dgm:pt>
    <dgm:pt modelId="{BDF16EDC-F774-4F14-8634-1A96A214DDCD}" type="parTrans" cxnId="{CCBBB1FF-7991-42FE-8D2C-2C441D7ECE02}">
      <dgm:prSet/>
      <dgm:spPr/>
      <dgm:t>
        <a:bodyPr/>
        <a:lstStyle/>
        <a:p>
          <a:pPr algn="ctr"/>
          <a:endParaRPr lang="es-MX"/>
        </a:p>
      </dgm:t>
    </dgm:pt>
    <dgm:pt modelId="{F1A2AD40-00F8-444A-B2CE-1DEF58DDEDCA}" type="sibTrans" cxnId="{CCBBB1FF-7991-42FE-8D2C-2C441D7ECE02}">
      <dgm:prSet/>
      <dgm:spPr/>
      <dgm:t>
        <a:bodyPr/>
        <a:lstStyle/>
        <a:p>
          <a:pPr algn="ctr"/>
          <a:endParaRPr lang="es-MX"/>
        </a:p>
      </dgm:t>
    </dgm:pt>
    <dgm:pt modelId="{E0898E66-2DBF-4F6C-BBC2-A7D60E324936}">
      <dgm:prSet phldrT="[Texto]" custT="1"/>
      <dgm:spPr/>
      <dgm:t>
        <a:bodyPr/>
        <a:lstStyle/>
        <a:p>
          <a:pPr algn="ctr"/>
          <a:r>
            <a:rPr lang="es-ES" sz="1200" dirty="0" smtClean="0"/>
            <a:t>Comunicación oportuna de apertura </a:t>
          </a:r>
        </a:p>
        <a:p>
          <a:pPr algn="ctr"/>
          <a:r>
            <a:rPr lang="es-ES" sz="1200" dirty="0" smtClean="0"/>
            <a:t>(PPEU</a:t>
          </a:r>
          <a:r>
            <a:rPr lang="es-MX" sz="1200" dirty="0" smtClean="0">
              <a:latin typeface="Berlin Sans FB" panose="020E0602020502020306" pitchFamily="34" charset="0"/>
            </a:rPr>
            <a:t>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2A3B3BCC-552A-48E9-9304-1E0EF86E9C16}" type="parTrans" cxnId="{938FBDEE-C431-48AC-939E-A4812A294137}">
      <dgm:prSet/>
      <dgm:spPr/>
      <dgm:t>
        <a:bodyPr/>
        <a:lstStyle/>
        <a:p>
          <a:pPr algn="ctr"/>
          <a:endParaRPr lang="es-MX"/>
        </a:p>
      </dgm:t>
    </dgm:pt>
    <dgm:pt modelId="{542B039B-FB1E-4AFB-996F-3C3955B8F683}" type="sibTrans" cxnId="{938FBDEE-C431-48AC-939E-A4812A294137}">
      <dgm:prSet/>
      <dgm:spPr/>
      <dgm:t>
        <a:bodyPr/>
        <a:lstStyle/>
        <a:p>
          <a:pPr algn="ctr"/>
          <a:endParaRPr lang="es-MX"/>
        </a:p>
      </dgm:t>
    </dgm:pt>
    <dgm:pt modelId="{0E72D717-3DDB-470C-A4BD-867C13DF28AD}">
      <dgm:prSet phldrT="[Texto]" custT="1"/>
      <dgm:spPr/>
      <dgm:t>
        <a:bodyPr/>
        <a:lstStyle/>
        <a:p>
          <a:pPr algn="ctr"/>
          <a:r>
            <a:rPr lang="es-ES" sz="1200" dirty="0" smtClean="0"/>
            <a:t>Control de asistencias</a:t>
          </a:r>
        </a:p>
        <a:p>
          <a:pPr algn="ctr"/>
          <a:r>
            <a:rPr lang="es-MX" sz="1200" dirty="0">
              <a:latin typeface="Berlin Sans FB" panose="020E0602020502020306" pitchFamily="34" charset="0"/>
            </a:rPr>
            <a:t>(Escuelas)</a:t>
          </a:r>
        </a:p>
      </dgm:t>
    </dgm:pt>
    <dgm:pt modelId="{3E4723FB-D4FE-4571-9441-EA4695E706AD}" type="parTrans" cxnId="{99442361-6FAB-4276-9258-1CDD394279BD}">
      <dgm:prSet/>
      <dgm:spPr/>
      <dgm:t>
        <a:bodyPr/>
        <a:lstStyle/>
        <a:p>
          <a:pPr algn="ctr"/>
          <a:endParaRPr lang="es-MX"/>
        </a:p>
      </dgm:t>
    </dgm:pt>
    <dgm:pt modelId="{AD56965D-9CCE-4B33-9CD2-0B729D8116BD}" type="sibTrans" cxnId="{99442361-6FAB-4276-9258-1CDD394279BD}">
      <dgm:prSet/>
      <dgm:spPr/>
      <dgm:t>
        <a:bodyPr/>
        <a:lstStyle/>
        <a:p>
          <a:pPr algn="ctr"/>
          <a:endParaRPr lang="es-MX"/>
        </a:p>
      </dgm:t>
    </dgm:pt>
    <dgm:pt modelId="{B0F40B58-16AE-4B44-89E7-D7BAD12228FF}">
      <dgm:prSet phldrT="[Texto]" custT="1"/>
      <dgm:spPr/>
      <dgm:t>
        <a:bodyPr/>
        <a:lstStyle/>
        <a:p>
          <a:pPr algn="ctr"/>
          <a:r>
            <a:rPr lang="es-ES" sz="1200" dirty="0" smtClean="0"/>
            <a:t>Elaboración de constancias DC3</a:t>
          </a:r>
        </a:p>
        <a:p>
          <a:pPr algn="ctr"/>
          <a:r>
            <a:rPr lang="es-MX" sz="1200" dirty="0" smtClean="0">
              <a:latin typeface="Berlin Sans FB" panose="020E0602020502020306" pitchFamily="34" charset="0"/>
            </a:rPr>
            <a:t>(CMC)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896736BB-E613-45DB-97E8-E0782FCAB761}" type="parTrans" cxnId="{B1C43511-67C9-4199-89AA-B21B36D71B2E}">
      <dgm:prSet/>
      <dgm:spPr/>
      <dgm:t>
        <a:bodyPr/>
        <a:lstStyle/>
        <a:p>
          <a:pPr algn="ctr"/>
          <a:endParaRPr lang="es-MX"/>
        </a:p>
      </dgm:t>
    </dgm:pt>
    <dgm:pt modelId="{B2DE6B1A-C73C-49AF-B42D-206C15380819}" type="sibTrans" cxnId="{B1C43511-67C9-4199-89AA-B21B36D71B2E}">
      <dgm:prSet/>
      <dgm:spPr/>
      <dgm:t>
        <a:bodyPr/>
        <a:lstStyle/>
        <a:p>
          <a:pPr algn="ctr"/>
          <a:endParaRPr lang="es-MX"/>
        </a:p>
      </dgm:t>
    </dgm:pt>
    <dgm:pt modelId="{4BD01242-FC6C-4FA3-B7F9-5C9D42B3C2B8}">
      <dgm:prSet phldrT="[Texto]" custT="1"/>
      <dgm:spPr/>
      <dgm:t>
        <a:bodyPr/>
        <a:lstStyle/>
        <a:p>
          <a:pPr algn="ctr"/>
          <a:r>
            <a:rPr lang="es-ES" sz="1200" dirty="0" smtClean="0"/>
            <a:t>Reporte anual a STPS</a:t>
          </a:r>
        </a:p>
        <a:p>
          <a:pPr algn="ctr"/>
          <a:r>
            <a:rPr lang="es-ES" sz="1200" dirty="0" smtClean="0">
              <a:latin typeface="Berlin Sans FB" panose="020E0602020502020306" pitchFamily="34" charset="0"/>
            </a:rPr>
            <a:t>(CMC)</a:t>
          </a:r>
          <a:endParaRPr lang="es-MX" sz="1200" dirty="0">
            <a:latin typeface="Berlin Sans FB" panose="020E0602020502020306" pitchFamily="34" charset="0"/>
          </a:endParaRPr>
        </a:p>
      </dgm:t>
    </dgm:pt>
    <dgm:pt modelId="{5F447CE0-8879-4E63-8471-8D736003F150}" type="parTrans" cxnId="{D4646DAA-3059-4E88-ACCA-ACF29B5905D2}">
      <dgm:prSet/>
      <dgm:spPr/>
      <dgm:t>
        <a:bodyPr/>
        <a:lstStyle/>
        <a:p>
          <a:pPr algn="ctr"/>
          <a:endParaRPr lang="es-MX"/>
        </a:p>
      </dgm:t>
    </dgm:pt>
    <dgm:pt modelId="{EA94C0F1-4F0C-465C-82D6-E624A61902AA}" type="sibTrans" cxnId="{D4646DAA-3059-4E88-ACCA-ACF29B5905D2}">
      <dgm:prSet/>
      <dgm:spPr/>
      <dgm:t>
        <a:bodyPr/>
        <a:lstStyle/>
        <a:p>
          <a:pPr algn="ctr"/>
          <a:endParaRPr lang="es-MX"/>
        </a:p>
      </dgm:t>
    </dgm:pt>
    <dgm:pt modelId="{12275656-EBB1-4542-8297-396C4C7B1122}" type="pres">
      <dgm:prSet presAssocID="{4CA48A56-9D8D-4C27-A0A7-6E413C7E8B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5AFA173-2052-4073-A70A-7A4FA54D2701}" type="pres">
      <dgm:prSet presAssocID="{4FECF708-80B6-4FC4-ACEC-689985980C64}" presName="node" presStyleLbl="node1" presStyleIdx="0" presStyleCnt="9" custScaleX="203711" custScaleY="179143" custLinFactNeighborX="-15386" custLinFactNeighborY="67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8BB743-DC51-4EA0-9CA9-3CF5C63FF490}" type="pres">
      <dgm:prSet presAssocID="{4F3D3B47-7D4B-404B-9CE2-2427AC50BB9E}" presName="sibTrans" presStyleLbl="sibTrans2D1" presStyleIdx="0" presStyleCnt="8"/>
      <dgm:spPr/>
      <dgm:t>
        <a:bodyPr/>
        <a:lstStyle/>
        <a:p>
          <a:endParaRPr lang="es-MX"/>
        </a:p>
      </dgm:t>
    </dgm:pt>
    <dgm:pt modelId="{D0DC7678-A2BC-4392-A9B0-D03EE2C770A2}" type="pres">
      <dgm:prSet presAssocID="{4F3D3B47-7D4B-404B-9CE2-2427AC50BB9E}" presName="connectorText" presStyleLbl="sibTrans2D1" presStyleIdx="0" presStyleCnt="8"/>
      <dgm:spPr/>
      <dgm:t>
        <a:bodyPr/>
        <a:lstStyle/>
        <a:p>
          <a:endParaRPr lang="es-MX"/>
        </a:p>
      </dgm:t>
    </dgm:pt>
    <dgm:pt modelId="{C158E416-B7E6-4AD6-B3C3-2E8DF911EF42}" type="pres">
      <dgm:prSet presAssocID="{259ED92E-52BB-41FB-8497-B8B7CADEC764}" presName="node" presStyleLbl="node1" presStyleIdx="1" presStyleCnt="9" custScaleX="196019" custScaleY="179143" custLinFactNeighborX="-17517" custLinFactNeighborY="67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B882290-9704-4811-9CC0-CAD0F3F31B29}" type="pres">
      <dgm:prSet presAssocID="{63638867-D27D-4902-BE37-2734241E0F6C}" presName="sibTrans" presStyleLbl="sibTrans2D1" presStyleIdx="1" presStyleCnt="8"/>
      <dgm:spPr/>
      <dgm:t>
        <a:bodyPr/>
        <a:lstStyle/>
        <a:p>
          <a:endParaRPr lang="es-MX"/>
        </a:p>
      </dgm:t>
    </dgm:pt>
    <dgm:pt modelId="{68C14627-81D2-4963-AE0F-AFC59544EFE7}" type="pres">
      <dgm:prSet presAssocID="{63638867-D27D-4902-BE37-2734241E0F6C}" presName="connectorText" presStyleLbl="sibTrans2D1" presStyleIdx="1" presStyleCnt="8"/>
      <dgm:spPr/>
      <dgm:t>
        <a:bodyPr/>
        <a:lstStyle/>
        <a:p>
          <a:endParaRPr lang="es-MX"/>
        </a:p>
      </dgm:t>
    </dgm:pt>
    <dgm:pt modelId="{394B5DE1-ECD0-4839-A95A-DF0E25AECC61}" type="pres">
      <dgm:prSet presAssocID="{668CDA0E-CC90-47D4-9BEA-1B267C3A515B}" presName="node" presStyleLbl="node1" presStyleIdx="2" presStyleCnt="9" custScaleX="196019" custScaleY="179143" custLinFactNeighborX="-11507" custLinFactNeighborY="67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6FC933A-EE6D-43D1-8D5E-C27723D217A5}" type="pres">
      <dgm:prSet presAssocID="{9E0D7BBB-C2CB-4EB8-B71E-8D4DA7BC33CD}" presName="sibTrans" presStyleLbl="sibTrans2D1" presStyleIdx="2" presStyleCnt="8"/>
      <dgm:spPr/>
      <dgm:t>
        <a:bodyPr/>
        <a:lstStyle/>
        <a:p>
          <a:endParaRPr lang="es-MX"/>
        </a:p>
      </dgm:t>
    </dgm:pt>
    <dgm:pt modelId="{344C2A34-1AD2-4E53-A0DD-9FEB945AD604}" type="pres">
      <dgm:prSet presAssocID="{9E0D7BBB-C2CB-4EB8-B71E-8D4DA7BC33CD}" presName="connectorText" presStyleLbl="sibTrans2D1" presStyleIdx="2" presStyleCnt="8"/>
      <dgm:spPr/>
      <dgm:t>
        <a:bodyPr/>
        <a:lstStyle/>
        <a:p>
          <a:endParaRPr lang="es-MX"/>
        </a:p>
      </dgm:t>
    </dgm:pt>
    <dgm:pt modelId="{6ED783FC-270D-4713-BFD6-D81EE559505B}" type="pres">
      <dgm:prSet presAssocID="{51F3A5F9-CF00-4333-9729-3A6FBE11CE88}" presName="node" presStyleLbl="node1" presStyleIdx="3" presStyleCnt="9" custScaleX="196019" custScaleY="179143" custLinFactNeighborX="-7990" custLinFactNeighborY="67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994F28-4835-46DC-86FC-DD3D9D644FD9}" type="pres">
      <dgm:prSet presAssocID="{C7201893-FD3F-4225-9769-99D89EB210F8}" presName="sibTrans" presStyleLbl="sibTrans2D1" presStyleIdx="3" presStyleCnt="8"/>
      <dgm:spPr/>
      <dgm:t>
        <a:bodyPr/>
        <a:lstStyle/>
        <a:p>
          <a:endParaRPr lang="es-MX"/>
        </a:p>
      </dgm:t>
    </dgm:pt>
    <dgm:pt modelId="{3A5D6214-64AA-4D17-9DDB-AE910EE65AAD}" type="pres">
      <dgm:prSet presAssocID="{C7201893-FD3F-4225-9769-99D89EB210F8}" presName="connectorText" presStyleLbl="sibTrans2D1" presStyleIdx="3" presStyleCnt="8"/>
      <dgm:spPr/>
      <dgm:t>
        <a:bodyPr/>
        <a:lstStyle/>
        <a:p>
          <a:endParaRPr lang="es-MX"/>
        </a:p>
      </dgm:t>
    </dgm:pt>
    <dgm:pt modelId="{C898B991-D07C-445E-83F1-510DA3B0AED5}" type="pres">
      <dgm:prSet presAssocID="{DD4B4AF5-3C4B-4A7B-8D9B-7E97DC433E7B}" presName="node" presStyleLbl="node1" presStyleIdx="4" presStyleCnt="9" custScaleX="216328" custScaleY="284501">
        <dgm:presLayoutVars>
          <dgm:bulletEnabled val="1"/>
        </dgm:presLayoutVars>
      </dgm:prSet>
      <dgm:spPr>
        <a:prstGeom prst="flowChartDecision">
          <a:avLst/>
        </a:prstGeom>
      </dgm:spPr>
      <dgm:t>
        <a:bodyPr/>
        <a:lstStyle/>
        <a:p>
          <a:endParaRPr lang="es-MX"/>
        </a:p>
      </dgm:t>
    </dgm:pt>
    <dgm:pt modelId="{0F48A761-8BDB-4D38-AB39-37176F082861}" type="pres">
      <dgm:prSet presAssocID="{F1A2AD40-00F8-444A-B2CE-1DEF58DDEDCA}" presName="sibTrans" presStyleLbl="sibTrans2D1" presStyleIdx="4" presStyleCnt="8"/>
      <dgm:spPr/>
      <dgm:t>
        <a:bodyPr/>
        <a:lstStyle/>
        <a:p>
          <a:endParaRPr lang="es-MX"/>
        </a:p>
      </dgm:t>
    </dgm:pt>
    <dgm:pt modelId="{56796443-8152-4978-8C57-6C78EE2FDDA3}" type="pres">
      <dgm:prSet presAssocID="{F1A2AD40-00F8-444A-B2CE-1DEF58DDEDCA}" presName="connectorText" presStyleLbl="sibTrans2D1" presStyleIdx="4" presStyleCnt="8"/>
      <dgm:spPr/>
      <dgm:t>
        <a:bodyPr/>
        <a:lstStyle/>
        <a:p>
          <a:endParaRPr lang="es-MX"/>
        </a:p>
      </dgm:t>
    </dgm:pt>
    <dgm:pt modelId="{E77E0166-EA34-47BB-9776-A3CD80D3821B}" type="pres">
      <dgm:prSet presAssocID="{E0898E66-2DBF-4F6C-BBC2-A7D60E324936}" presName="node" presStyleLbl="node1" presStyleIdx="5" presStyleCnt="9" custScaleX="196019" custScaleY="179143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s-MX"/>
        </a:p>
      </dgm:t>
    </dgm:pt>
    <dgm:pt modelId="{F933C9C0-DFE9-4736-8FD6-E9739084BFEA}" type="pres">
      <dgm:prSet presAssocID="{542B039B-FB1E-4AFB-996F-3C3955B8F683}" presName="sibTrans" presStyleLbl="sibTrans2D1" presStyleIdx="5" presStyleCnt="8"/>
      <dgm:spPr/>
      <dgm:t>
        <a:bodyPr/>
        <a:lstStyle/>
        <a:p>
          <a:endParaRPr lang="es-MX"/>
        </a:p>
      </dgm:t>
    </dgm:pt>
    <dgm:pt modelId="{1409B1AE-6B21-442B-AAF8-D768130E665E}" type="pres">
      <dgm:prSet presAssocID="{542B039B-FB1E-4AFB-996F-3C3955B8F683}" presName="connectorText" presStyleLbl="sibTrans2D1" presStyleIdx="5" presStyleCnt="8"/>
      <dgm:spPr/>
      <dgm:t>
        <a:bodyPr/>
        <a:lstStyle/>
        <a:p>
          <a:endParaRPr lang="es-MX"/>
        </a:p>
      </dgm:t>
    </dgm:pt>
    <dgm:pt modelId="{1F5B13FF-8DDB-4268-A058-849D617FAF7D}" type="pres">
      <dgm:prSet presAssocID="{0E72D717-3DDB-470C-A4BD-867C13DF28AD}" presName="node" presStyleLbl="node1" presStyleIdx="6" presStyleCnt="9" custScaleX="196019" custScaleY="17914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CDC916-8E06-435C-9794-0B6B18F93B13}" type="pres">
      <dgm:prSet presAssocID="{AD56965D-9CCE-4B33-9CD2-0B729D8116BD}" presName="sibTrans" presStyleLbl="sibTrans2D1" presStyleIdx="6" presStyleCnt="8"/>
      <dgm:spPr/>
      <dgm:t>
        <a:bodyPr/>
        <a:lstStyle/>
        <a:p>
          <a:endParaRPr lang="es-MX"/>
        </a:p>
      </dgm:t>
    </dgm:pt>
    <dgm:pt modelId="{C6C892E9-3F94-4D55-B262-046206694B58}" type="pres">
      <dgm:prSet presAssocID="{AD56965D-9CCE-4B33-9CD2-0B729D8116BD}" presName="connectorText" presStyleLbl="sibTrans2D1" presStyleIdx="6" presStyleCnt="8"/>
      <dgm:spPr/>
      <dgm:t>
        <a:bodyPr/>
        <a:lstStyle/>
        <a:p>
          <a:endParaRPr lang="es-MX"/>
        </a:p>
      </dgm:t>
    </dgm:pt>
    <dgm:pt modelId="{35B9587C-2621-4B4D-8436-967C56FF04F2}" type="pres">
      <dgm:prSet presAssocID="{B0F40B58-16AE-4B44-89E7-D7BAD12228FF}" presName="node" presStyleLbl="node1" presStyleIdx="7" presStyleCnt="9" custScaleX="196019" custScaleY="179143" custLinFactNeighborX="-3641" custLinFactNeighborY="-75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656F6ED-31DE-49FC-AD07-E2093F55D894}" type="pres">
      <dgm:prSet presAssocID="{B2DE6B1A-C73C-49AF-B42D-206C15380819}" presName="sibTrans" presStyleLbl="sibTrans2D1" presStyleIdx="7" presStyleCnt="8"/>
      <dgm:spPr/>
      <dgm:t>
        <a:bodyPr/>
        <a:lstStyle/>
        <a:p>
          <a:endParaRPr lang="es-MX"/>
        </a:p>
      </dgm:t>
    </dgm:pt>
    <dgm:pt modelId="{1E62F72C-E374-4E56-BD26-4DA9C6461E68}" type="pres">
      <dgm:prSet presAssocID="{B2DE6B1A-C73C-49AF-B42D-206C15380819}" presName="connectorText" presStyleLbl="sibTrans2D1" presStyleIdx="7" presStyleCnt="8"/>
      <dgm:spPr/>
      <dgm:t>
        <a:bodyPr/>
        <a:lstStyle/>
        <a:p>
          <a:endParaRPr lang="es-MX"/>
        </a:p>
      </dgm:t>
    </dgm:pt>
    <dgm:pt modelId="{E116B3A5-4297-4AA2-B41F-2661A34CA71F}" type="pres">
      <dgm:prSet presAssocID="{4BD01242-FC6C-4FA3-B7F9-5C9D42B3C2B8}" presName="node" presStyleLbl="node1" presStyleIdx="8" presStyleCnt="9" custScaleX="196019" custScaleY="179143" custLinFactNeighborX="-4018" custLinFactNeighborY="-1036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1C43511-67C9-4199-89AA-B21B36D71B2E}" srcId="{4CA48A56-9D8D-4C27-A0A7-6E413C7E8BEE}" destId="{B0F40B58-16AE-4B44-89E7-D7BAD12228FF}" srcOrd="7" destOrd="0" parTransId="{896736BB-E613-45DB-97E8-E0782FCAB761}" sibTransId="{B2DE6B1A-C73C-49AF-B42D-206C15380819}"/>
    <dgm:cxn modelId="{13FC9DE1-6E21-44B8-BD6E-A4D3B6B2FD9C}" type="presOf" srcId="{F1A2AD40-00F8-444A-B2CE-1DEF58DDEDCA}" destId="{0F48A761-8BDB-4D38-AB39-37176F082861}" srcOrd="0" destOrd="0" presId="urn:microsoft.com/office/officeart/2005/8/layout/process5"/>
    <dgm:cxn modelId="{A0554CE5-1931-4CEC-89D4-765FE3EA430D}" type="presOf" srcId="{542B039B-FB1E-4AFB-996F-3C3955B8F683}" destId="{1409B1AE-6B21-442B-AAF8-D768130E665E}" srcOrd="1" destOrd="0" presId="urn:microsoft.com/office/officeart/2005/8/layout/process5"/>
    <dgm:cxn modelId="{56B8F0E7-55DE-40BB-A8AE-D08E5A96735A}" type="presOf" srcId="{4F3D3B47-7D4B-404B-9CE2-2427AC50BB9E}" destId="{D0DC7678-A2BC-4392-A9B0-D03EE2C770A2}" srcOrd="1" destOrd="0" presId="urn:microsoft.com/office/officeart/2005/8/layout/process5"/>
    <dgm:cxn modelId="{D4646DAA-3059-4E88-ACCA-ACF29B5905D2}" srcId="{4CA48A56-9D8D-4C27-A0A7-6E413C7E8BEE}" destId="{4BD01242-FC6C-4FA3-B7F9-5C9D42B3C2B8}" srcOrd="8" destOrd="0" parTransId="{5F447CE0-8879-4E63-8471-8D736003F150}" sibTransId="{EA94C0F1-4F0C-465C-82D6-E624A61902AA}"/>
    <dgm:cxn modelId="{6E24B033-EE72-4267-8DD0-885FA481DF22}" type="presOf" srcId="{AD56965D-9CCE-4B33-9CD2-0B729D8116BD}" destId="{F4CDC916-8E06-435C-9794-0B6B18F93B13}" srcOrd="0" destOrd="0" presId="urn:microsoft.com/office/officeart/2005/8/layout/process5"/>
    <dgm:cxn modelId="{6CC6D49B-8D48-46EF-BB0E-6F0FE1E4F3BF}" type="presOf" srcId="{DD4B4AF5-3C4B-4A7B-8D9B-7E97DC433E7B}" destId="{C898B991-D07C-445E-83F1-510DA3B0AED5}" srcOrd="0" destOrd="0" presId="urn:microsoft.com/office/officeart/2005/8/layout/process5"/>
    <dgm:cxn modelId="{8E9F77CE-D9A7-48E1-BEE2-8AC388C40EFA}" type="presOf" srcId="{C7201893-FD3F-4225-9769-99D89EB210F8}" destId="{99994F28-4835-46DC-86FC-DD3D9D644FD9}" srcOrd="0" destOrd="0" presId="urn:microsoft.com/office/officeart/2005/8/layout/process5"/>
    <dgm:cxn modelId="{FF8B9ECD-9CC0-4556-8E60-38BF47181B1D}" type="presOf" srcId="{C7201893-FD3F-4225-9769-99D89EB210F8}" destId="{3A5D6214-64AA-4D17-9DDB-AE910EE65AAD}" srcOrd="1" destOrd="0" presId="urn:microsoft.com/office/officeart/2005/8/layout/process5"/>
    <dgm:cxn modelId="{C42CEDFB-7C65-4C55-9460-295049D826D3}" type="presOf" srcId="{51F3A5F9-CF00-4333-9729-3A6FBE11CE88}" destId="{6ED783FC-270D-4713-BFD6-D81EE559505B}" srcOrd="0" destOrd="0" presId="urn:microsoft.com/office/officeart/2005/8/layout/process5"/>
    <dgm:cxn modelId="{938FBDEE-C431-48AC-939E-A4812A294137}" srcId="{4CA48A56-9D8D-4C27-A0A7-6E413C7E8BEE}" destId="{E0898E66-2DBF-4F6C-BBC2-A7D60E324936}" srcOrd="5" destOrd="0" parTransId="{2A3B3BCC-552A-48E9-9304-1E0EF86E9C16}" sibTransId="{542B039B-FB1E-4AFB-996F-3C3955B8F683}"/>
    <dgm:cxn modelId="{975AE25D-E2C4-4A01-9ADB-ACC1C8250C18}" type="presOf" srcId="{4F3D3B47-7D4B-404B-9CE2-2427AC50BB9E}" destId="{148BB743-DC51-4EA0-9CA9-3CF5C63FF490}" srcOrd="0" destOrd="0" presId="urn:microsoft.com/office/officeart/2005/8/layout/process5"/>
    <dgm:cxn modelId="{E8272F41-E05F-41A4-B979-03B5C61C309A}" srcId="{4CA48A56-9D8D-4C27-A0A7-6E413C7E8BEE}" destId="{259ED92E-52BB-41FB-8497-B8B7CADEC764}" srcOrd="1" destOrd="0" parTransId="{BF6B3715-672F-41C8-A006-06841BA3B62C}" sibTransId="{63638867-D27D-4902-BE37-2734241E0F6C}"/>
    <dgm:cxn modelId="{5045B8C7-6B13-49B3-9B8A-88FA6439BC7F}" type="presOf" srcId="{542B039B-FB1E-4AFB-996F-3C3955B8F683}" destId="{F933C9C0-DFE9-4736-8FD6-E9739084BFEA}" srcOrd="0" destOrd="0" presId="urn:microsoft.com/office/officeart/2005/8/layout/process5"/>
    <dgm:cxn modelId="{B7204C5F-88CD-46E4-80B7-67D75BD70CA8}" type="presOf" srcId="{AD56965D-9CCE-4B33-9CD2-0B729D8116BD}" destId="{C6C892E9-3F94-4D55-B262-046206694B58}" srcOrd="1" destOrd="0" presId="urn:microsoft.com/office/officeart/2005/8/layout/process5"/>
    <dgm:cxn modelId="{3528D4E0-70A2-4A34-83F3-65C9DEEB1745}" type="presOf" srcId="{0E72D717-3DDB-470C-A4BD-867C13DF28AD}" destId="{1F5B13FF-8DDB-4268-A058-849D617FAF7D}" srcOrd="0" destOrd="0" presId="urn:microsoft.com/office/officeart/2005/8/layout/process5"/>
    <dgm:cxn modelId="{8BD425C5-3B99-4F5D-9C5C-0F022D73C3B3}" srcId="{4CA48A56-9D8D-4C27-A0A7-6E413C7E8BEE}" destId="{51F3A5F9-CF00-4333-9729-3A6FBE11CE88}" srcOrd="3" destOrd="0" parTransId="{80C46339-0AA9-482E-A36A-8F889CD2DEFD}" sibTransId="{C7201893-FD3F-4225-9769-99D89EB210F8}"/>
    <dgm:cxn modelId="{6770EF00-760A-48D1-90A1-CD823440FCC3}" type="presOf" srcId="{668CDA0E-CC90-47D4-9BEA-1B267C3A515B}" destId="{394B5DE1-ECD0-4839-A95A-DF0E25AECC61}" srcOrd="0" destOrd="0" presId="urn:microsoft.com/office/officeart/2005/8/layout/process5"/>
    <dgm:cxn modelId="{99442361-6FAB-4276-9258-1CDD394279BD}" srcId="{4CA48A56-9D8D-4C27-A0A7-6E413C7E8BEE}" destId="{0E72D717-3DDB-470C-A4BD-867C13DF28AD}" srcOrd="6" destOrd="0" parTransId="{3E4723FB-D4FE-4571-9441-EA4695E706AD}" sibTransId="{AD56965D-9CCE-4B33-9CD2-0B729D8116BD}"/>
    <dgm:cxn modelId="{CCBBB1FF-7991-42FE-8D2C-2C441D7ECE02}" srcId="{4CA48A56-9D8D-4C27-A0A7-6E413C7E8BEE}" destId="{DD4B4AF5-3C4B-4A7B-8D9B-7E97DC433E7B}" srcOrd="4" destOrd="0" parTransId="{BDF16EDC-F774-4F14-8634-1A96A214DDCD}" sibTransId="{F1A2AD40-00F8-444A-B2CE-1DEF58DDEDCA}"/>
    <dgm:cxn modelId="{AE947872-AA40-482D-A2BF-4F0EC51D24B3}" type="presOf" srcId="{63638867-D27D-4902-BE37-2734241E0F6C}" destId="{DB882290-9704-4811-9CC0-CAD0F3F31B29}" srcOrd="0" destOrd="0" presId="urn:microsoft.com/office/officeart/2005/8/layout/process5"/>
    <dgm:cxn modelId="{5502AC85-397E-4076-B7E4-36117A46098C}" type="presOf" srcId="{9E0D7BBB-C2CB-4EB8-B71E-8D4DA7BC33CD}" destId="{26FC933A-EE6D-43D1-8D5E-C27723D217A5}" srcOrd="0" destOrd="0" presId="urn:microsoft.com/office/officeart/2005/8/layout/process5"/>
    <dgm:cxn modelId="{094A09A1-154E-46BA-99A4-2979E1833008}" type="presOf" srcId="{B2DE6B1A-C73C-49AF-B42D-206C15380819}" destId="{F656F6ED-31DE-49FC-AD07-E2093F55D894}" srcOrd="0" destOrd="0" presId="urn:microsoft.com/office/officeart/2005/8/layout/process5"/>
    <dgm:cxn modelId="{AAFF1EE0-E9F3-424D-9520-C4A3665B6D9A}" type="presOf" srcId="{B0F40B58-16AE-4B44-89E7-D7BAD12228FF}" destId="{35B9587C-2621-4B4D-8436-967C56FF04F2}" srcOrd="0" destOrd="0" presId="urn:microsoft.com/office/officeart/2005/8/layout/process5"/>
    <dgm:cxn modelId="{69B5A196-1950-4B5E-B4A2-5B7E603133FB}" type="presOf" srcId="{4CA48A56-9D8D-4C27-A0A7-6E413C7E8BEE}" destId="{12275656-EBB1-4542-8297-396C4C7B1122}" srcOrd="0" destOrd="0" presId="urn:microsoft.com/office/officeart/2005/8/layout/process5"/>
    <dgm:cxn modelId="{3B35EE8B-BBCC-4540-BBB7-8EC07502AA32}" type="presOf" srcId="{E0898E66-2DBF-4F6C-BBC2-A7D60E324936}" destId="{E77E0166-EA34-47BB-9776-A3CD80D3821B}" srcOrd="0" destOrd="0" presId="urn:microsoft.com/office/officeart/2005/8/layout/process5"/>
    <dgm:cxn modelId="{5F9823DD-3669-4A90-BC37-F3A13394F021}" type="presOf" srcId="{259ED92E-52BB-41FB-8497-B8B7CADEC764}" destId="{C158E416-B7E6-4AD6-B3C3-2E8DF911EF42}" srcOrd="0" destOrd="0" presId="urn:microsoft.com/office/officeart/2005/8/layout/process5"/>
    <dgm:cxn modelId="{50DE4E95-BFF3-409B-AF24-C6BEB51AEE6D}" type="presOf" srcId="{63638867-D27D-4902-BE37-2734241E0F6C}" destId="{68C14627-81D2-4963-AE0F-AFC59544EFE7}" srcOrd="1" destOrd="0" presId="urn:microsoft.com/office/officeart/2005/8/layout/process5"/>
    <dgm:cxn modelId="{EECE2AFC-36CE-4A1A-BB83-BFFA736DFA35}" type="presOf" srcId="{4FECF708-80B6-4FC4-ACEC-689985980C64}" destId="{15AFA173-2052-4073-A70A-7A4FA54D2701}" srcOrd="0" destOrd="0" presId="urn:microsoft.com/office/officeart/2005/8/layout/process5"/>
    <dgm:cxn modelId="{EED694C8-09B3-4019-B88E-18246076C46E}" type="presOf" srcId="{9E0D7BBB-C2CB-4EB8-B71E-8D4DA7BC33CD}" destId="{344C2A34-1AD2-4E53-A0DD-9FEB945AD604}" srcOrd="1" destOrd="0" presId="urn:microsoft.com/office/officeart/2005/8/layout/process5"/>
    <dgm:cxn modelId="{3BB5E266-068B-47CF-A0C5-573F725A0BE2}" type="presOf" srcId="{F1A2AD40-00F8-444A-B2CE-1DEF58DDEDCA}" destId="{56796443-8152-4978-8C57-6C78EE2FDDA3}" srcOrd="1" destOrd="0" presId="urn:microsoft.com/office/officeart/2005/8/layout/process5"/>
    <dgm:cxn modelId="{27E685CA-F383-45A7-9DA9-0A64DA5015A7}" type="presOf" srcId="{B2DE6B1A-C73C-49AF-B42D-206C15380819}" destId="{1E62F72C-E374-4E56-BD26-4DA9C6461E68}" srcOrd="1" destOrd="0" presId="urn:microsoft.com/office/officeart/2005/8/layout/process5"/>
    <dgm:cxn modelId="{CB6162C9-CFE7-4431-82A4-4F59F5B0FEFD}" srcId="{4CA48A56-9D8D-4C27-A0A7-6E413C7E8BEE}" destId="{668CDA0E-CC90-47D4-9BEA-1B267C3A515B}" srcOrd="2" destOrd="0" parTransId="{76C3764B-343C-4DF7-8565-4EDE427E1176}" sibTransId="{9E0D7BBB-C2CB-4EB8-B71E-8D4DA7BC33CD}"/>
    <dgm:cxn modelId="{C4114F0A-F78B-4C79-8CB9-493573C0E8B6}" type="presOf" srcId="{4BD01242-FC6C-4FA3-B7F9-5C9D42B3C2B8}" destId="{E116B3A5-4297-4AA2-B41F-2661A34CA71F}" srcOrd="0" destOrd="0" presId="urn:microsoft.com/office/officeart/2005/8/layout/process5"/>
    <dgm:cxn modelId="{7669C7F6-350C-4EF4-A722-31DF33CC0D55}" srcId="{4CA48A56-9D8D-4C27-A0A7-6E413C7E8BEE}" destId="{4FECF708-80B6-4FC4-ACEC-689985980C64}" srcOrd="0" destOrd="0" parTransId="{2033CB64-58CB-4949-8867-2927C844AAC2}" sibTransId="{4F3D3B47-7D4B-404B-9CE2-2427AC50BB9E}"/>
    <dgm:cxn modelId="{66CD6C36-2F0E-454E-8D3C-37E89F2C7968}" type="presParOf" srcId="{12275656-EBB1-4542-8297-396C4C7B1122}" destId="{15AFA173-2052-4073-A70A-7A4FA54D2701}" srcOrd="0" destOrd="0" presId="urn:microsoft.com/office/officeart/2005/8/layout/process5"/>
    <dgm:cxn modelId="{7B9C287C-C216-4C14-B522-0285C1C0DAA2}" type="presParOf" srcId="{12275656-EBB1-4542-8297-396C4C7B1122}" destId="{148BB743-DC51-4EA0-9CA9-3CF5C63FF490}" srcOrd="1" destOrd="0" presId="urn:microsoft.com/office/officeart/2005/8/layout/process5"/>
    <dgm:cxn modelId="{947FBEC0-F1F5-4AF6-BA1A-52C1A86DDCA9}" type="presParOf" srcId="{148BB743-DC51-4EA0-9CA9-3CF5C63FF490}" destId="{D0DC7678-A2BC-4392-A9B0-D03EE2C770A2}" srcOrd="0" destOrd="0" presId="urn:microsoft.com/office/officeart/2005/8/layout/process5"/>
    <dgm:cxn modelId="{C8BED339-3FF1-4B8B-9860-91205076CD5D}" type="presParOf" srcId="{12275656-EBB1-4542-8297-396C4C7B1122}" destId="{C158E416-B7E6-4AD6-B3C3-2E8DF911EF42}" srcOrd="2" destOrd="0" presId="urn:microsoft.com/office/officeart/2005/8/layout/process5"/>
    <dgm:cxn modelId="{5F0850D8-9F76-4F41-959B-8E806A8ACFEB}" type="presParOf" srcId="{12275656-EBB1-4542-8297-396C4C7B1122}" destId="{DB882290-9704-4811-9CC0-CAD0F3F31B29}" srcOrd="3" destOrd="0" presId="urn:microsoft.com/office/officeart/2005/8/layout/process5"/>
    <dgm:cxn modelId="{3934FC93-C923-4402-8B37-1657F8AEFB0D}" type="presParOf" srcId="{DB882290-9704-4811-9CC0-CAD0F3F31B29}" destId="{68C14627-81D2-4963-AE0F-AFC59544EFE7}" srcOrd="0" destOrd="0" presId="urn:microsoft.com/office/officeart/2005/8/layout/process5"/>
    <dgm:cxn modelId="{926CEAEA-AF2C-446E-B0BF-62544FB624C1}" type="presParOf" srcId="{12275656-EBB1-4542-8297-396C4C7B1122}" destId="{394B5DE1-ECD0-4839-A95A-DF0E25AECC61}" srcOrd="4" destOrd="0" presId="urn:microsoft.com/office/officeart/2005/8/layout/process5"/>
    <dgm:cxn modelId="{40629665-6534-4774-84A8-1BCCA5B90F49}" type="presParOf" srcId="{12275656-EBB1-4542-8297-396C4C7B1122}" destId="{26FC933A-EE6D-43D1-8D5E-C27723D217A5}" srcOrd="5" destOrd="0" presId="urn:microsoft.com/office/officeart/2005/8/layout/process5"/>
    <dgm:cxn modelId="{54F002ED-B076-407C-8DE4-ECCA5DCBB2CD}" type="presParOf" srcId="{26FC933A-EE6D-43D1-8D5E-C27723D217A5}" destId="{344C2A34-1AD2-4E53-A0DD-9FEB945AD604}" srcOrd="0" destOrd="0" presId="urn:microsoft.com/office/officeart/2005/8/layout/process5"/>
    <dgm:cxn modelId="{5BEA7A27-6E7D-495C-868D-C0E5AA50C5FF}" type="presParOf" srcId="{12275656-EBB1-4542-8297-396C4C7B1122}" destId="{6ED783FC-270D-4713-BFD6-D81EE559505B}" srcOrd="6" destOrd="0" presId="urn:microsoft.com/office/officeart/2005/8/layout/process5"/>
    <dgm:cxn modelId="{28915FAF-E78B-4AAD-AEFB-04F530AB0E97}" type="presParOf" srcId="{12275656-EBB1-4542-8297-396C4C7B1122}" destId="{99994F28-4835-46DC-86FC-DD3D9D644FD9}" srcOrd="7" destOrd="0" presId="urn:microsoft.com/office/officeart/2005/8/layout/process5"/>
    <dgm:cxn modelId="{151DF889-ED3A-4B62-80E0-4EDDA3F023AD}" type="presParOf" srcId="{99994F28-4835-46DC-86FC-DD3D9D644FD9}" destId="{3A5D6214-64AA-4D17-9DDB-AE910EE65AAD}" srcOrd="0" destOrd="0" presId="urn:microsoft.com/office/officeart/2005/8/layout/process5"/>
    <dgm:cxn modelId="{D0E1ECAB-D7CA-4534-9A09-D73389DA03F9}" type="presParOf" srcId="{12275656-EBB1-4542-8297-396C4C7B1122}" destId="{C898B991-D07C-445E-83F1-510DA3B0AED5}" srcOrd="8" destOrd="0" presId="urn:microsoft.com/office/officeart/2005/8/layout/process5"/>
    <dgm:cxn modelId="{C255BC28-124D-4874-99CB-AD5E0C6B6BD3}" type="presParOf" srcId="{12275656-EBB1-4542-8297-396C4C7B1122}" destId="{0F48A761-8BDB-4D38-AB39-37176F082861}" srcOrd="9" destOrd="0" presId="urn:microsoft.com/office/officeart/2005/8/layout/process5"/>
    <dgm:cxn modelId="{E370EBAA-2748-4470-981D-166ADBAF899B}" type="presParOf" srcId="{0F48A761-8BDB-4D38-AB39-37176F082861}" destId="{56796443-8152-4978-8C57-6C78EE2FDDA3}" srcOrd="0" destOrd="0" presId="urn:microsoft.com/office/officeart/2005/8/layout/process5"/>
    <dgm:cxn modelId="{D9E55C44-71DF-45BE-A011-C0EA0D412A9D}" type="presParOf" srcId="{12275656-EBB1-4542-8297-396C4C7B1122}" destId="{E77E0166-EA34-47BB-9776-A3CD80D3821B}" srcOrd="10" destOrd="0" presId="urn:microsoft.com/office/officeart/2005/8/layout/process5"/>
    <dgm:cxn modelId="{A20EE480-E7A7-438F-908F-07A3AE119A5A}" type="presParOf" srcId="{12275656-EBB1-4542-8297-396C4C7B1122}" destId="{F933C9C0-DFE9-4736-8FD6-E9739084BFEA}" srcOrd="11" destOrd="0" presId="urn:microsoft.com/office/officeart/2005/8/layout/process5"/>
    <dgm:cxn modelId="{DCB645B3-6B97-4676-9D83-CD4B094169F8}" type="presParOf" srcId="{F933C9C0-DFE9-4736-8FD6-E9739084BFEA}" destId="{1409B1AE-6B21-442B-AAF8-D768130E665E}" srcOrd="0" destOrd="0" presId="urn:microsoft.com/office/officeart/2005/8/layout/process5"/>
    <dgm:cxn modelId="{E23C751A-AD8F-4850-9D53-F48335339F67}" type="presParOf" srcId="{12275656-EBB1-4542-8297-396C4C7B1122}" destId="{1F5B13FF-8DDB-4268-A058-849D617FAF7D}" srcOrd="12" destOrd="0" presId="urn:microsoft.com/office/officeart/2005/8/layout/process5"/>
    <dgm:cxn modelId="{961E4403-0917-4FB1-835A-5164B095DD3B}" type="presParOf" srcId="{12275656-EBB1-4542-8297-396C4C7B1122}" destId="{F4CDC916-8E06-435C-9794-0B6B18F93B13}" srcOrd="13" destOrd="0" presId="urn:microsoft.com/office/officeart/2005/8/layout/process5"/>
    <dgm:cxn modelId="{2FFB09EC-D058-4CA2-9D2A-D7EDB92B415F}" type="presParOf" srcId="{F4CDC916-8E06-435C-9794-0B6B18F93B13}" destId="{C6C892E9-3F94-4D55-B262-046206694B58}" srcOrd="0" destOrd="0" presId="urn:microsoft.com/office/officeart/2005/8/layout/process5"/>
    <dgm:cxn modelId="{BD42C11A-F239-4096-B3B8-16D3C7DE30C4}" type="presParOf" srcId="{12275656-EBB1-4542-8297-396C4C7B1122}" destId="{35B9587C-2621-4B4D-8436-967C56FF04F2}" srcOrd="14" destOrd="0" presId="urn:microsoft.com/office/officeart/2005/8/layout/process5"/>
    <dgm:cxn modelId="{5BFFB4E1-EB7C-49CC-83ED-D93D9774954E}" type="presParOf" srcId="{12275656-EBB1-4542-8297-396C4C7B1122}" destId="{F656F6ED-31DE-49FC-AD07-E2093F55D894}" srcOrd="15" destOrd="0" presId="urn:microsoft.com/office/officeart/2005/8/layout/process5"/>
    <dgm:cxn modelId="{D9088113-5D05-44E6-B950-F493A9A3BE22}" type="presParOf" srcId="{F656F6ED-31DE-49FC-AD07-E2093F55D894}" destId="{1E62F72C-E374-4E56-BD26-4DA9C6461E68}" srcOrd="0" destOrd="0" presId="urn:microsoft.com/office/officeart/2005/8/layout/process5"/>
    <dgm:cxn modelId="{DA348C9E-9D8E-4256-A099-C39151545506}" type="presParOf" srcId="{12275656-EBB1-4542-8297-396C4C7B1122}" destId="{E116B3A5-4297-4AA2-B41F-2661A34CA71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307CD-588C-4990-BDBD-F8D00B9DBA8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8499F19-161A-46FE-BDFA-E28AC7FA563C}">
      <dgm:prSet phldrT="[Texto]" custT="1"/>
      <dgm:spPr>
        <a:solidFill>
          <a:srgbClr val="663300"/>
        </a:solidFill>
      </dgm:spPr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Representantes patronales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478ECE11-5020-4060-AC73-8D52C8924505}" type="parTrans" cxnId="{40A0D191-96E5-44B7-82F0-81F010E749E7}">
      <dgm:prSet/>
      <dgm:spPr/>
      <dgm:t>
        <a:bodyPr/>
        <a:lstStyle/>
        <a:p>
          <a:endParaRPr lang="es-ES" sz="1400"/>
        </a:p>
      </dgm:t>
    </dgm:pt>
    <dgm:pt modelId="{CBA3D866-052A-426F-B260-52B3CDFA0C5F}" type="sibTrans" cxnId="{40A0D191-96E5-44B7-82F0-81F010E749E7}">
      <dgm:prSet/>
      <dgm:spPr/>
      <dgm:t>
        <a:bodyPr/>
        <a:lstStyle/>
        <a:p>
          <a:endParaRPr lang="es-ES" sz="1400"/>
        </a:p>
      </dgm:t>
    </dgm:pt>
    <dgm:pt modelId="{E1F40F2E-9F40-49F6-84CA-B39B3FF820A2}">
      <dgm:prSet phldrT="[Texto]" custT="1"/>
      <dgm:spPr/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Mtro. Víctor Hugo Velázquez Coordinador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1BB571C4-41FE-44A7-8037-86F972C9E67C}" type="parTrans" cxnId="{CCBB1A00-2F4A-472B-A72F-BDE4AEB3F722}">
      <dgm:prSet custT="1"/>
      <dgm:spPr/>
      <dgm:t>
        <a:bodyPr/>
        <a:lstStyle/>
        <a:p>
          <a:endParaRPr lang="es-ES" sz="1400"/>
        </a:p>
      </dgm:t>
    </dgm:pt>
    <dgm:pt modelId="{B3B639E0-A70D-4AF0-9B43-2539C3D3CB77}" type="sibTrans" cxnId="{CCBB1A00-2F4A-472B-A72F-BDE4AEB3F722}">
      <dgm:prSet/>
      <dgm:spPr/>
      <dgm:t>
        <a:bodyPr/>
        <a:lstStyle/>
        <a:p>
          <a:endParaRPr lang="es-ES" sz="1400"/>
        </a:p>
      </dgm:t>
    </dgm:pt>
    <dgm:pt modelId="{3A165825-F278-424A-903B-34F9FD31CF97}">
      <dgm:prSet phldrT="[Texto]" custT="1"/>
      <dgm:spPr/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Mtra. Luz del Carmen Bonilla</a:t>
          </a:r>
        </a:p>
        <a:p>
          <a:r>
            <a:rPr lang="es-ES" sz="1400" dirty="0" smtClean="0">
              <a:latin typeface="Berlin Sans FB" panose="020E0602020502020306" pitchFamily="34" charset="0"/>
            </a:rPr>
            <a:t>Vocal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672160ED-9815-4022-9E9E-A47C14AF35BA}" type="parTrans" cxnId="{4C8DB7B9-1787-46EC-991A-48AA5A207A4E}">
      <dgm:prSet custT="1"/>
      <dgm:spPr/>
      <dgm:t>
        <a:bodyPr/>
        <a:lstStyle/>
        <a:p>
          <a:endParaRPr lang="es-ES" sz="1400"/>
        </a:p>
      </dgm:t>
    </dgm:pt>
    <dgm:pt modelId="{A6E09E30-886C-444A-B52A-6598B20FA9F6}" type="sibTrans" cxnId="{4C8DB7B9-1787-46EC-991A-48AA5A207A4E}">
      <dgm:prSet/>
      <dgm:spPr/>
      <dgm:t>
        <a:bodyPr/>
        <a:lstStyle/>
        <a:p>
          <a:endParaRPr lang="es-ES" sz="1400"/>
        </a:p>
      </dgm:t>
    </dgm:pt>
    <dgm:pt modelId="{512429A5-17DD-48DE-BF5F-DBF7D5C3EB9C}">
      <dgm:prSet phldrT="[Texto]" custT="1"/>
      <dgm:spPr/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C.P Leonardo Fuentes Alonso</a:t>
          </a:r>
        </a:p>
        <a:p>
          <a:r>
            <a:rPr lang="es-ES" sz="1400" dirty="0" smtClean="0">
              <a:latin typeface="Berlin Sans FB" panose="020E0602020502020306" pitchFamily="34" charset="0"/>
            </a:rPr>
            <a:t>Vocal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4DD4B811-2DB7-498F-93F1-CB0D643DCB04}" type="parTrans" cxnId="{52911155-92D8-4739-8813-A77568E63FC9}">
      <dgm:prSet custT="1"/>
      <dgm:spPr/>
      <dgm:t>
        <a:bodyPr/>
        <a:lstStyle/>
        <a:p>
          <a:endParaRPr lang="es-ES" sz="1400"/>
        </a:p>
      </dgm:t>
    </dgm:pt>
    <dgm:pt modelId="{50F41969-F2E6-4768-B29A-F696DC94CD3B}" type="sibTrans" cxnId="{52911155-92D8-4739-8813-A77568E63FC9}">
      <dgm:prSet/>
      <dgm:spPr/>
      <dgm:t>
        <a:bodyPr/>
        <a:lstStyle/>
        <a:p>
          <a:endParaRPr lang="es-ES" sz="1400"/>
        </a:p>
      </dgm:t>
    </dgm:pt>
    <dgm:pt modelId="{84FCD08E-36AB-4E7B-BA44-276D2A4D2D61}" type="pres">
      <dgm:prSet presAssocID="{6C4307CD-588C-4990-BDBD-F8D00B9DBA8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42F0C8-7587-46B4-8B29-D36FD948DC21}" type="pres">
      <dgm:prSet presAssocID="{C8499F19-161A-46FE-BDFA-E28AC7FA563C}" presName="root1" presStyleCnt="0"/>
      <dgm:spPr/>
    </dgm:pt>
    <dgm:pt modelId="{400D2B64-466F-4C9C-B9D1-32D6038D6F60}" type="pres">
      <dgm:prSet presAssocID="{C8499F19-161A-46FE-BDFA-E28AC7FA563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A9647B-BF89-4CF5-8113-402628FCBFE6}" type="pres">
      <dgm:prSet presAssocID="{C8499F19-161A-46FE-BDFA-E28AC7FA563C}" presName="level2hierChild" presStyleCnt="0"/>
      <dgm:spPr/>
    </dgm:pt>
    <dgm:pt modelId="{609EF628-B7B9-4FB1-A641-6EEF6CF0442C}" type="pres">
      <dgm:prSet presAssocID="{1BB571C4-41FE-44A7-8037-86F972C9E67C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0734406A-8B98-497D-9B2E-1E186C6A13BC}" type="pres">
      <dgm:prSet presAssocID="{1BB571C4-41FE-44A7-8037-86F972C9E67C}" presName="connTx" presStyleLbl="parChTrans1D2" presStyleIdx="0" presStyleCnt="3"/>
      <dgm:spPr/>
      <dgm:t>
        <a:bodyPr/>
        <a:lstStyle/>
        <a:p>
          <a:endParaRPr lang="es-ES"/>
        </a:p>
      </dgm:t>
    </dgm:pt>
    <dgm:pt modelId="{505BA1C1-E9DE-4CC1-BB7B-A1D78BA2CDD4}" type="pres">
      <dgm:prSet presAssocID="{E1F40F2E-9F40-49F6-84CA-B39B3FF820A2}" presName="root2" presStyleCnt="0"/>
      <dgm:spPr/>
    </dgm:pt>
    <dgm:pt modelId="{FE4BFA83-EE9F-46E2-9C09-6D9D23079B15}" type="pres">
      <dgm:prSet presAssocID="{E1F40F2E-9F40-49F6-84CA-B39B3FF820A2}" presName="LevelTwoTextNode" presStyleLbl="node2" presStyleIdx="0" presStyleCnt="3" custScaleX="151733" custScaleY="1000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797B3A-4B09-4186-8643-6DA5640938DD}" type="pres">
      <dgm:prSet presAssocID="{E1F40F2E-9F40-49F6-84CA-B39B3FF820A2}" presName="level3hierChild" presStyleCnt="0"/>
      <dgm:spPr/>
    </dgm:pt>
    <dgm:pt modelId="{082E5D39-1B24-4F3D-B954-EA36C0385C43}" type="pres">
      <dgm:prSet presAssocID="{672160ED-9815-4022-9E9E-A47C14AF35BA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F914AEA4-C48E-4B3A-ACBF-17821B69CABF}" type="pres">
      <dgm:prSet presAssocID="{672160ED-9815-4022-9E9E-A47C14AF35BA}" presName="connTx" presStyleLbl="parChTrans1D2" presStyleIdx="1" presStyleCnt="3"/>
      <dgm:spPr/>
      <dgm:t>
        <a:bodyPr/>
        <a:lstStyle/>
        <a:p>
          <a:endParaRPr lang="es-ES"/>
        </a:p>
      </dgm:t>
    </dgm:pt>
    <dgm:pt modelId="{57F5BF5E-15C4-467F-BFEF-A334D61C8694}" type="pres">
      <dgm:prSet presAssocID="{3A165825-F278-424A-903B-34F9FD31CF97}" presName="root2" presStyleCnt="0"/>
      <dgm:spPr/>
    </dgm:pt>
    <dgm:pt modelId="{2C623C02-6011-435D-961C-FAD538252F15}" type="pres">
      <dgm:prSet presAssocID="{3A165825-F278-424A-903B-34F9FD31CF97}" presName="LevelTwoTextNode" presStyleLbl="node2" presStyleIdx="1" presStyleCnt="3" custScaleX="151733" custScaleY="965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1F96B7-072D-4201-B42C-AD6B777C8890}" type="pres">
      <dgm:prSet presAssocID="{3A165825-F278-424A-903B-34F9FD31CF97}" presName="level3hierChild" presStyleCnt="0"/>
      <dgm:spPr/>
    </dgm:pt>
    <dgm:pt modelId="{7D697811-A25A-44D2-AA9B-D299807240A9}" type="pres">
      <dgm:prSet presAssocID="{4DD4B811-2DB7-498F-93F1-CB0D643DCB04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56C0AB68-6D54-4B52-9BEB-E84B5C25E070}" type="pres">
      <dgm:prSet presAssocID="{4DD4B811-2DB7-498F-93F1-CB0D643DCB04}" presName="connTx" presStyleLbl="parChTrans1D2" presStyleIdx="2" presStyleCnt="3"/>
      <dgm:spPr/>
      <dgm:t>
        <a:bodyPr/>
        <a:lstStyle/>
        <a:p>
          <a:endParaRPr lang="es-ES"/>
        </a:p>
      </dgm:t>
    </dgm:pt>
    <dgm:pt modelId="{82509C23-3F8C-4C79-9EDD-A388F333B20A}" type="pres">
      <dgm:prSet presAssocID="{512429A5-17DD-48DE-BF5F-DBF7D5C3EB9C}" presName="root2" presStyleCnt="0"/>
      <dgm:spPr/>
    </dgm:pt>
    <dgm:pt modelId="{6627B2B7-89E9-405F-8E7C-23A46CD12DF8}" type="pres">
      <dgm:prSet presAssocID="{512429A5-17DD-48DE-BF5F-DBF7D5C3EB9C}" presName="LevelTwoTextNode" presStyleLbl="node2" presStyleIdx="2" presStyleCnt="3" custScaleX="1504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45711CF-4DDD-4222-AF89-152486D24748}" type="pres">
      <dgm:prSet presAssocID="{512429A5-17DD-48DE-BF5F-DBF7D5C3EB9C}" presName="level3hierChild" presStyleCnt="0"/>
      <dgm:spPr/>
    </dgm:pt>
  </dgm:ptLst>
  <dgm:cxnLst>
    <dgm:cxn modelId="{0B5E88A0-7BD3-4FF4-BB91-0C85D2A7D238}" type="presOf" srcId="{4DD4B811-2DB7-498F-93F1-CB0D643DCB04}" destId="{56C0AB68-6D54-4B52-9BEB-E84B5C25E070}" srcOrd="1" destOrd="0" presId="urn:microsoft.com/office/officeart/2008/layout/HorizontalMultiLevelHierarchy"/>
    <dgm:cxn modelId="{CCBB1A00-2F4A-472B-A72F-BDE4AEB3F722}" srcId="{C8499F19-161A-46FE-BDFA-E28AC7FA563C}" destId="{E1F40F2E-9F40-49F6-84CA-B39B3FF820A2}" srcOrd="0" destOrd="0" parTransId="{1BB571C4-41FE-44A7-8037-86F972C9E67C}" sibTransId="{B3B639E0-A70D-4AF0-9B43-2539C3D3CB77}"/>
    <dgm:cxn modelId="{CCAFB5BD-A191-4208-8962-D7DFEBC34005}" type="presOf" srcId="{512429A5-17DD-48DE-BF5F-DBF7D5C3EB9C}" destId="{6627B2B7-89E9-405F-8E7C-23A46CD12DF8}" srcOrd="0" destOrd="0" presId="urn:microsoft.com/office/officeart/2008/layout/HorizontalMultiLevelHierarchy"/>
    <dgm:cxn modelId="{4993CCF7-7DFE-4DCB-AB32-6AD372459004}" type="presOf" srcId="{672160ED-9815-4022-9E9E-A47C14AF35BA}" destId="{F914AEA4-C48E-4B3A-ACBF-17821B69CABF}" srcOrd="1" destOrd="0" presId="urn:microsoft.com/office/officeart/2008/layout/HorizontalMultiLevelHierarchy"/>
    <dgm:cxn modelId="{52911155-92D8-4739-8813-A77568E63FC9}" srcId="{C8499F19-161A-46FE-BDFA-E28AC7FA563C}" destId="{512429A5-17DD-48DE-BF5F-DBF7D5C3EB9C}" srcOrd="2" destOrd="0" parTransId="{4DD4B811-2DB7-498F-93F1-CB0D643DCB04}" sibTransId="{50F41969-F2E6-4768-B29A-F696DC94CD3B}"/>
    <dgm:cxn modelId="{67D00BA5-003D-4AD7-BF39-7A3B5F6B520D}" type="presOf" srcId="{C8499F19-161A-46FE-BDFA-E28AC7FA563C}" destId="{400D2B64-466F-4C9C-B9D1-32D6038D6F60}" srcOrd="0" destOrd="0" presId="urn:microsoft.com/office/officeart/2008/layout/HorizontalMultiLevelHierarchy"/>
    <dgm:cxn modelId="{7238E3B0-10C9-4271-B4CC-3C6F0CBABFDF}" type="presOf" srcId="{672160ED-9815-4022-9E9E-A47C14AF35BA}" destId="{082E5D39-1B24-4F3D-B954-EA36C0385C43}" srcOrd="0" destOrd="0" presId="urn:microsoft.com/office/officeart/2008/layout/HorizontalMultiLevelHierarchy"/>
    <dgm:cxn modelId="{637C5FD2-54D1-45E0-B498-CD96DB33F04C}" type="presOf" srcId="{6C4307CD-588C-4990-BDBD-F8D00B9DBA83}" destId="{84FCD08E-36AB-4E7B-BA44-276D2A4D2D61}" srcOrd="0" destOrd="0" presId="urn:microsoft.com/office/officeart/2008/layout/HorizontalMultiLevelHierarchy"/>
    <dgm:cxn modelId="{40A0D191-96E5-44B7-82F0-81F010E749E7}" srcId="{6C4307CD-588C-4990-BDBD-F8D00B9DBA83}" destId="{C8499F19-161A-46FE-BDFA-E28AC7FA563C}" srcOrd="0" destOrd="0" parTransId="{478ECE11-5020-4060-AC73-8D52C8924505}" sibTransId="{CBA3D866-052A-426F-B260-52B3CDFA0C5F}"/>
    <dgm:cxn modelId="{9DDF30E6-1C80-4E0B-8304-02727C31B2E9}" type="presOf" srcId="{3A165825-F278-424A-903B-34F9FD31CF97}" destId="{2C623C02-6011-435D-961C-FAD538252F15}" srcOrd="0" destOrd="0" presId="urn:microsoft.com/office/officeart/2008/layout/HorizontalMultiLevelHierarchy"/>
    <dgm:cxn modelId="{4C8DB7B9-1787-46EC-991A-48AA5A207A4E}" srcId="{C8499F19-161A-46FE-BDFA-E28AC7FA563C}" destId="{3A165825-F278-424A-903B-34F9FD31CF97}" srcOrd="1" destOrd="0" parTransId="{672160ED-9815-4022-9E9E-A47C14AF35BA}" sibTransId="{A6E09E30-886C-444A-B52A-6598B20FA9F6}"/>
    <dgm:cxn modelId="{DBDDB5EB-F691-4B2C-8A82-50E663B8E806}" type="presOf" srcId="{4DD4B811-2DB7-498F-93F1-CB0D643DCB04}" destId="{7D697811-A25A-44D2-AA9B-D299807240A9}" srcOrd="0" destOrd="0" presId="urn:microsoft.com/office/officeart/2008/layout/HorizontalMultiLevelHierarchy"/>
    <dgm:cxn modelId="{4B230956-A905-4A00-9E1E-5A9036FF5BE1}" type="presOf" srcId="{1BB571C4-41FE-44A7-8037-86F972C9E67C}" destId="{0734406A-8B98-497D-9B2E-1E186C6A13BC}" srcOrd="1" destOrd="0" presId="urn:microsoft.com/office/officeart/2008/layout/HorizontalMultiLevelHierarchy"/>
    <dgm:cxn modelId="{54332FD6-078B-43EA-BAC3-44FFE9C5AAD4}" type="presOf" srcId="{1BB571C4-41FE-44A7-8037-86F972C9E67C}" destId="{609EF628-B7B9-4FB1-A641-6EEF6CF0442C}" srcOrd="0" destOrd="0" presId="urn:microsoft.com/office/officeart/2008/layout/HorizontalMultiLevelHierarchy"/>
    <dgm:cxn modelId="{155C071B-ECEE-4D77-B602-8153D68CED1D}" type="presOf" srcId="{E1F40F2E-9F40-49F6-84CA-B39B3FF820A2}" destId="{FE4BFA83-EE9F-46E2-9C09-6D9D23079B15}" srcOrd="0" destOrd="0" presId="urn:microsoft.com/office/officeart/2008/layout/HorizontalMultiLevelHierarchy"/>
    <dgm:cxn modelId="{72528AFF-969B-4332-9891-8C4D02F94EA4}" type="presParOf" srcId="{84FCD08E-36AB-4E7B-BA44-276D2A4D2D61}" destId="{1242F0C8-7587-46B4-8B29-D36FD948DC21}" srcOrd="0" destOrd="0" presId="urn:microsoft.com/office/officeart/2008/layout/HorizontalMultiLevelHierarchy"/>
    <dgm:cxn modelId="{820EA4A9-D8B3-442B-8D50-19D0F4C3FDE1}" type="presParOf" srcId="{1242F0C8-7587-46B4-8B29-D36FD948DC21}" destId="{400D2B64-466F-4C9C-B9D1-32D6038D6F60}" srcOrd="0" destOrd="0" presId="urn:microsoft.com/office/officeart/2008/layout/HorizontalMultiLevelHierarchy"/>
    <dgm:cxn modelId="{9FC4B5EE-8465-4C85-9010-94DA39EBF8D5}" type="presParOf" srcId="{1242F0C8-7587-46B4-8B29-D36FD948DC21}" destId="{02A9647B-BF89-4CF5-8113-402628FCBFE6}" srcOrd="1" destOrd="0" presId="urn:microsoft.com/office/officeart/2008/layout/HorizontalMultiLevelHierarchy"/>
    <dgm:cxn modelId="{3D2FCDE7-FA4A-4A78-85FC-70942D5A534C}" type="presParOf" srcId="{02A9647B-BF89-4CF5-8113-402628FCBFE6}" destId="{609EF628-B7B9-4FB1-A641-6EEF6CF0442C}" srcOrd="0" destOrd="0" presId="urn:microsoft.com/office/officeart/2008/layout/HorizontalMultiLevelHierarchy"/>
    <dgm:cxn modelId="{2D0E841C-ACA9-4A6C-A587-8C4FB66929EF}" type="presParOf" srcId="{609EF628-B7B9-4FB1-A641-6EEF6CF0442C}" destId="{0734406A-8B98-497D-9B2E-1E186C6A13BC}" srcOrd="0" destOrd="0" presId="urn:microsoft.com/office/officeart/2008/layout/HorizontalMultiLevelHierarchy"/>
    <dgm:cxn modelId="{AFE4572E-DF63-45B5-A723-06C04533C903}" type="presParOf" srcId="{02A9647B-BF89-4CF5-8113-402628FCBFE6}" destId="{505BA1C1-E9DE-4CC1-BB7B-A1D78BA2CDD4}" srcOrd="1" destOrd="0" presId="urn:microsoft.com/office/officeart/2008/layout/HorizontalMultiLevelHierarchy"/>
    <dgm:cxn modelId="{CA88D072-0C24-41AA-824F-E0D4DDD7A407}" type="presParOf" srcId="{505BA1C1-E9DE-4CC1-BB7B-A1D78BA2CDD4}" destId="{FE4BFA83-EE9F-46E2-9C09-6D9D23079B15}" srcOrd="0" destOrd="0" presId="urn:microsoft.com/office/officeart/2008/layout/HorizontalMultiLevelHierarchy"/>
    <dgm:cxn modelId="{D3A8E835-24B8-4EF4-9792-F97C88AB1880}" type="presParOf" srcId="{505BA1C1-E9DE-4CC1-BB7B-A1D78BA2CDD4}" destId="{16797B3A-4B09-4186-8643-6DA5640938DD}" srcOrd="1" destOrd="0" presId="urn:microsoft.com/office/officeart/2008/layout/HorizontalMultiLevelHierarchy"/>
    <dgm:cxn modelId="{E34282D1-B7C1-4D7E-B439-03C2108CD154}" type="presParOf" srcId="{02A9647B-BF89-4CF5-8113-402628FCBFE6}" destId="{082E5D39-1B24-4F3D-B954-EA36C0385C43}" srcOrd="2" destOrd="0" presId="urn:microsoft.com/office/officeart/2008/layout/HorizontalMultiLevelHierarchy"/>
    <dgm:cxn modelId="{6EE18F5C-F71A-4069-B3B0-472551FEDACF}" type="presParOf" srcId="{082E5D39-1B24-4F3D-B954-EA36C0385C43}" destId="{F914AEA4-C48E-4B3A-ACBF-17821B69CABF}" srcOrd="0" destOrd="0" presId="urn:microsoft.com/office/officeart/2008/layout/HorizontalMultiLevelHierarchy"/>
    <dgm:cxn modelId="{2E65D38A-C9E1-4E91-A8D4-DE7BAF275154}" type="presParOf" srcId="{02A9647B-BF89-4CF5-8113-402628FCBFE6}" destId="{57F5BF5E-15C4-467F-BFEF-A334D61C8694}" srcOrd="3" destOrd="0" presId="urn:microsoft.com/office/officeart/2008/layout/HorizontalMultiLevelHierarchy"/>
    <dgm:cxn modelId="{140419D3-CF64-4AF7-B8E0-4A7F1B6F041A}" type="presParOf" srcId="{57F5BF5E-15C4-467F-BFEF-A334D61C8694}" destId="{2C623C02-6011-435D-961C-FAD538252F15}" srcOrd="0" destOrd="0" presId="urn:microsoft.com/office/officeart/2008/layout/HorizontalMultiLevelHierarchy"/>
    <dgm:cxn modelId="{3140203C-8375-49C0-8F4B-232A8071A6B7}" type="presParOf" srcId="{57F5BF5E-15C4-467F-BFEF-A334D61C8694}" destId="{591F96B7-072D-4201-B42C-AD6B777C8890}" srcOrd="1" destOrd="0" presId="urn:microsoft.com/office/officeart/2008/layout/HorizontalMultiLevelHierarchy"/>
    <dgm:cxn modelId="{E2A19966-EA91-42FF-9731-4D4CF01FB95E}" type="presParOf" srcId="{02A9647B-BF89-4CF5-8113-402628FCBFE6}" destId="{7D697811-A25A-44D2-AA9B-D299807240A9}" srcOrd="4" destOrd="0" presId="urn:microsoft.com/office/officeart/2008/layout/HorizontalMultiLevelHierarchy"/>
    <dgm:cxn modelId="{8D476612-C36B-4225-9597-1351DD940071}" type="presParOf" srcId="{7D697811-A25A-44D2-AA9B-D299807240A9}" destId="{56C0AB68-6D54-4B52-9BEB-E84B5C25E070}" srcOrd="0" destOrd="0" presId="urn:microsoft.com/office/officeart/2008/layout/HorizontalMultiLevelHierarchy"/>
    <dgm:cxn modelId="{A384A4CF-FF48-4CA2-9446-773E6E8E26FD}" type="presParOf" srcId="{02A9647B-BF89-4CF5-8113-402628FCBFE6}" destId="{82509C23-3F8C-4C79-9EDD-A388F333B20A}" srcOrd="5" destOrd="0" presId="urn:microsoft.com/office/officeart/2008/layout/HorizontalMultiLevelHierarchy"/>
    <dgm:cxn modelId="{01C0AE1A-2162-447D-8D70-B04F7A7E8993}" type="presParOf" srcId="{82509C23-3F8C-4C79-9EDD-A388F333B20A}" destId="{6627B2B7-89E9-405F-8E7C-23A46CD12DF8}" srcOrd="0" destOrd="0" presId="urn:microsoft.com/office/officeart/2008/layout/HorizontalMultiLevelHierarchy"/>
    <dgm:cxn modelId="{C9DF883A-B287-4BC9-ADE8-76A087AB6AE3}" type="presParOf" srcId="{82509C23-3F8C-4C79-9EDD-A388F333B20A}" destId="{B45711CF-4DDD-4222-AF89-152486D2474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307CD-588C-4990-BDBD-F8D00B9DBA8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8499F19-161A-46FE-BDFA-E28AC7FA563C}">
      <dgm:prSet phldrT="[Texto]" custT="1"/>
      <dgm:spPr>
        <a:solidFill>
          <a:srgbClr val="663300"/>
        </a:solidFill>
      </dgm:spPr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Representantes colaboradores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478ECE11-5020-4060-AC73-8D52C8924505}" type="parTrans" cxnId="{40A0D191-96E5-44B7-82F0-81F010E749E7}">
      <dgm:prSet/>
      <dgm:spPr/>
      <dgm:t>
        <a:bodyPr/>
        <a:lstStyle/>
        <a:p>
          <a:endParaRPr lang="es-ES" sz="1400"/>
        </a:p>
      </dgm:t>
    </dgm:pt>
    <dgm:pt modelId="{CBA3D866-052A-426F-B260-52B3CDFA0C5F}" type="sibTrans" cxnId="{40A0D191-96E5-44B7-82F0-81F010E749E7}">
      <dgm:prSet/>
      <dgm:spPr/>
      <dgm:t>
        <a:bodyPr/>
        <a:lstStyle/>
        <a:p>
          <a:endParaRPr lang="es-ES" sz="1400"/>
        </a:p>
      </dgm:t>
    </dgm:pt>
    <dgm:pt modelId="{E1F40F2E-9F40-49F6-84CA-B39B3FF820A2}">
      <dgm:prSet phldrT="[Texto]" custT="1"/>
      <dgm:spPr/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Mtra. María José Ramírez</a:t>
          </a:r>
        </a:p>
        <a:p>
          <a:r>
            <a:rPr lang="es-ES" sz="1400" dirty="0" smtClean="0">
              <a:latin typeface="Berlin Sans FB" panose="020E0602020502020306" pitchFamily="34" charset="0"/>
            </a:rPr>
            <a:t>Secretario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1BB571C4-41FE-44A7-8037-86F972C9E67C}" type="parTrans" cxnId="{CCBB1A00-2F4A-472B-A72F-BDE4AEB3F722}">
      <dgm:prSet custT="1"/>
      <dgm:spPr/>
      <dgm:t>
        <a:bodyPr/>
        <a:lstStyle/>
        <a:p>
          <a:endParaRPr lang="es-ES" sz="1400"/>
        </a:p>
      </dgm:t>
    </dgm:pt>
    <dgm:pt modelId="{B3B639E0-A70D-4AF0-9B43-2539C3D3CB77}" type="sibTrans" cxnId="{CCBB1A00-2F4A-472B-A72F-BDE4AEB3F722}">
      <dgm:prSet/>
      <dgm:spPr/>
      <dgm:t>
        <a:bodyPr/>
        <a:lstStyle/>
        <a:p>
          <a:endParaRPr lang="es-ES" sz="1400"/>
        </a:p>
      </dgm:t>
    </dgm:pt>
    <dgm:pt modelId="{3A165825-F278-424A-903B-34F9FD31CF97}">
      <dgm:prSet phldrT="[Texto]" custT="1"/>
      <dgm:spPr/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Lic. Jessica Castillo Jara</a:t>
          </a:r>
        </a:p>
        <a:p>
          <a:r>
            <a:rPr lang="es-ES" sz="1400" dirty="0" smtClean="0">
              <a:latin typeface="Berlin Sans FB" panose="020E0602020502020306" pitchFamily="34" charset="0"/>
            </a:rPr>
            <a:t>Vocal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672160ED-9815-4022-9E9E-A47C14AF35BA}" type="parTrans" cxnId="{4C8DB7B9-1787-46EC-991A-48AA5A207A4E}">
      <dgm:prSet custT="1"/>
      <dgm:spPr/>
      <dgm:t>
        <a:bodyPr/>
        <a:lstStyle/>
        <a:p>
          <a:endParaRPr lang="es-ES" sz="1400"/>
        </a:p>
      </dgm:t>
    </dgm:pt>
    <dgm:pt modelId="{A6E09E30-886C-444A-B52A-6598B20FA9F6}" type="sibTrans" cxnId="{4C8DB7B9-1787-46EC-991A-48AA5A207A4E}">
      <dgm:prSet/>
      <dgm:spPr/>
      <dgm:t>
        <a:bodyPr/>
        <a:lstStyle/>
        <a:p>
          <a:endParaRPr lang="es-ES" sz="1400"/>
        </a:p>
      </dgm:t>
    </dgm:pt>
    <dgm:pt modelId="{512429A5-17DD-48DE-BF5F-DBF7D5C3EB9C}">
      <dgm:prSet phldrT="[Texto]" custT="1"/>
      <dgm:spPr/>
      <dgm:t>
        <a:bodyPr/>
        <a:lstStyle/>
        <a:p>
          <a:r>
            <a:rPr lang="es-ES" sz="1400" dirty="0" smtClean="0">
              <a:latin typeface="Berlin Sans FB" panose="020E0602020502020306" pitchFamily="34" charset="0"/>
            </a:rPr>
            <a:t>Lic. Norma María Tamayo</a:t>
          </a:r>
        </a:p>
        <a:p>
          <a:r>
            <a:rPr lang="es-ES" sz="1400" dirty="0" smtClean="0">
              <a:latin typeface="Berlin Sans FB" panose="020E0602020502020306" pitchFamily="34" charset="0"/>
            </a:rPr>
            <a:t>Vocal</a:t>
          </a:r>
          <a:endParaRPr lang="es-ES" sz="1400" dirty="0">
            <a:latin typeface="Berlin Sans FB" panose="020E0602020502020306" pitchFamily="34" charset="0"/>
          </a:endParaRPr>
        </a:p>
      </dgm:t>
    </dgm:pt>
    <dgm:pt modelId="{4DD4B811-2DB7-498F-93F1-CB0D643DCB04}" type="parTrans" cxnId="{52911155-92D8-4739-8813-A77568E63FC9}">
      <dgm:prSet custT="1"/>
      <dgm:spPr/>
      <dgm:t>
        <a:bodyPr/>
        <a:lstStyle/>
        <a:p>
          <a:endParaRPr lang="es-ES" sz="1400"/>
        </a:p>
      </dgm:t>
    </dgm:pt>
    <dgm:pt modelId="{50F41969-F2E6-4768-B29A-F696DC94CD3B}" type="sibTrans" cxnId="{52911155-92D8-4739-8813-A77568E63FC9}">
      <dgm:prSet/>
      <dgm:spPr/>
      <dgm:t>
        <a:bodyPr/>
        <a:lstStyle/>
        <a:p>
          <a:endParaRPr lang="es-ES" sz="1400"/>
        </a:p>
      </dgm:t>
    </dgm:pt>
    <dgm:pt modelId="{84FCD08E-36AB-4E7B-BA44-276D2A4D2D61}" type="pres">
      <dgm:prSet presAssocID="{6C4307CD-588C-4990-BDBD-F8D00B9DBA8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42F0C8-7587-46B4-8B29-D36FD948DC21}" type="pres">
      <dgm:prSet presAssocID="{C8499F19-161A-46FE-BDFA-E28AC7FA563C}" presName="root1" presStyleCnt="0"/>
      <dgm:spPr/>
    </dgm:pt>
    <dgm:pt modelId="{400D2B64-466F-4C9C-B9D1-32D6038D6F60}" type="pres">
      <dgm:prSet presAssocID="{C8499F19-161A-46FE-BDFA-E28AC7FA563C}" presName="LevelOneTextNode" presStyleLbl="node0" presStyleIdx="0" presStyleCnt="1" custScaleX="116676" custLinFactNeighborX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A9647B-BF89-4CF5-8113-402628FCBFE6}" type="pres">
      <dgm:prSet presAssocID="{C8499F19-161A-46FE-BDFA-E28AC7FA563C}" presName="level2hierChild" presStyleCnt="0"/>
      <dgm:spPr/>
    </dgm:pt>
    <dgm:pt modelId="{609EF628-B7B9-4FB1-A641-6EEF6CF0442C}" type="pres">
      <dgm:prSet presAssocID="{1BB571C4-41FE-44A7-8037-86F972C9E67C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0734406A-8B98-497D-9B2E-1E186C6A13BC}" type="pres">
      <dgm:prSet presAssocID="{1BB571C4-41FE-44A7-8037-86F972C9E67C}" presName="connTx" presStyleLbl="parChTrans1D2" presStyleIdx="0" presStyleCnt="3"/>
      <dgm:spPr/>
      <dgm:t>
        <a:bodyPr/>
        <a:lstStyle/>
        <a:p>
          <a:endParaRPr lang="es-ES"/>
        </a:p>
      </dgm:t>
    </dgm:pt>
    <dgm:pt modelId="{505BA1C1-E9DE-4CC1-BB7B-A1D78BA2CDD4}" type="pres">
      <dgm:prSet presAssocID="{E1F40F2E-9F40-49F6-84CA-B39B3FF820A2}" presName="root2" presStyleCnt="0"/>
      <dgm:spPr/>
    </dgm:pt>
    <dgm:pt modelId="{FE4BFA83-EE9F-46E2-9C09-6D9D23079B15}" type="pres">
      <dgm:prSet presAssocID="{E1F40F2E-9F40-49F6-84CA-B39B3FF820A2}" presName="LevelTwoTextNode" presStyleLbl="node2" presStyleIdx="0" presStyleCnt="3" custScaleX="1564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797B3A-4B09-4186-8643-6DA5640938DD}" type="pres">
      <dgm:prSet presAssocID="{E1F40F2E-9F40-49F6-84CA-B39B3FF820A2}" presName="level3hierChild" presStyleCnt="0"/>
      <dgm:spPr/>
    </dgm:pt>
    <dgm:pt modelId="{082E5D39-1B24-4F3D-B954-EA36C0385C43}" type="pres">
      <dgm:prSet presAssocID="{672160ED-9815-4022-9E9E-A47C14AF35BA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F914AEA4-C48E-4B3A-ACBF-17821B69CABF}" type="pres">
      <dgm:prSet presAssocID="{672160ED-9815-4022-9E9E-A47C14AF35BA}" presName="connTx" presStyleLbl="parChTrans1D2" presStyleIdx="1" presStyleCnt="3"/>
      <dgm:spPr/>
      <dgm:t>
        <a:bodyPr/>
        <a:lstStyle/>
        <a:p>
          <a:endParaRPr lang="es-ES"/>
        </a:p>
      </dgm:t>
    </dgm:pt>
    <dgm:pt modelId="{57F5BF5E-15C4-467F-BFEF-A334D61C8694}" type="pres">
      <dgm:prSet presAssocID="{3A165825-F278-424A-903B-34F9FD31CF97}" presName="root2" presStyleCnt="0"/>
      <dgm:spPr/>
    </dgm:pt>
    <dgm:pt modelId="{2C623C02-6011-435D-961C-FAD538252F15}" type="pres">
      <dgm:prSet presAssocID="{3A165825-F278-424A-903B-34F9FD31CF97}" presName="LevelTwoTextNode" presStyleLbl="node2" presStyleIdx="1" presStyleCnt="3" custScaleX="15504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1F96B7-072D-4201-B42C-AD6B777C8890}" type="pres">
      <dgm:prSet presAssocID="{3A165825-F278-424A-903B-34F9FD31CF97}" presName="level3hierChild" presStyleCnt="0"/>
      <dgm:spPr/>
    </dgm:pt>
    <dgm:pt modelId="{7D697811-A25A-44D2-AA9B-D299807240A9}" type="pres">
      <dgm:prSet presAssocID="{4DD4B811-2DB7-498F-93F1-CB0D643DCB04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56C0AB68-6D54-4B52-9BEB-E84B5C25E070}" type="pres">
      <dgm:prSet presAssocID="{4DD4B811-2DB7-498F-93F1-CB0D643DCB04}" presName="connTx" presStyleLbl="parChTrans1D2" presStyleIdx="2" presStyleCnt="3"/>
      <dgm:spPr/>
      <dgm:t>
        <a:bodyPr/>
        <a:lstStyle/>
        <a:p>
          <a:endParaRPr lang="es-ES"/>
        </a:p>
      </dgm:t>
    </dgm:pt>
    <dgm:pt modelId="{82509C23-3F8C-4C79-9EDD-A388F333B20A}" type="pres">
      <dgm:prSet presAssocID="{512429A5-17DD-48DE-BF5F-DBF7D5C3EB9C}" presName="root2" presStyleCnt="0"/>
      <dgm:spPr/>
    </dgm:pt>
    <dgm:pt modelId="{6627B2B7-89E9-405F-8E7C-23A46CD12DF8}" type="pres">
      <dgm:prSet presAssocID="{512429A5-17DD-48DE-BF5F-DBF7D5C3EB9C}" presName="LevelTwoTextNode" presStyleLbl="node2" presStyleIdx="2" presStyleCnt="3" custScaleX="1564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45711CF-4DDD-4222-AF89-152486D24748}" type="pres">
      <dgm:prSet presAssocID="{512429A5-17DD-48DE-BF5F-DBF7D5C3EB9C}" presName="level3hierChild" presStyleCnt="0"/>
      <dgm:spPr/>
    </dgm:pt>
  </dgm:ptLst>
  <dgm:cxnLst>
    <dgm:cxn modelId="{2C876714-A936-4BC6-A456-F2084FDD1F2D}" type="presOf" srcId="{672160ED-9815-4022-9E9E-A47C14AF35BA}" destId="{082E5D39-1B24-4F3D-B954-EA36C0385C43}" srcOrd="0" destOrd="0" presId="urn:microsoft.com/office/officeart/2008/layout/HorizontalMultiLevelHierarchy"/>
    <dgm:cxn modelId="{58AC78D9-E91F-4166-893D-57AAFEEEBFA5}" type="presOf" srcId="{672160ED-9815-4022-9E9E-A47C14AF35BA}" destId="{F914AEA4-C48E-4B3A-ACBF-17821B69CABF}" srcOrd="1" destOrd="0" presId="urn:microsoft.com/office/officeart/2008/layout/HorizontalMultiLevelHierarchy"/>
    <dgm:cxn modelId="{48B75FFD-242E-4575-898D-29EE215B026C}" type="presOf" srcId="{4DD4B811-2DB7-498F-93F1-CB0D643DCB04}" destId="{56C0AB68-6D54-4B52-9BEB-E84B5C25E070}" srcOrd="1" destOrd="0" presId="urn:microsoft.com/office/officeart/2008/layout/HorizontalMultiLevelHierarchy"/>
    <dgm:cxn modelId="{CCBB1A00-2F4A-472B-A72F-BDE4AEB3F722}" srcId="{C8499F19-161A-46FE-BDFA-E28AC7FA563C}" destId="{E1F40F2E-9F40-49F6-84CA-B39B3FF820A2}" srcOrd="0" destOrd="0" parTransId="{1BB571C4-41FE-44A7-8037-86F972C9E67C}" sibTransId="{B3B639E0-A70D-4AF0-9B43-2539C3D3CB77}"/>
    <dgm:cxn modelId="{2B854D40-9EB4-4DCD-8967-3C843CF623EB}" type="presOf" srcId="{E1F40F2E-9F40-49F6-84CA-B39B3FF820A2}" destId="{FE4BFA83-EE9F-46E2-9C09-6D9D23079B15}" srcOrd="0" destOrd="0" presId="urn:microsoft.com/office/officeart/2008/layout/HorizontalMultiLevelHierarchy"/>
    <dgm:cxn modelId="{52911155-92D8-4739-8813-A77568E63FC9}" srcId="{C8499F19-161A-46FE-BDFA-E28AC7FA563C}" destId="{512429A5-17DD-48DE-BF5F-DBF7D5C3EB9C}" srcOrd="2" destOrd="0" parTransId="{4DD4B811-2DB7-498F-93F1-CB0D643DCB04}" sibTransId="{50F41969-F2E6-4768-B29A-F696DC94CD3B}"/>
    <dgm:cxn modelId="{33C32ED8-32F8-4F12-BAB2-472A9C6A1F2A}" type="presOf" srcId="{1BB571C4-41FE-44A7-8037-86F972C9E67C}" destId="{0734406A-8B98-497D-9B2E-1E186C6A13BC}" srcOrd="1" destOrd="0" presId="urn:microsoft.com/office/officeart/2008/layout/HorizontalMultiLevelHierarchy"/>
    <dgm:cxn modelId="{59080B28-B30A-4BA3-99E5-4372056535D3}" type="presOf" srcId="{3A165825-F278-424A-903B-34F9FD31CF97}" destId="{2C623C02-6011-435D-961C-FAD538252F15}" srcOrd="0" destOrd="0" presId="urn:microsoft.com/office/officeart/2008/layout/HorizontalMultiLevelHierarchy"/>
    <dgm:cxn modelId="{40A0D191-96E5-44B7-82F0-81F010E749E7}" srcId="{6C4307CD-588C-4990-BDBD-F8D00B9DBA83}" destId="{C8499F19-161A-46FE-BDFA-E28AC7FA563C}" srcOrd="0" destOrd="0" parTransId="{478ECE11-5020-4060-AC73-8D52C8924505}" sibTransId="{CBA3D866-052A-426F-B260-52B3CDFA0C5F}"/>
    <dgm:cxn modelId="{7B1C3465-9761-4628-8513-89E2205C65AE}" type="presOf" srcId="{512429A5-17DD-48DE-BF5F-DBF7D5C3EB9C}" destId="{6627B2B7-89E9-405F-8E7C-23A46CD12DF8}" srcOrd="0" destOrd="0" presId="urn:microsoft.com/office/officeart/2008/layout/HorizontalMultiLevelHierarchy"/>
    <dgm:cxn modelId="{E8A2F230-BD4F-4544-A5CE-F4F2CAB201A6}" type="presOf" srcId="{1BB571C4-41FE-44A7-8037-86F972C9E67C}" destId="{609EF628-B7B9-4FB1-A641-6EEF6CF0442C}" srcOrd="0" destOrd="0" presId="urn:microsoft.com/office/officeart/2008/layout/HorizontalMultiLevelHierarchy"/>
    <dgm:cxn modelId="{4C8DB7B9-1787-46EC-991A-48AA5A207A4E}" srcId="{C8499F19-161A-46FE-BDFA-E28AC7FA563C}" destId="{3A165825-F278-424A-903B-34F9FD31CF97}" srcOrd="1" destOrd="0" parTransId="{672160ED-9815-4022-9E9E-A47C14AF35BA}" sibTransId="{A6E09E30-886C-444A-B52A-6598B20FA9F6}"/>
    <dgm:cxn modelId="{A8A0491A-70F1-4F6E-8142-BC722FC361FB}" type="presOf" srcId="{6C4307CD-588C-4990-BDBD-F8D00B9DBA83}" destId="{84FCD08E-36AB-4E7B-BA44-276D2A4D2D61}" srcOrd="0" destOrd="0" presId="urn:microsoft.com/office/officeart/2008/layout/HorizontalMultiLevelHierarchy"/>
    <dgm:cxn modelId="{77A83422-C63B-4510-BC66-3BDE11417D71}" type="presOf" srcId="{4DD4B811-2DB7-498F-93F1-CB0D643DCB04}" destId="{7D697811-A25A-44D2-AA9B-D299807240A9}" srcOrd="0" destOrd="0" presId="urn:microsoft.com/office/officeart/2008/layout/HorizontalMultiLevelHierarchy"/>
    <dgm:cxn modelId="{22A30CC8-1941-49C7-B4E2-78C3853DDB53}" type="presOf" srcId="{C8499F19-161A-46FE-BDFA-E28AC7FA563C}" destId="{400D2B64-466F-4C9C-B9D1-32D6038D6F60}" srcOrd="0" destOrd="0" presId="urn:microsoft.com/office/officeart/2008/layout/HorizontalMultiLevelHierarchy"/>
    <dgm:cxn modelId="{3F5BFF2A-864F-4279-95F2-7B1DDEFD0CE6}" type="presParOf" srcId="{84FCD08E-36AB-4E7B-BA44-276D2A4D2D61}" destId="{1242F0C8-7587-46B4-8B29-D36FD948DC21}" srcOrd="0" destOrd="0" presId="urn:microsoft.com/office/officeart/2008/layout/HorizontalMultiLevelHierarchy"/>
    <dgm:cxn modelId="{B06F4983-AAB8-4825-A07F-890211FCB6E3}" type="presParOf" srcId="{1242F0C8-7587-46B4-8B29-D36FD948DC21}" destId="{400D2B64-466F-4C9C-B9D1-32D6038D6F60}" srcOrd="0" destOrd="0" presId="urn:microsoft.com/office/officeart/2008/layout/HorizontalMultiLevelHierarchy"/>
    <dgm:cxn modelId="{32D0513F-1543-4857-967F-82943F1B59C5}" type="presParOf" srcId="{1242F0C8-7587-46B4-8B29-D36FD948DC21}" destId="{02A9647B-BF89-4CF5-8113-402628FCBFE6}" srcOrd="1" destOrd="0" presId="urn:microsoft.com/office/officeart/2008/layout/HorizontalMultiLevelHierarchy"/>
    <dgm:cxn modelId="{2EECD99A-7914-4EAB-B51C-A728F9D89013}" type="presParOf" srcId="{02A9647B-BF89-4CF5-8113-402628FCBFE6}" destId="{609EF628-B7B9-4FB1-A641-6EEF6CF0442C}" srcOrd="0" destOrd="0" presId="urn:microsoft.com/office/officeart/2008/layout/HorizontalMultiLevelHierarchy"/>
    <dgm:cxn modelId="{3860C547-111B-421D-B3F4-EE69A283D523}" type="presParOf" srcId="{609EF628-B7B9-4FB1-A641-6EEF6CF0442C}" destId="{0734406A-8B98-497D-9B2E-1E186C6A13BC}" srcOrd="0" destOrd="0" presId="urn:microsoft.com/office/officeart/2008/layout/HorizontalMultiLevelHierarchy"/>
    <dgm:cxn modelId="{192B6302-FEEE-4C0F-855E-EE0C09958FC0}" type="presParOf" srcId="{02A9647B-BF89-4CF5-8113-402628FCBFE6}" destId="{505BA1C1-E9DE-4CC1-BB7B-A1D78BA2CDD4}" srcOrd="1" destOrd="0" presId="urn:microsoft.com/office/officeart/2008/layout/HorizontalMultiLevelHierarchy"/>
    <dgm:cxn modelId="{3311047E-7DDE-4358-9723-6E169D268FD7}" type="presParOf" srcId="{505BA1C1-E9DE-4CC1-BB7B-A1D78BA2CDD4}" destId="{FE4BFA83-EE9F-46E2-9C09-6D9D23079B15}" srcOrd="0" destOrd="0" presId="urn:microsoft.com/office/officeart/2008/layout/HorizontalMultiLevelHierarchy"/>
    <dgm:cxn modelId="{ECD1FF5E-DE6E-4F8E-8497-F9B772466092}" type="presParOf" srcId="{505BA1C1-E9DE-4CC1-BB7B-A1D78BA2CDD4}" destId="{16797B3A-4B09-4186-8643-6DA5640938DD}" srcOrd="1" destOrd="0" presId="urn:microsoft.com/office/officeart/2008/layout/HorizontalMultiLevelHierarchy"/>
    <dgm:cxn modelId="{E7CE8477-E6F5-4294-A550-1A6E075DD469}" type="presParOf" srcId="{02A9647B-BF89-4CF5-8113-402628FCBFE6}" destId="{082E5D39-1B24-4F3D-B954-EA36C0385C43}" srcOrd="2" destOrd="0" presId="urn:microsoft.com/office/officeart/2008/layout/HorizontalMultiLevelHierarchy"/>
    <dgm:cxn modelId="{BA746FE7-2CBF-43D1-B596-DCCE74236748}" type="presParOf" srcId="{082E5D39-1B24-4F3D-B954-EA36C0385C43}" destId="{F914AEA4-C48E-4B3A-ACBF-17821B69CABF}" srcOrd="0" destOrd="0" presId="urn:microsoft.com/office/officeart/2008/layout/HorizontalMultiLevelHierarchy"/>
    <dgm:cxn modelId="{E20E86F7-B191-463A-83BD-6B0FD9CB4C4A}" type="presParOf" srcId="{02A9647B-BF89-4CF5-8113-402628FCBFE6}" destId="{57F5BF5E-15C4-467F-BFEF-A334D61C8694}" srcOrd="3" destOrd="0" presId="urn:microsoft.com/office/officeart/2008/layout/HorizontalMultiLevelHierarchy"/>
    <dgm:cxn modelId="{434AE095-770C-4207-B3AD-8B9F7896C1E9}" type="presParOf" srcId="{57F5BF5E-15C4-467F-BFEF-A334D61C8694}" destId="{2C623C02-6011-435D-961C-FAD538252F15}" srcOrd="0" destOrd="0" presId="urn:microsoft.com/office/officeart/2008/layout/HorizontalMultiLevelHierarchy"/>
    <dgm:cxn modelId="{D8437B06-BD8A-429E-8E10-AA19A8AC421E}" type="presParOf" srcId="{57F5BF5E-15C4-467F-BFEF-A334D61C8694}" destId="{591F96B7-072D-4201-B42C-AD6B777C8890}" srcOrd="1" destOrd="0" presId="urn:microsoft.com/office/officeart/2008/layout/HorizontalMultiLevelHierarchy"/>
    <dgm:cxn modelId="{1580E5C9-FAE1-47E6-842C-3EF72768E1CA}" type="presParOf" srcId="{02A9647B-BF89-4CF5-8113-402628FCBFE6}" destId="{7D697811-A25A-44D2-AA9B-D299807240A9}" srcOrd="4" destOrd="0" presId="urn:microsoft.com/office/officeart/2008/layout/HorizontalMultiLevelHierarchy"/>
    <dgm:cxn modelId="{144F4049-77ED-43DB-B357-6B1B0018C061}" type="presParOf" srcId="{7D697811-A25A-44D2-AA9B-D299807240A9}" destId="{56C0AB68-6D54-4B52-9BEB-E84B5C25E070}" srcOrd="0" destOrd="0" presId="urn:microsoft.com/office/officeart/2008/layout/HorizontalMultiLevelHierarchy"/>
    <dgm:cxn modelId="{E9E1B4F4-ED4E-4ECC-B862-1DCA9919E6D4}" type="presParOf" srcId="{02A9647B-BF89-4CF5-8113-402628FCBFE6}" destId="{82509C23-3F8C-4C79-9EDD-A388F333B20A}" srcOrd="5" destOrd="0" presId="urn:microsoft.com/office/officeart/2008/layout/HorizontalMultiLevelHierarchy"/>
    <dgm:cxn modelId="{A406F161-843E-4ADC-8CCC-6E627F9DCF69}" type="presParOf" srcId="{82509C23-3F8C-4C79-9EDD-A388F333B20A}" destId="{6627B2B7-89E9-405F-8E7C-23A46CD12DF8}" srcOrd="0" destOrd="0" presId="urn:microsoft.com/office/officeart/2008/layout/HorizontalMultiLevelHierarchy"/>
    <dgm:cxn modelId="{B2D5B493-8DF1-4ED6-BE11-ED985710C328}" type="presParOf" srcId="{82509C23-3F8C-4C79-9EDD-A388F333B20A}" destId="{B45711CF-4DDD-4222-AF89-152486D2474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F4258-E808-4936-80AF-93F309F46AA1}">
      <dsp:nvSpPr>
        <dsp:cNvPr id="0" name=""/>
        <dsp:cNvSpPr/>
      </dsp:nvSpPr>
      <dsp:spPr>
        <a:xfrm rot="5400000">
          <a:off x="224986" y="1629633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F342C-624A-41E3-A664-5AF597DDFDE1}">
      <dsp:nvSpPr>
        <dsp:cNvPr id="0" name=""/>
        <dsp:cNvSpPr/>
      </dsp:nvSpPr>
      <dsp:spPr>
        <a:xfrm>
          <a:off x="124798" y="1962549"/>
          <a:ext cx="1115465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Competencias del puesto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124798" y="1962549"/>
        <a:ext cx="1115465" cy="881764"/>
      </dsp:txXfrm>
    </dsp:sp>
    <dsp:sp modelId="{2B84BBD7-9625-49AD-A1D9-13260847EA3A}">
      <dsp:nvSpPr>
        <dsp:cNvPr id="0" name=""/>
        <dsp:cNvSpPr/>
      </dsp:nvSpPr>
      <dsp:spPr>
        <a:xfrm>
          <a:off x="929348" y="1547601"/>
          <a:ext cx="189799" cy="189799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40118"/>
            <a:satOff val="847"/>
            <a:lumOff val="2257"/>
            <a:alphaOff val="0"/>
          </a:schemeClr>
        </a:solidFill>
        <a:ln w="12700" cap="flat" cmpd="sng" algn="ctr">
          <a:solidFill>
            <a:schemeClr val="accent2">
              <a:shade val="80000"/>
              <a:hueOff val="-40118"/>
              <a:satOff val="847"/>
              <a:lumOff val="22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8E61A-046C-4CF2-AA4D-C9C945971B21}">
      <dsp:nvSpPr>
        <dsp:cNvPr id="0" name=""/>
        <dsp:cNvSpPr/>
      </dsp:nvSpPr>
      <dsp:spPr>
        <a:xfrm rot="5400000">
          <a:off x="1511215" y="1324905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1270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BE5B5-9C28-4C68-924A-66E26DD9C7D9}">
      <dsp:nvSpPr>
        <dsp:cNvPr id="0" name=""/>
        <dsp:cNvSpPr/>
      </dsp:nvSpPr>
      <dsp:spPr>
        <a:xfrm>
          <a:off x="1399438" y="1657822"/>
          <a:ext cx="1005938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Criterios de éxito personal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1399438" y="1657822"/>
        <a:ext cx="1005938" cy="881764"/>
      </dsp:txXfrm>
    </dsp:sp>
    <dsp:sp modelId="{EA2DCF8B-D1FA-4C1C-86E7-23ED8A30496D}">
      <dsp:nvSpPr>
        <dsp:cNvPr id="0" name=""/>
        <dsp:cNvSpPr/>
      </dsp:nvSpPr>
      <dsp:spPr>
        <a:xfrm>
          <a:off x="2215577" y="1242874"/>
          <a:ext cx="189799" cy="189799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4F450-6BC0-4E07-868A-0FC3F209D715}">
      <dsp:nvSpPr>
        <dsp:cNvPr id="0" name=""/>
        <dsp:cNvSpPr/>
      </dsp:nvSpPr>
      <dsp:spPr>
        <a:xfrm rot="5400000">
          <a:off x="2797443" y="1020178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D2176-C5F5-4F9E-8100-8C7C4368B7CF}">
      <dsp:nvSpPr>
        <dsp:cNvPr id="0" name=""/>
        <dsp:cNvSpPr/>
      </dsp:nvSpPr>
      <dsp:spPr>
        <a:xfrm>
          <a:off x="2685667" y="1353095"/>
          <a:ext cx="1005938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Fortalezas y áreas de oportunidad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2685667" y="1353095"/>
        <a:ext cx="1005938" cy="881764"/>
      </dsp:txXfrm>
    </dsp:sp>
    <dsp:sp modelId="{541FAE87-5581-432D-BC52-9FD5D68FD974}">
      <dsp:nvSpPr>
        <dsp:cNvPr id="0" name=""/>
        <dsp:cNvSpPr/>
      </dsp:nvSpPr>
      <dsp:spPr>
        <a:xfrm>
          <a:off x="3501806" y="938147"/>
          <a:ext cx="189799" cy="189799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200590"/>
            <a:satOff val="4236"/>
            <a:lumOff val="11284"/>
            <a:alphaOff val="0"/>
          </a:schemeClr>
        </a:solidFill>
        <a:ln w="12700" cap="flat" cmpd="sng" algn="ctr">
          <a:solidFill>
            <a:schemeClr val="accent2">
              <a:shade val="80000"/>
              <a:hueOff val="-200590"/>
              <a:satOff val="4236"/>
              <a:lumOff val="112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4374D-E552-48FE-8605-D51C1022372A}">
      <dsp:nvSpPr>
        <dsp:cNvPr id="0" name=""/>
        <dsp:cNvSpPr/>
      </dsp:nvSpPr>
      <dsp:spPr>
        <a:xfrm rot="5400000">
          <a:off x="4083672" y="715451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45D70-91B9-463F-BCAD-04ACC748862D}">
      <dsp:nvSpPr>
        <dsp:cNvPr id="0" name=""/>
        <dsp:cNvSpPr/>
      </dsp:nvSpPr>
      <dsp:spPr>
        <a:xfrm>
          <a:off x="3971895" y="1048367"/>
          <a:ext cx="1005938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Intereses y talentos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3971895" y="1048367"/>
        <a:ext cx="1005938" cy="881764"/>
      </dsp:txXfrm>
    </dsp:sp>
    <dsp:sp modelId="{FCFC902D-D88F-41EB-B5F0-F7E1D2BC78CE}">
      <dsp:nvSpPr>
        <dsp:cNvPr id="0" name=""/>
        <dsp:cNvSpPr/>
      </dsp:nvSpPr>
      <dsp:spPr>
        <a:xfrm>
          <a:off x="4788034" y="633419"/>
          <a:ext cx="189799" cy="189799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280825"/>
            <a:satOff val="5930"/>
            <a:lumOff val="15797"/>
            <a:alphaOff val="0"/>
          </a:schemeClr>
        </a:solidFill>
        <a:ln w="12700" cap="flat" cmpd="sng" algn="ctr">
          <a:solidFill>
            <a:schemeClr val="accent2">
              <a:shade val="80000"/>
              <a:hueOff val="-280825"/>
              <a:satOff val="5930"/>
              <a:lumOff val="15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756DD-F688-4983-B0BB-773411439BEC}">
      <dsp:nvSpPr>
        <dsp:cNvPr id="0" name=""/>
        <dsp:cNvSpPr/>
      </dsp:nvSpPr>
      <dsp:spPr>
        <a:xfrm rot="5400000">
          <a:off x="5369901" y="410723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B22B-6545-416D-8D79-B33B4D7A6B43}">
      <dsp:nvSpPr>
        <dsp:cNvPr id="0" name=""/>
        <dsp:cNvSpPr/>
      </dsp:nvSpPr>
      <dsp:spPr>
        <a:xfrm>
          <a:off x="5275854" y="784545"/>
          <a:ext cx="1134085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Evaluación de oportunidades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5275854" y="784545"/>
        <a:ext cx="1134085" cy="881764"/>
      </dsp:txXfrm>
    </dsp:sp>
    <dsp:sp modelId="{E658054C-4637-49FA-9402-32DABB24A28D}">
      <dsp:nvSpPr>
        <dsp:cNvPr id="0" name=""/>
        <dsp:cNvSpPr/>
      </dsp:nvSpPr>
      <dsp:spPr>
        <a:xfrm>
          <a:off x="6074263" y="328692"/>
          <a:ext cx="189799" cy="189799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B09B5-DF61-41F6-9B87-7823430B4F8B}">
      <dsp:nvSpPr>
        <dsp:cNvPr id="0" name=""/>
        <dsp:cNvSpPr/>
      </dsp:nvSpPr>
      <dsp:spPr>
        <a:xfrm rot="5400000">
          <a:off x="6656129" y="105996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1270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E800-DDE3-42B2-83A1-6F2478D29E76}">
      <dsp:nvSpPr>
        <dsp:cNvPr id="0" name=""/>
        <dsp:cNvSpPr/>
      </dsp:nvSpPr>
      <dsp:spPr>
        <a:xfrm>
          <a:off x="6544353" y="438913"/>
          <a:ext cx="1005938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Roles y Objetivos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6544353" y="438913"/>
        <a:ext cx="1005938" cy="881764"/>
      </dsp:txXfrm>
    </dsp:sp>
    <dsp:sp modelId="{621263A4-D8B0-45C7-981E-5848CA02A0BF}">
      <dsp:nvSpPr>
        <dsp:cNvPr id="0" name=""/>
        <dsp:cNvSpPr/>
      </dsp:nvSpPr>
      <dsp:spPr>
        <a:xfrm>
          <a:off x="7360492" y="23965"/>
          <a:ext cx="189799" cy="189799"/>
        </a:xfrm>
        <a:prstGeom prst="triangle">
          <a:avLst>
            <a:gd name="adj" fmla="val 100000"/>
          </a:avLst>
        </a:prstGeom>
        <a:solidFill>
          <a:schemeClr val="accent2">
            <a:shade val="80000"/>
            <a:hueOff val="-441297"/>
            <a:satOff val="9319"/>
            <a:lumOff val="24824"/>
            <a:alphaOff val="0"/>
          </a:schemeClr>
        </a:solidFill>
        <a:ln w="12700" cap="flat" cmpd="sng" algn="ctr">
          <a:solidFill>
            <a:schemeClr val="accent2">
              <a:shade val="80000"/>
              <a:hueOff val="-441297"/>
              <a:satOff val="9319"/>
              <a:lumOff val="24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85B4-A1E6-4E29-9232-988865F08576}">
      <dsp:nvSpPr>
        <dsp:cNvPr id="0" name=""/>
        <dsp:cNvSpPr/>
      </dsp:nvSpPr>
      <dsp:spPr>
        <a:xfrm rot="5400000">
          <a:off x="7942358" y="-198730"/>
          <a:ext cx="669622" cy="11142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D524-060C-4253-85D2-2283E1E49692}">
      <dsp:nvSpPr>
        <dsp:cNvPr id="0" name=""/>
        <dsp:cNvSpPr/>
      </dsp:nvSpPr>
      <dsp:spPr>
        <a:xfrm>
          <a:off x="7830581" y="134185"/>
          <a:ext cx="1005938" cy="8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rgbClr val="663300"/>
              </a:solidFill>
              <a:latin typeface="Berlin Sans FB" panose="020E0602020502020306" pitchFamily="34" charset="0"/>
            </a:rPr>
            <a:t>Plan individual de desarrollo</a:t>
          </a:r>
          <a:endParaRPr lang="es-ES" sz="1300" kern="1200" dirty="0">
            <a:solidFill>
              <a:srgbClr val="663300"/>
            </a:solidFill>
            <a:latin typeface="Berlin Sans FB" panose="020E0602020502020306" pitchFamily="34" charset="0"/>
          </a:endParaRPr>
        </a:p>
      </dsp:txBody>
      <dsp:txXfrm>
        <a:off x="7830581" y="134185"/>
        <a:ext cx="1005938" cy="881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FA173-2052-4073-A70A-7A4FA54D2701}">
      <dsp:nvSpPr>
        <dsp:cNvPr id="0" name=""/>
        <dsp:cNvSpPr/>
      </dsp:nvSpPr>
      <dsp:spPr>
        <a:xfrm>
          <a:off x="436687" y="33305"/>
          <a:ext cx="1565558" cy="826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erlin Sans FB" panose="020E0602020502020306" pitchFamily="34" charset="0"/>
            </a:rPr>
            <a:t>Acta de comisión mixta de capacitación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Berlin Sans FB" panose="020E0602020502020306" pitchFamily="34" charset="0"/>
            </a:rPr>
            <a:t>(CH)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460881" y="57499"/>
        <a:ext cx="1517170" cy="777661"/>
      </dsp:txXfrm>
    </dsp:sp>
    <dsp:sp modelId="{148BB743-DC51-4EA0-9CA9-3CF5C63FF490}">
      <dsp:nvSpPr>
        <dsp:cNvPr id="0" name=""/>
        <dsp:cNvSpPr/>
      </dsp:nvSpPr>
      <dsp:spPr>
        <a:xfrm>
          <a:off x="2066272" y="351033"/>
          <a:ext cx="154246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/>
        </a:p>
      </dsp:txBody>
      <dsp:txXfrm>
        <a:off x="2066272" y="389151"/>
        <a:ext cx="107972" cy="114356"/>
      </dsp:txXfrm>
    </dsp:sp>
    <dsp:sp modelId="{C158E416-B7E6-4AD6-B3C3-2E8DF911EF42}">
      <dsp:nvSpPr>
        <dsp:cNvPr id="0" name=""/>
        <dsp:cNvSpPr/>
      </dsp:nvSpPr>
      <dsp:spPr>
        <a:xfrm>
          <a:off x="2293276" y="33305"/>
          <a:ext cx="1506444" cy="826049"/>
        </a:xfrm>
        <a:prstGeom prst="roundRect">
          <a:avLst>
            <a:gd name="adj" fmla="val 10000"/>
          </a:avLst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erlin Sans FB" panose="020E0602020502020306" pitchFamily="34" charset="0"/>
            </a:rPr>
            <a:t>Detección de necesidades de capacitación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Berlin Sans FB" panose="020E0602020502020306" pitchFamily="34" charset="0"/>
            </a:rPr>
            <a:t>(Directivos)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2317470" y="57499"/>
        <a:ext cx="1458056" cy="777661"/>
      </dsp:txXfrm>
    </dsp:sp>
    <dsp:sp modelId="{DB882290-9704-4811-9CC0-CAD0F3F31B29}">
      <dsp:nvSpPr>
        <dsp:cNvPr id="0" name=""/>
        <dsp:cNvSpPr/>
      </dsp:nvSpPr>
      <dsp:spPr>
        <a:xfrm>
          <a:off x="3877511" y="351033"/>
          <a:ext cx="187405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/>
        </a:p>
      </dsp:txBody>
      <dsp:txXfrm>
        <a:off x="3877511" y="389151"/>
        <a:ext cx="131184" cy="114356"/>
      </dsp:txXfrm>
    </dsp:sp>
    <dsp:sp modelId="{394B5DE1-ECD0-4839-A95A-DF0E25AECC61}">
      <dsp:nvSpPr>
        <dsp:cNvPr id="0" name=""/>
        <dsp:cNvSpPr/>
      </dsp:nvSpPr>
      <dsp:spPr>
        <a:xfrm>
          <a:off x="4153316" y="33305"/>
          <a:ext cx="1506444" cy="826049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Análisis presupuestal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erlin Sans FB" panose="020E0602020502020306" pitchFamily="34" charset="0"/>
            </a:rPr>
            <a:t>(CH)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4177510" y="57499"/>
        <a:ext cx="1458056" cy="777661"/>
      </dsp:txXfrm>
    </dsp:sp>
    <dsp:sp modelId="{26FC933A-EE6D-43D1-8D5E-C27723D217A5}">
      <dsp:nvSpPr>
        <dsp:cNvPr id="0" name=""/>
        <dsp:cNvSpPr/>
      </dsp:nvSpPr>
      <dsp:spPr>
        <a:xfrm>
          <a:off x="5733336" y="351033"/>
          <a:ext cx="177251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/>
        </a:p>
      </dsp:txBody>
      <dsp:txXfrm>
        <a:off x="5733336" y="389151"/>
        <a:ext cx="124076" cy="114356"/>
      </dsp:txXfrm>
    </dsp:sp>
    <dsp:sp modelId="{6ED783FC-270D-4713-BFD6-D81EE559505B}">
      <dsp:nvSpPr>
        <dsp:cNvPr id="0" name=""/>
        <dsp:cNvSpPr/>
      </dsp:nvSpPr>
      <dsp:spPr>
        <a:xfrm>
          <a:off x="5994197" y="33305"/>
          <a:ext cx="1506444" cy="826049"/>
        </a:xfrm>
        <a:prstGeom prst="roundRect">
          <a:avLst>
            <a:gd name="adj" fmla="val 10000"/>
          </a:avLst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Plan de Capacitación</a:t>
          </a:r>
          <a:r>
            <a:rPr lang="es-MX" sz="1200" kern="1200" dirty="0" smtClean="0">
              <a:latin typeface="Berlin Sans FB" panose="020E0602020502020306" pitchFamily="34" charset="0"/>
            </a:rPr>
            <a:t>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Berlin Sans FB" panose="020E0602020502020306" pitchFamily="34" charset="0"/>
            </a:rPr>
            <a:t>(CMC)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6018391" y="57499"/>
        <a:ext cx="1458056" cy="777661"/>
      </dsp:txXfrm>
    </dsp:sp>
    <dsp:sp modelId="{99994F28-4835-46DC-86FC-DD3D9D644FD9}">
      <dsp:nvSpPr>
        <dsp:cNvPr id="0" name=""/>
        <dsp:cNvSpPr/>
      </dsp:nvSpPr>
      <dsp:spPr>
        <a:xfrm rot="5442508">
          <a:off x="6667438" y="898048"/>
          <a:ext cx="146433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kern="1200"/>
        </a:p>
      </dsp:txBody>
      <dsp:txXfrm rot="-5400000">
        <a:off x="6683749" y="920129"/>
        <a:ext cx="114356" cy="102503"/>
      </dsp:txXfrm>
    </dsp:sp>
    <dsp:sp modelId="{C898B991-D07C-445E-83F1-510DA3B0AED5}">
      <dsp:nvSpPr>
        <dsp:cNvPr id="0" name=""/>
        <dsp:cNvSpPr/>
      </dsp:nvSpPr>
      <dsp:spPr>
        <a:xfrm>
          <a:off x="5899523" y="1135623"/>
          <a:ext cx="1662522" cy="1311867"/>
        </a:xfrm>
        <a:prstGeom prst="flowChartDecisi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>
              <a:latin typeface="Berlin Sans FB" panose="020E0602020502020306" pitchFamily="34" charset="0"/>
            </a:rPr>
            <a:t>¿Pertenece a UAP?</a:t>
          </a:r>
        </a:p>
      </dsp:txBody>
      <dsp:txXfrm>
        <a:off x="6315154" y="1463590"/>
        <a:ext cx="831261" cy="655933"/>
      </dsp:txXfrm>
    </dsp:sp>
    <dsp:sp modelId="{0F48A761-8BDB-4D38-AB39-37176F082861}">
      <dsp:nvSpPr>
        <dsp:cNvPr id="0" name=""/>
        <dsp:cNvSpPr/>
      </dsp:nvSpPr>
      <dsp:spPr>
        <a:xfrm rot="10800000">
          <a:off x="5668967" y="1696260"/>
          <a:ext cx="162926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/>
        </a:p>
      </dsp:txBody>
      <dsp:txXfrm rot="10800000">
        <a:off x="5717845" y="1734378"/>
        <a:ext cx="114048" cy="114356"/>
      </dsp:txXfrm>
    </dsp:sp>
    <dsp:sp modelId="{E77E0166-EA34-47BB-9776-A3CD80D3821B}">
      <dsp:nvSpPr>
        <dsp:cNvPr id="0" name=""/>
        <dsp:cNvSpPr/>
      </dsp:nvSpPr>
      <dsp:spPr>
        <a:xfrm>
          <a:off x="4085671" y="1378532"/>
          <a:ext cx="1506444" cy="826049"/>
        </a:xfrm>
        <a:prstGeom prst="flowChartAlternateProcess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Comunicación oportuna de apertura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(PPEU</a:t>
          </a:r>
          <a:r>
            <a:rPr lang="es-MX" sz="1200" kern="1200" dirty="0" smtClean="0">
              <a:latin typeface="Berlin Sans FB" panose="020E0602020502020306" pitchFamily="34" charset="0"/>
            </a:rPr>
            <a:t>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4125995" y="1418856"/>
        <a:ext cx="1425796" cy="745401"/>
      </dsp:txXfrm>
    </dsp:sp>
    <dsp:sp modelId="{F933C9C0-DFE9-4736-8FD6-E9739084BFEA}">
      <dsp:nvSpPr>
        <dsp:cNvPr id="0" name=""/>
        <dsp:cNvSpPr/>
      </dsp:nvSpPr>
      <dsp:spPr>
        <a:xfrm rot="10800000">
          <a:off x="3855115" y="1696260"/>
          <a:ext cx="162926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/>
        </a:p>
      </dsp:txBody>
      <dsp:txXfrm rot="10800000">
        <a:off x="3903993" y="1734378"/>
        <a:ext cx="114048" cy="114356"/>
      </dsp:txXfrm>
    </dsp:sp>
    <dsp:sp modelId="{1F5B13FF-8DDB-4268-A058-849D617FAF7D}">
      <dsp:nvSpPr>
        <dsp:cNvPr id="0" name=""/>
        <dsp:cNvSpPr/>
      </dsp:nvSpPr>
      <dsp:spPr>
        <a:xfrm>
          <a:off x="2271819" y="1378532"/>
          <a:ext cx="1506444" cy="826049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Control de asistencias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>
              <a:latin typeface="Berlin Sans FB" panose="020E0602020502020306" pitchFamily="34" charset="0"/>
            </a:rPr>
            <a:t>(Escuelas)</a:t>
          </a:r>
        </a:p>
      </dsp:txBody>
      <dsp:txXfrm>
        <a:off x="2296013" y="1402726"/>
        <a:ext cx="1458056" cy="777661"/>
      </dsp:txXfrm>
    </dsp:sp>
    <dsp:sp modelId="{F4CDC916-8E06-435C-9794-0B6B18F93B13}">
      <dsp:nvSpPr>
        <dsp:cNvPr id="0" name=""/>
        <dsp:cNvSpPr/>
      </dsp:nvSpPr>
      <dsp:spPr>
        <a:xfrm rot="10806472">
          <a:off x="2020277" y="1694536"/>
          <a:ext cx="177756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/>
        </a:p>
      </dsp:txBody>
      <dsp:txXfrm rot="10800000">
        <a:off x="2073604" y="1732704"/>
        <a:ext cx="124429" cy="114356"/>
      </dsp:txXfrm>
    </dsp:sp>
    <dsp:sp modelId="{35B9587C-2621-4B4D-8436-967C56FF04F2}">
      <dsp:nvSpPr>
        <dsp:cNvPr id="0" name=""/>
        <dsp:cNvSpPr/>
      </dsp:nvSpPr>
      <dsp:spPr>
        <a:xfrm>
          <a:off x="429986" y="1375064"/>
          <a:ext cx="1506444" cy="826049"/>
        </a:xfrm>
        <a:prstGeom prst="roundRect">
          <a:avLst>
            <a:gd name="adj" fmla="val 10000"/>
          </a:avLst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Elaboración de constancias DC3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Berlin Sans FB" panose="020E0602020502020306" pitchFamily="34" charset="0"/>
            </a:rPr>
            <a:t>(CMC)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454180" y="1399258"/>
        <a:ext cx="1458056" cy="777661"/>
      </dsp:txXfrm>
    </dsp:sp>
    <dsp:sp modelId="{F656F6ED-31DE-49FC-AD07-E2093F55D894}">
      <dsp:nvSpPr>
        <dsp:cNvPr id="0" name=""/>
        <dsp:cNvSpPr/>
      </dsp:nvSpPr>
      <dsp:spPr>
        <a:xfrm rot="5407477">
          <a:off x="1047690" y="2351218"/>
          <a:ext cx="268170" cy="190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 rot="-5400000">
        <a:off x="1124659" y="2312429"/>
        <a:ext cx="114356" cy="210992"/>
      </dsp:txXfrm>
    </dsp:sp>
    <dsp:sp modelId="{E116B3A5-4297-4AA2-B41F-2661A34CA71F}">
      <dsp:nvSpPr>
        <dsp:cNvPr id="0" name=""/>
        <dsp:cNvSpPr/>
      </dsp:nvSpPr>
      <dsp:spPr>
        <a:xfrm>
          <a:off x="427088" y="2707094"/>
          <a:ext cx="1506444" cy="82604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Reporte anual a STPS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erlin Sans FB" panose="020E0602020502020306" pitchFamily="34" charset="0"/>
            </a:rPr>
            <a:t>(CMC)</a:t>
          </a:r>
          <a:endParaRPr lang="es-MX" sz="1200" kern="1200" dirty="0">
            <a:latin typeface="Berlin Sans FB" panose="020E0602020502020306" pitchFamily="34" charset="0"/>
          </a:endParaRPr>
        </a:p>
      </dsp:txBody>
      <dsp:txXfrm>
        <a:off x="451282" y="2731288"/>
        <a:ext cx="1458056" cy="777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97811-A25A-44D2-AA9B-D299807240A9}">
      <dsp:nvSpPr>
        <dsp:cNvPr id="0" name=""/>
        <dsp:cNvSpPr/>
      </dsp:nvSpPr>
      <dsp:spPr>
        <a:xfrm>
          <a:off x="1266033" y="1254380"/>
          <a:ext cx="312081" cy="586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040" y="0"/>
              </a:lnTo>
              <a:lnTo>
                <a:pt x="156040" y="586477"/>
              </a:lnTo>
              <a:lnTo>
                <a:pt x="312081" y="5864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405465" y="1531010"/>
        <a:ext cx="33217" cy="33217"/>
      </dsp:txXfrm>
    </dsp:sp>
    <dsp:sp modelId="{082E5D39-1B24-4F3D-B954-EA36C0385C43}">
      <dsp:nvSpPr>
        <dsp:cNvPr id="0" name=""/>
        <dsp:cNvSpPr/>
      </dsp:nvSpPr>
      <dsp:spPr>
        <a:xfrm>
          <a:off x="1266033" y="1208660"/>
          <a:ext cx="312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040" y="45720"/>
              </a:lnTo>
              <a:lnTo>
                <a:pt x="156040" y="45746"/>
              </a:lnTo>
              <a:lnTo>
                <a:pt x="312081" y="45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414272" y="1246578"/>
        <a:ext cx="15604" cy="15604"/>
      </dsp:txXfrm>
    </dsp:sp>
    <dsp:sp modelId="{609EF628-B7B9-4FB1-A641-6EEF6CF0442C}">
      <dsp:nvSpPr>
        <dsp:cNvPr id="0" name=""/>
        <dsp:cNvSpPr/>
      </dsp:nvSpPr>
      <dsp:spPr>
        <a:xfrm>
          <a:off x="1266033" y="667928"/>
          <a:ext cx="312081" cy="586451"/>
        </a:xfrm>
        <a:custGeom>
          <a:avLst/>
          <a:gdLst/>
          <a:ahLst/>
          <a:cxnLst/>
          <a:rect l="0" t="0" r="0" b="0"/>
          <a:pathLst>
            <a:path>
              <a:moveTo>
                <a:pt x="0" y="586451"/>
              </a:moveTo>
              <a:lnTo>
                <a:pt x="156040" y="586451"/>
              </a:lnTo>
              <a:lnTo>
                <a:pt x="156040" y="0"/>
              </a:lnTo>
              <a:lnTo>
                <a:pt x="31208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405466" y="944546"/>
        <a:ext cx="33215" cy="33215"/>
      </dsp:txXfrm>
    </dsp:sp>
    <dsp:sp modelId="{400D2B64-466F-4C9C-B9D1-32D6038D6F60}">
      <dsp:nvSpPr>
        <dsp:cNvPr id="0" name=""/>
        <dsp:cNvSpPr/>
      </dsp:nvSpPr>
      <dsp:spPr>
        <a:xfrm rot="16200000">
          <a:off x="-223765" y="1016513"/>
          <a:ext cx="2503863" cy="475734"/>
        </a:xfrm>
        <a:prstGeom prst="rect">
          <a:avLst/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Representantes patronales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-223765" y="1016513"/>
        <a:ext cx="2503863" cy="475734"/>
      </dsp:txXfrm>
    </dsp:sp>
    <dsp:sp modelId="{FE4BFA83-EE9F-46E2-9C09-6D9D23079B15}">
      <dsp:nvSpPr>
        <dsp:cNvPr id="0" name=""/>
        <dsp:cNvSpPr/>
      </dsp:nvSpPr>
      <dsp:spPr>
        <a:xfrm>
          <a:off x="1578115" y="430035"/>
          <a:ext cx="2367653" cy="475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Mtro. Víctor Hugo Velázquez Coordinador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1578115" y="430035"/>
        <a:ext cx="2367653" cy="475786"/>
      </dsp:txXfrm>
    </dsp:sp>
    <dsp:sp modelId="{2C623C02-6011-435D-961C-FAD538252F15}">
      <dsp:nvSpPr>
        <dsp:cNvPr id="0" name=""/>
        <dsp:cNvSpPr/>
      </dsp:nvSpPr>
      <dsp:spPr>
        <a:xfrm>
          <a:off x="1578115" y="1024755"/>
          <a:ext cx="2367653" cy="4593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Mtra. Luz del Carmen Bonilla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Vocal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1578115" y="1024755"/>
        <a:ext cx="2367653" cy="459302"/>
      </dsp:txXfrm>
    </dsp:sp>
    <dsp:sp modelId="{6627B2B7-89E9-405F-8E7C-23A46CD12DF8}">
      <dsp:nvSpPr>
        <dsp:cNvPr id="0" name=""/>
        <dsp:cNvSpPr/>
      </dsp:nvSpPr>
      <dsp:spPr>
        <a:xfrm>
          <a:off x="1578115" y="1602991"/>
          <a:ext cx="2347290" cy="475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C.P Leonardo Fuentes Alonso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Vocal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1578115" y="1602991"/>
        <a:ext cx="2347290" cy="475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97811-A25A-44D2-AA9B-D299807240A9}">
      <dsp:nvSpPr>
        <dsp:cNvPr id="0" name=""/>
        <dsp:cNvSpPr/>
      </dsp:nvSpPr>
      <dsp:spPr>
        <a:xfrm>
          <a:off x="856797" y="1218895"/>
          <a:ext cx="303253" cy="577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626" y="0"/>
              </a:lnTo>
              <a:lnTo>
                <a:pt x="151626" y="577845"/>
              </a:lnTo>
              <a:lnTo>
                <a:pt x="303253" y="5778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992109" y="1491503"/>
        <a:ext cx="32629" cy="32629"/>
      </dsp:txXfrm>
    </dsp:sp>
    <dsp:sp modelId="{082E5D39-1B24-4F3D-B954-EA36C0385C43}">
      <dsp:nvSpPr>
        <dsp:cNvPr id="0" name=""/>
        <dsp:cNvSpPr/>
      </dsp:nvSpPr>
      <dsp:spPr>
        <a:xfrm>
          <a:off x="856797" y="1173175"/>
          <a:ext cx="30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32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000842" y="1211314"/>
        <a:ext cx="15162" cy="15162"/>
      </dsp:txXfrm>
    </dsp:sp>
    <dsp:sp modelId="{609EF628-B7B9-4FB1-A641-6EEF6CF0442C}">
      <dsp:nvSpPr>
        <dsp:cNvPr id="0" name=""/>
        <dsp:cNvSpPr/>
      </dsp:nvSpPr>
      <dsp:spPr>
        <a:xfrm>
          <a:off x="856797" y="641050"/>
          <a:ext cx="303253" cy="577845"/>
        </a:xfrm>
        <a:custGeom>
          <a:avLst/>
          <a:gdLst/>
          <a:ahLst/>
          <a:cxnLst/>
          <a:rect l="0" t="0" r="0" b="0"/>
          <a:pathLst>
            <a:path>
              <a:moveTo>
                <a:pt x="0" y="577845"/>
              </a:moveTo>
              <a:lnTo>
                <a:pt x="151626" y="577845"/>
              </a:lnTo>
              <a:lnTo>
                <a:pt x="151626" y="0"/>
              </a:lnTo>
              <a:lnTo>
                <a:pt x="30325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992109" y="913658"/>
        <a:ext cx="32629" cy="32629"/>
      </dsp:txXfrm>
    </dsp:sp>
    <dsp:sp modelId="{400D2B64-466F-4C9C-B9D1-32D6038D6F60}">
      <dsp:nvSpPr>
        <dsp:cNvPr id="0" name=""/>
        <dsp:cNvSpPr/>
      </dsp:nvSpPr>
      <dsp:spPr>
        <a:xfrm rot="16200000">
          <a:off x="-629401" y="949212"/>
          <a:ext cx="2433032" cy="539365"/>
        </a:xfrm>
        <a:prstGeom prst="rect">
          <a:avLst/>
        </a:prstGeom>
        <a:solidFill>
          <a:srgbClr val="66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Representantes colaboradores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-629401" y="949212"/>
        <a:ext cx="2433032" cy="539365"/>
      </dsp:txXfrm>
    </dsp:sp>
    <dsp:sp modelId="{FE4BFA83-EE9F-46E2-9C09-6D9D23079B15}">
      <dsp:nvSpPr>
        <dsp:cNvPr id="0" name=""/>
        <dsp:cNvSpPr/>
      </dsp:nvSpPr>
      <dsp:spPr>
        <a:xfrm>
          <a:off x="1160050" y="409912"/>
          <a:ext cx="2371894" cy="462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Mtra. María José Ramírez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Secretario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1160050" y="409912"/>
        <a:ext cx="2371894" cy="462276"/>
      </dsp:txXfrm>
    </dsp:sp>
    <dsp:sp modelId="{2C623C02-6011-435D-961C-FAD538252F15}">
      <dsp:nvSpPr>
        <dsp:cNvPr id="0" name=""/>
        <dsp:cNvSpPr/>
      </dsp:nvSpPr>
      <dsp:spPr>
        <a:xfrm>
          <a:off x="1160050" y="987757"/>
          <a:ext cx="2350818" cy="462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Lic. Jessica Castillo Jara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Vocal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1160050" y="987757"/>
        <a:ext cx="2350818" cy="462276"/>
      </dsp:txXfrm>
    </dsp:sp>
    <dsp:sp modelId="{6627B2B7-89E9-405F-8E7C-23A46CD12DF8}">
      <dsp:nvSpPr>
        <dsp:cNvPr id="0" name=""/>
        <dsp:cNvSpPr/>
      </dsp:nvSpPr>
      <dsp:spPr>
        <a:xfrm>
          <a:off x="1160050" y="1565602"/>
          <a:ext cx="2371894" cy="462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Lic. Norma María Tamayo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Berlin Sans FB" panose="020E0602020502020306" pitchFamily="34" charset="0"/>
            </a:rPr>
            <a:t>Vocal</a:t>
          </a:r>
          <a:endParaRPr lang="es-ES" sz="1400" kern="1200" dirty="0">
            <a:latin typeface="Berlin Sans FB" panose="020E0602020502020306" pitchFamily="34" charset="0"/>
          </a:endParaRPr>
        </a:p>
      </dsp:txBody>
      <dsp:txXfrm>
        <a:off x="1160050" y="1565602"/>
        <a:ext cx="2371894" cy="4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7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9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2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1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2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01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0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98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50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5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" y="221673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Línea IV.  Talento Directivo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999295" y="1495213"/>
          <a:ext cx="6982691" cy="14996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0408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6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8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Contribuir al desarrollo de un programa de especialización en áreas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2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Elaboración de planes de desarrollo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Diagrama 3"/>
          <p:cNvGraphicFramePr/>
          <p:nvPr>
            <p:extLst/>
          </p:nvPr>
        </p:nvGraphicFramePr>
        <p:xfrm>
          <a:off x="152400" y="3491346"/>
          <a:ext cx="8839200" cy="286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6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CuadroTexto"/>
          <p:cNvSpPr txBox="1"/>
          <p:nvPr/>
        </p:nvSpPr>
        <p:spPr>
          <a:xfrm>
            <a:off x="242176" y="152405"/>
            <a:ext cx="8901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Listado de comprobación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Plan de Carrera </a:t>
            </a: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 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9104" y="1299740"/>
            <a:ext cx="3302731" cy="31804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9104" y="4317427"/>
            <a:ext cx="3302731" cy="226258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615702" y="2735128"/>
            <a:ext cx="131462" cy="1246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698827" y="2471885"/>
            <a:ext cx="131462" cy="1246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7114472" y="2555015"/>
            <a:ext cx="131462" cy="1246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615702" y="5281253"/>
            <a:ext cx="477832" cy="497654"/>
            <a:chOff x="6560277" y="5118116"/>
            <a:chExt cx="477832" cy="497654"/>
          </a:xfrm>
        </p:grpSpPr>
        <p:sp>
          <p:nvSpPr>
            <p:cNvPr id="9" name="Elipse 8"/>
            <p:cNvSpPr/>
            <p:nvPr/>
          </p:nvSpPr>
          <p:spPr>
            <a:xfrm>
              <a:off x="6560277" y="5118116"/>
              <a:ext cx="131462" cy="1246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684971" y="5491079"/>
              <a:ext cx="131462" cy="1246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6906647" y="5409063"/>
              <a:ext cx="131462" cy="1246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95" y="1221059"/>
            <a:ext cx="4401524" cy="32590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95" y="4533139"/>
            <a:ext cx="4428124" cy="18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CuadroTexto"/>
          <p:cNvSpPr txBox="1"/>
          <p:nvPr/>
        </p:nvSpPr>
        <p:spPr>
          <a:xfrm>
            <a:off x="242176" y="152405"/>
            <a:ext cx="8901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Listado de comprobación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Plan de Carrera </a:t>
            </a: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 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4336" y="2238999"/>
            <a:ext cx="4214276" cy="266551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449437" y="3538691"/>
            <a:ext cx="131462" cy="1246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17489" y="3247743"/>
            <a:ext cx="131462" cy="1246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754247" y="2998376"/>
            <a:ext cx="131462" cy="1246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82" y="1445160"/>
            <a:ext cx="4266994" cy="47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5402" t="23201" r="25083" b="11647"/>
          <a:stretch/>
        </p:blipFill>
        <p:spPr>
          <a:xfrm>
            <a:off x="581892" y="1258231"/>
            <a:ext cx="7994072" cy="510419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81892" y="1258231"/>
            <a:ext cx="7994072" cy="51041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2400" y="221673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Línea IV.  Talento Directivo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0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2400" y="221673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Berlin Sans FB" panose="020E0602020502020306" pitchFamily="34" charset="0"/>
              </a:rPr>
              <a:t>Línea IV.  Talento Directivo</a:t>
            </a:r>
            <a:endParaRPr lang="es-MX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999295" y="1356668"/>
          <a:ext cx="6982691" cy="12243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0408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6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8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Contribuir al desarrollo de un programa de especialización en áreas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Mejorar</a:t>
                      </a:r>
                      <a:r>
                        <a:rPr lang="es-MX" sz="20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el proceso de capacitación</a:t>
                      </a:r>
                      <a:endParaRPr lang="es-MX" sz="20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6528525" y="5453993"/>
            <a:ext cx="1193005" cy="1006803"/>
            <a:chOff x="4913690" y="705429"/>
            <a:chExt cx="834300" cy="1401612"/>
          </a:xfrm>
        </p:grpSpPr>
        <p:sp>
          <p:nvSpPr>
            <p:cNvPr id="8" name="Rectángulo redondeado 7"/>
            <p:cNvSpPr/>
            <p:nvPr/>
          </p:nvSpPr>
          <p:spPr>
            <a:xfrm>
              <a:off x="4913690" y="705429"/>
              <a:ext cx="834300" cy="14016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31636"/>
                <a:satOff val="-47959"/>
                <a:lumOff val="4930"/>
                <a:alphaOff val="0"/>
              </a:schemeClr>
            </a:fillRef>
            <a:effectRef idx="0">
              <a:schemeClr val="accent2">
                <a:hueOff val="-831636"/>
                <a:satOff val="-47959"/>
                <a:lumOff val="49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938126" y="729865"/>
              <a:ext cx="785428" cy="13527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100" dirty="0" smtClean="0"/>
                <a:t>Contratación de capacitador externo</a:t>
              </a:r>
              <a:endParaRPr lang="es-ES" sz="1100" kern="1200" dirty="0"/>
            </a:p>
          </p:txBody>
        </p:sp>
      </p:grpSp>
      <p:sp>
        <p:nvSpPr>
          <p:cNvPr id="6" name="Flecha abajo 5"/>
          <p:cNvSpPr/>
          <p:nvPr/>
        </p:nvSpPr>
        <p:spPr>
          <a:xfrm>
            <a:off x="7005611" y="5235820"/>
            <a:ext cx="184898" cy="200620"/>
          </a:xfrm>
          <a:prstGeom prst="downArrow">
            <a:avLst/>
          </a:prstGeom>
          <a:solidFill>
            <a:srgbClr val="C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Diagrama 9"/>
          <p:cNvGraphicFramePr/>
          <p:nvPr>
            <p:extLst/>
          </p:nvPr>
        </p:nvGraphicFramePr>
        <p:xfrm>
          <a:off x="337323" y="2729346"/>
          <a:ext cx="8020014" cy="358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5954448" y="4114800"/>
            <a:ext cx="377068" cy="2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C55A1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6591177" y="5131642"/>
            <a:ext cx="443345" cy="30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 smtClean="0">
                <a:solidFill>
                  <a:srgbClr val="C55A1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158836" y="5915893"/>
            <a:ext cx="3369689" cy="83125"/>
          </a:xfrm>
          <a:prstGeom prst="rect">
            <a:avLst/>
          </a:prstGeom>
          <a:solidFill>
            <a:srgbClr val="C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3158836" y="5235820"/>
            <a:ext cx="87285" cy="680074"/>
          </a:xfrm>
          <a:prstGeom prst="rect">
            <a:avLst/>
          </a:prstGeom>
          <a:solidFill>
            <a:srgbClr val="C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/>
          <p:cNvSpPr/>
          <p:nvPr/>
        </p:nvSpPr>
        <p:spPr>
          <a:xfrm>
            <a:off x="1992008" y="5180401"/>
            <a:ext cx="1254111" cy="75932"/>
          </a:xfrm>
          <a:prstGeom prst="rect">
            <a:avLst/>
          </a:prstGeom>
          <a:solidFill>
            <a:srgbClr val="C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 abajo 27"/>
          <p:cNvSpPr/>
          <p:nvPr/>
        </p:nvSpPr>
        <p:spPr>
          <a:xfrm rot="10800000">
            <a:off x="1787671" y="5011020"/>
            <a:ext cx="290514" cy="239860"/>
          </a:xfrm>
          <a:prstGeom prst="downArrow">
            <a:avLst>
              <a:gd name="adj1" fmla="val 44592"/>
              <a:gd name="adj2" fmla="val 50000"/>
            </a:avLst>
          </a:prstGeom>
          <a:solidFill>
            <a:srgbClr val="C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8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" y="797906"/>
            <a:ext cx="5396866" cy="55890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a 3"/>
          <p:cNvGraphicFramePr/>
          <p:nvPr>
            <p:extLst/>
          </p:nvPr>
        </p:nvGraphicFramePr>
        <p:xfrm>
          <a:off x="4962114" y="1315093"/>
          <a:ext cx="4736068" cy="2508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/>
          </p:nvPr>
        </p:nvGraphicFramePr>
        <p:xfrm>
          <a:off x="5405459" y="3949155"/>
          <a:ext cx="3849377" cy="243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ángulo 5"/>
          <p:cNvSpPr/>
          <p:nvPr/>
        </p:nvSpPr>
        <p:spPr>
          <a:xfrm>
            <a:off x="144953" y="61544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Berlin Sans FB" panose="020E0602020502020306" pitchFamily="34" charset="0"/>
              </a:rPr>
              <a:t>Línea IV.  Talento Directivo</a:t>
            </a:r>
            <a:endParaRPr lang="es-MX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8494"/>
          <a:stretch/>
        </p:blipFill>
        <p:spPr>
          <a:xfrm>
            <a:off x="764181" y="1260763"/>
            <a:ext cx="7681836" cy="490450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14401" y="1260763"/>
            <a:ext cx="7370618" cy="50014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52400" y="221673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Berlin Sans FB" panose="020E0602020502020306" pitchFamily="34" charset="0"/>
              </a:rPr>
              <a:t>Línea IV.  Talento Directivo</a:t>
            </a:r>
            <a:endParaRPr lang="es-MX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203</Words>
  <Application>Microsoft Office PowerPoint</Application>
  <PresentationFormat>Presentación en pantalla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Berlin Sans FB</vt:lpstr>
      <vt:lpstr>Calibri</vt:lpstr>
      <vt:lpstr>Calibri Light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2</cp:revision>
  <dcterms:created xsi:type="dcterms:W3CDTF">2018-02-01T07:11:43Z</dcterms:created>
  <dcterms:modified xsi:type="dcterms:W3CDTF">2018-02-01T07:21:27Z</dcterms:modified>
</cp:coreProperties>
</file>