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5C123-03DD-4853-A1D6-82DB5096AAFC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7BC3FA42-3605-4E68-81CC-217D5157B835}">
      <dgm:prSet phldrT="[Texto]" custT="1"/>
      <dgm:spPr/>
      <dgm:t>
        <a:bodyPr/>
        <a:lstStyle/>
        <a:p>
          <a:r>
            <a:rPr lang="es-ES" sz="1200" dirty="0" smtClean="0"/>
            <a:t>Análisis de vacantes que se promoverán</a:t>
          </a:r>
          <a:endParaRPr lang="es-ES" sz="1200" dirty="0"/>
        </a:p>
      </dgm:t>
    </dgm:pt>
    <dgm:pt modelId="{2D86C950-BFF9-449D-B9E6-EFCEEF07942F}" type="parTrans" cxnId="{56EBA03C-37FF-48CE-86D9-EF4C811F1554}">
      <dgm:prSet/>
      <dgm:spPr/>
      <dgm:t>
        <a:bodyPr/>
        <a:lstStyle/>
        <a:p>
          <a:endParaRPr lang="es-ES" sz="1400"/>
        </a:p>
      </dgm:t>
    </dgm:pt>
    <dgm:pt modelId="{CE4CBA30-7F5E-4E4E-8B1F-807AEF5C292E}" type="sibTrans" cxnId="{56EBA03C-37FF-48CE-86D9-EF4C811F1554}">
      <dgm:prSet/>
      <dgm:spPr/>
      <dgm:t>
        <a:bodyPr/>
        <a:lstStyle/>
        <a:p>
          <a:endParaRPr lang="es-ES" sz="1400"/>
        </a:p>
      </dgm:t>
    </dgm:pt>
    <dgm:pt modelId="{1C799F59-80D1-4241-881C-A00C7FBCD9FF}">
      <dgm:prSet phldrT="[Texto]" custT="1"/>
      <dgm:spPr/>
      <dgm:t>
        <a:bodyPr/>
        <a:lstStyle/>
        <a:p>
          <a:r>
            <a:rPr lang="es-ES" sz="1200" dirty="0" smtClean="0"/>
            <a:t>Envío de convocatoria</a:t>
          </a:r>
          <a:endParaRPr lang="es-ES" sz="1200" dirty="0"/>
        </a:p>
      </dgm:t>
    </dgm:pt>
    <dgm:pt modelId="{0BCF623F-489E-49FF-B9B2-DA66AB5D5A52}" type="parTrans" cxnId="{C009535C-16F8-4B4D-8554-F80CCA173166}">
      <dgm:prSet/>
      <dgm:spPr/>
      <dgm:t>
        <a:bodyPr/>
        <a:lstStyle/>
        <a:p>
          <a:endParaRPr lang="es-ES" sz="1400"/>
        </a:p>
      </dgm:t>
    </dgm:pt>
    <dgm:pt modelId="{074E2AF8-BE93-41F3-BE51-B71E313C1F3F}" type="sibTrans" cxnId="{C009535C-16F8-4B4D-8554-F80CCA173166}">
      <dgm:prSet/>
      <dgm:spPr/>
      <dgm:t>
        <a:bodyPr/>
        <a:lstStyle/>
        <a:p>
          <a:endParaRPr lang="es-ES" sz="1400"/>
        </a:p>
      </dgm:t>
    </dgm:pt>
    <dgm:pt modelId="{0B99C55C-3132-4809-99B8-CAF970FCCDA7}">
      <dgm:prSet phldrT="[Texto]" custT="1"/>
      <dgm:spPr/>
      <dgm:t>
        <a:bodyPr/>
        <a:lstStyle/>
        <a:p>
          <a:r>
            <a:rPr lang="es-ES" sz="1200" dirty="0" smtClean="0"/>
            <a:t>Postulación de candidato*</a:t>
          </a:r>
          <a:endParaRPr lang="es-ES" sz="1200" dirty="0"/>
        </a:p>
      </dgm:t>
    </dgm:pt>
    <dgm:pt modelId="{F87E8E31-CB71-450C-BC68-E6A37ECC468A}" type="parTrans" cxnId="{D7D25465-0FBC-4180-834F-90350352DB6D}">
      <dgm:prSet/>
      <dgm:spPr/>
      <dgm:t>
        <a:bodyPr/>
        <a:lstStyle/>
        <a:p>
          <a:endParaRPr lang="es-ES" sz="1400"/>
        </a:p>
      </dgm:t>
    </dgm:pt>
    <dgm:pt modelId="{2FC3810E-AB8B-4F8D-A088-EA1FE95EDEBB}" type="sibTrans" cxnId="{D7D25465-0FBC-4180-834F-90350352DB6D}">
      <dgm:prSet/>
      <dgm:spPr/>
      <dgm:t>
        <a:bodyPr/>
        <a:lstStyle/>
        <a:p>
          <a:endParaRPr lang="es-ES" sz="1400"/>
        </a:p>
      </dgm:t>
    </dgm:pt>
    <dgm:pt modelId="{BF439733-5C1F-4036-B15C-B8A83DBF71EF}">
      <dgm:prSet phldrT="[Texto]" custT="1"/>
      <dgm:spPr/>
      <dgm:t>
        <a:bodyPr/>
        <a:lstStyle/>
        <a:p>
          <a:r>
            <a:rPr lang="es-ES" sz="1200" dirty="0" smtClean="0"/>
            <a:t>Proceso de selección</a:t>
          </a:r>
          <a:endParaRPr lang="es-ES" sz="1200" dirty="0"/>
        </a:p>
      </dgm:t>
    </dgm:pt>
    <dgm:pt modelId="{4AE19720-2BAF-4818-819A-8650899391E8}" type="parTrans" cxnId="{9AE8ACA1-40D0-4A19-B696-9BFE72BB3279}">
      <dgm:prSet/>
      <dgm:spPr/>
      <dgm:t>
        <a:bodyPr/>
        <a:lstStyle/>
        <a:p>
          <a:endParaRPr lang="es-ES" sz="1400"/>
        </a:p>
      </dgm:t>
    </dgm:pt>
    <dgm:pt modelId="{BA190D8B-83B2-4A3F-BEA4-C097C881DF38}" type="sibTrans" cxnId="{9AE8ACA1-40D0-4A19-B696-9BFE72BB3279}">
      <dgm:prSet/>
      <dgm:spPr/>
      <dgm:t>
        <a:bodyPr/>
        <a:lstStyle/>
        <a:p>
          <a:endParaRPr lang="es-ES" sz="1400"/>
        </a:p>
      </dgm:t>
    </dgm:pt>
    <dgm:pt modelId="{0237BA15-BFC3-4363-B61E-3E41E0891B1E}">
      <dgm:prSet phldrT="[Texto]" custT="1"/>
      <dgm:spPr/>
      <dgm:t>
        <a:bodyPr/>
        <a:lstStyle/>
        <a:p>
          <a:r>
            <a:rPr lang="es-ES" sz="1200" dirty="0" smtClean="0"/>
            <a:t>Aviso a jefe inmediato</a:t>
          </a:r>
          <a:endParaRPr lang="es-ES" sz="1200" dirty="0"/>
        </a:p>
      </dgm:t>
    </dgm:pt>
    <dgm:pt modelId="{03863C6F-5188-4327-A11D-C62AB89B9D89}" type="parTrans" cxnId="{CB3C56FD-88B4-4D65-84B9-86E9769C563B}">
      <dgm:prSet/>
      <dgm:spPr/>
      <dgm:t>
        <a:bodyPr/>
        <a:lstStyle/>
        <a:p>
          <a:endParaRPr lang="es-ES" sz="1400"/>
        </a:p>
      </dgm:t>
    </dgm:pt>
    <dgm:pt modelId="{0DB45553-D516-4998-BFA1-6D265182324D}" type="sibTrans" cxnId="{CB3C56FD-88B4-4D65-84B9-86E9769C563B}">
      <dgm:prSet/>
      <dgm:spPr/>
      <dgm:t>
        <a:bodyPr/>
        <a:lstStyle/>
        <a:p>
          <a:endParaRPr lang="es-ES" sz="1400"/>
        </a:p>
      </dgm:t>
    </dgm:pt>
    <dgm:pt modelId="{EA5321CC-6088-4DE0-8972-8048613DC396}">
      <dgm:prSet phldrT="[Texto]" custT="1"/>
      <dgm:spPr/>
      <dgm:t>
        <a:bodyPr/>
        <a:lstStyle/>
        <a:p>
          <a:r>
            <a:rPr lang="es-ES" sz="1200" dirty="0" smtClean="0"/>
            <a:t>Contratación</a:t>
          </a:r>
          <a:endParaRPr lang="es-ES" sz="1200" dirty="0"/>
        </a:p>
      </dgm:t>
    </dgm:pt>
    <dgm:pt modelId="{D2DD1ED7-36C8-403E-868E-AD9FBACDF93A}" type="parTrans" cxnId="{CA0F7315-90DA-431A-BBBF-CA04F6094042}">
      <dgm:prSet/>
      <dgm:spPr/>
      <dgm:t>
        <a:bodyPr/>
        <a:lstStyle/>
        <a:p>
          <a:endParaRPr lang="es-ES"/>
        </a:p>
      </dgm:t>
    </dgm:pt>
    <dgm:pt modelId="{4C8A6053-25D9-4182-91C0-E224F4B2B925}" type="sibTrans" cxnId="{CA0F7315-90DA-431A-BBBF-CA04F6094042}">
      <dgm:prSet/>
      <dgm:spPr/>
      <dgm:t>
        <a:bodyPr/>
        <a:lstStyle/>
        <a:p>
          <a:endParaRPr lang="es-ES"/>
        </a:p>
      </dgm:t>
    </dgm:pt>
    <dgm:pt modelId="{87D17C7C-AA52-46E8-8A24-E8976C1474BD}" type="pres">
      <dgm:prSet presAssocID="{AD45C123-03DD-4853-A1D6-82DB5096AAFC}" presName="Name0" presStyleCnt="0">
        <dgm:presLayoutVars>
          <dgm:dir/>
          <dgm:resizeHandles val="exact"/>
        </dgm:presLayoutVars>
      </dgm:prSet>
      <dgm:spPr/>
    </dgm:pt>
    <dgm:pt modelId="{E6296619-4D4F-4259-878F-B14C9F58376B}" type="pres">
      <dgm:prSet presAssocID="{7BC3FA42-3605-4E68-81CC-217D5157B83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02736D-7A1D-41D2-B0B3-E95FFC69952F}" type="pres">
      <dgm:prSet presAssocID="{CE4CBA30-7F5E-4E4E-8B1F-807AEF5C292E}" presName="sibTrans" presStyleLbl="sibTrans2D1" presStyleIdx="0" presStyleCnt="5"/>
      <dgm:spPr/>
      <dgm:t>
        <a:bodyPr/>
        <a:lstStyle/>
        <a:p>
          <a:endParaRPr lang="es-ES"/>
        </a:p>
      </dgm:t>
    </dgm:pt>
    <dgm:pt modelId="{9967ED6F-0837-4C7E-9EBB-01A63C6DA771}" type="pres">
      <dgm:prSet presAssocID="{CE4CBA30-7F5E-4E4E-8B1F-807AEF5C292E}" presName="connectorText" presStyleLbl="sibTrans2D1" presStyleIdx="0" presStyleCnt="5"/>
      <dgm:spPr/>
      <dgm:t>
        <a:bodyPr/>
        <a:lstStyle/>
        <a:p>
          <a:endParaRPr lang="es-ES"/>
        </a:p>
      </dgm:t>
    </dgm:pt>
    <dgm:pt modelId="{DDBEECC4-976F-4AA4-AEB6-2DC13AA88CC1}" type="pres">
      <dgm:prSet presAssocID="{0237BA15-BFC3-4363-B61E-3E41E0891B1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298A0C5-AFE8-4751-863F-D5734ED43E79}" type="pres">
      <dgm:prSet presAssocID="{0DB45553-D516-4998-BFA1-6D265182324D}" presName="sibTrans" presStyleLbl="sibTrans2D1" presStyleIdx="1" presStyleCnt="5"/>
      <dgm:spPr/>
      <dgm:t>
        <a:bodyPr/>
        <a:lstStyle/>
        <a:p>
          <a:endParaRPr lang="es-ES"/>
        </a:p>
      </dgm:t>
    </dgm:pt>
    <dgm:pt modelId="{22F04329-D25F-4506-8E79-05FA70E2FDD3}" type="pres">
      <dgm:prSet presAssocID="{0DB45553-D516-4998-BFA1-6D265182324D}" presName="connectorText" presStyleLbl="sibTrans2D1" presStyleIdx="1" presStyleCnt="5"/>
      <dgm:spPr/>
      <dgm:t>
        <a:bodyPr/>
        <a:lstStyle/>
        <a:p>
          <a:endParaRPr lang="es-ES"/>
        </a:p>
      </dgm:t>
    </dgm:pt>
    <dgm:pt modelId="{2A677599-7A98-4D83-9095-A22490B8F73C}" type="pres">
      <dgm:prSet presAssocID="{1C799F59-80D1-4241-881C-A00C7FBCD9F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18258C-A3A0-4825-8DAB-159617E38413}" type="pres">
      <dgm:prSet presAssocID="{074E2AF8-BE93-41F3-BE51-B71E313C1F3F}" presName="sibTrans" presStyleLbl="sibTrans2D1" presStyleIdx="2" presStyleCnt="5"/>
      <dgm:spPr/>
      <dgm:t>
        <a:bodyPr/>
        <a:lstStyle/>
        <a:p>
          <a:endParaRPr lang="es-ES"/>
        </a:p>
      </dgm:t>
    </dgm:pt>
    <dgm:pt modelId="{6470EBFB-99CE-46F9-9052-AA90457AC8CD}" type="pres">
      <dgm:prSet presAssocID="{074E2AF8-BE93-41F3-BE51-B71E313C1F3F}" presName="connectorText" presStyleLbl="sibTrans2D1" presStyleIdx="2" presStyleCnt="5"/>
      <dgm:spPr/>
      <dgm:t>
        <a:bodyPr/>
        <a:lstStyle/>
        <a:p>
          <a:endParaRPr lang="es-ES"/>
        </a:p>
      </dgm:t>
    </dgm:pt>
    <dgm:pt modelId="{33D81FB2-58C3-4CC4-8335-A25BC4263F4E}" type="pres">
      <dgm:prSet presAssocID="{0B99C55C-3132-4809-99B8-CAF970FCCDA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B5ECD9-AB93-4354-84BC-4B07FEFD0DBD}" type="pres">
      <dgm:prSet presAssocID="{2FC3810E-AB8B-4F8D-A088-EA1FE95EDEBB}" presName="sibTrans" presStyleLbl="sibTrans2D1" presStyleIdx="3" presStyleCnt="5"/>
      <dgm:spPr/>
      <dgm:t>
        <a:bodyPr/>
        <a:lstStyle/>
        <a:p>
          <a:endParaRPr lang="es-ES"/>
        </a:p>
      </dgm:t>
    </dgm:pt>
    <dgm:pt modelId="{3F93E61D-BD99-4168-8BC0-7A35926DA212}" type="pres">
      <dgm:prSet presAssocID="{2FC3810E-AB8B-4F8D-A088-EA1FE95EDEBB}" presName="connectorText" presStyleLbl="sibTrans2D1" presStyleIdx="3" presStyleCnt="5"/>
      <dgm:spPr/>
      <dgm:t>
        <a:bodyPr/>
        <a:lstStyle/>
        <a:p>
          <a:endParaRPr lang="es-ES"/>
        </a:p>
      </dgm:t>
    </dgm:pt>
    <dgm:pt modelId="{97AB55D9-1859-461E-B277-298815FE957D}" type="pres">
      <dgm:prSet presAssocID="{BF439733-5C1F-4036-B15C-B8A83DBF71E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FAE258-9C94-4ADB-8B7E-D3280D3A3BD9}" type="pres">
      <dgm:prSet presAssocID="{BA190D8B-83B2-4A3F-BEA4-C097C881DF38}" presName="sibTrans" presStyleLbl="sibTrans2D1" presStyleIdx="4" presStyleCnt="5"/>
      <dgm:spPr/>
      <dgm:t>
        <a:bodyPr/>
        <a:lstStyle/>
        <a:p>
          <a:endParaRPr lang="es-ES"/>
        </a:p>
      </dgm:t>
    </dgm:pt>
    <dgm:pt modelId="{3B665747-DC59-4FDF-B35E-230198B23ACD}" type="pres">
      <dgm:prSet presAssocID="{BA190D8B-83B2-4A3F-BEA4-C097C881DF38}" presName="connectorText" presStyleLbl="sibTrans2D1" presStyleIdx="4" presStyleCnt="5"/>
      <dgm:spPr/>
      <dgm:t>
        <a:bodyPr/>
        <a:lstStyle/>
        <a:p>
          <a:endParaRPr lang="es-ES"/>
        </a:p>
      </dgm:t>
    </dgm:pt>
    <dgm:pt modelId="{01106A18-0643-4BA3-ACC5-B4B585301F7E}" type="pres">
      <dgm:prSet presAssocID="{EA5321CC-6088-4DE0-8972-8048613DC39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37A66C7-7B66-4AD0-B53D-96620F1B707F}" type="presOf" srcId="{AD45C123-03DD-4853-A1D6-82DB5096AAFC}" destId="{87D17C7C-AA52-46E8-8A24-E8976C1474BD}" srcOrd="0" destOrd="0" presId="urn:microsoft.com/office/officeart/2005/8/layout/process1"/>
    <dgm:cxn modelId="{89AD612A-5A5A-4FAA-A2CE-6F32B185FC73}" type="presOf" srcId="{CE4CBA30-7F5E-4E4E-8B1F-807AEF5C292E}" destId="{4002736D-7A1D-41D2-B0B3-E95FFC69952F}" srcOrd="0" destOrd="0" presId="urn:microsoft.com/office/officeart/2005/8/layout/process1"/>
    <dgm:cxn modelId="{5AF1DFFA-3632-43DD-83F5-B4F69EAA489B}" type="presOf" srcId="{BA190D8B-83B2-4A3F-BEA4-C097C881DF38}" destId="{C0FAE258-9C94-4ADB-8B7E-D3280D3A3BD9}" srcOrd="0" destOrd="0" presId="urn:microsoft.com/office/officeart/2005/8/layout/process1"/>
    <dgm:cxn modelId="{1BBD4579-AD85-435E-8B5E-90A4B89C8B35}" type="presOf" srcId="{7BC3FA42-3605-4E68-81CC-217D5157B835}" destId="{E6296619-4D4F-4259-878F-B14C9F58376B}" srcOrd="0" destOrd="0" presId="urn:microsoft.com/office/officeart/2005/8/layout/process1"/>
    <dgm:cxn modelId="{B25140CD-B758-4DC7-96E0-605EA8B848A5}" type="presOf" srcId="{CE4CBA30-7F5E-4E4E-8B1F-807AEF5C292E}" destId="{9967ED6F-0837-4C7E-9EBB-01A63C6DA771}" srcOrd="1" destOrd="0" presId="urn:microsoft.com/office/officeart/2005/8/layout/process1"/>
    <dgm:cxn modelId="{C1AFF994-A884-4108-882A-16284FFF9734}" type="presOf" srcId="{0237BA15-BFC3-4363-B61E-3E41E0891B1E}" destId="{DDBEECC4-976F-4AA4-AEB6-2DC13AA88CC1}" srcOrd="0" destOrd="0" presId="urn:microsoft.com/office/officeart/2005/8/layout/process1"/>
    <dgm:cxn modelId="{56BFB14A-B090-4F67-A868-C3BFDA6A4377}" type="presOf" srcId="{EA5321CC-6088-4DE0-8972-8048613DC396}" destId="{01106A18-0643-4BA3-ACC5-B4B585301F7E}" srcOrd="0" destOrd="0" presId="urn:microsoft.com/office/officeart/2005/8/layout/process1"/>
    <dgm:cxn modelId="{ECC28793-5891-4725-B7C2-FFA12DF6BAD0}" type="presOf" srcId="{0DB45553-D516-4998-BFA1-6D265182324D}" destId="{22F04329-D25F-4506-8E79-05FA70E2FDD3}" srcOrd="1" destOrd="0" presId="urn:microsoft.com/office/officeart/2005/8/layout/process1"/>
    <dgm:cxn modelId="{C009535C-16F8-4B4D-8554-F80CCA173166}" srcId="{AD45C123-03DD-4853-A1D6-82DB5096AAFC}" destId="{1C799F59-80D1-4241-881C-A00C7FBCD9FF}" srcOrd="2" destOrd="0" parTransId="{0BCF623F-489E-49FF-B9B2-DA66AB5D5A52}" sibTransId="{074E2AF8-BE93-41F3-BE51-B71E313C1F3F}"/>
    <dgm:cxn modelId="{B3F39C3D-2358-4DF5-A2A6-26C1FE3ACD38}" type="presOf" srcId="{1C799F59-80D1-4241-881C-A00C7FBCD9FF}" destId="{2A677599-7A98-4D83-9095-A22490B8F73C}" srcOrd="0" destOrd="0" presId="urn:microsoft.com/office/officeart/2005/8/layout/process1"/>
    <dgm:cxn modelId="{17D38814-8EE9-4F98-BA35-175B7740A35D}" type="presOf" srcId="{2FC3810E-AB8B-4F8D-A088-EA1FE95EDEBB}" destId="{1CB5ECD9-AB93-4354-84BC-4B07FEFD0DBD}" srcOrd="0" destOrd="0" presId="urn:microsoft.com/office/officeart/2005/8/layout/process1"/>
    <dgm:cxn modelId="{BEEC3C73-BF9F-416B-8AC9-7CEC39398FB7}" type="presOf" srcId="{0B99C55C-3132-4809-99B8-CAF970FCCDA7}" destId="{33D81FB2-58C3-4CC4-8335-A25BC4263F4E}" srcOrd="0" destOrd="0" presId="urn:microsoft.com/office/officeart/2005/8/layout/process1"/>
    <dgm:cxn modelId="{06A2DFD6-48E4-4393-8D72-7F79A93F96D9}" type="presOf" srcId="{BA190D8B-83B2-4A3F-BEA4-C097C881DF38}" destId="{3B665747-DC59-4FDF-B35E-230198B23ACD}" srcOrd="1" destOrd="0" presId="urn:microsoft.com/office/officeart/2005/8/layout/process1"/>
    <dgm:cxn modelId="{42976AF6-B0B5-44FB-B80A-05CBDFFE68F2}" type="presOf" srcId="{2FC3810E-AB8B-4F8D-A088-EA1FE95EDEBB}" destId="{3F93E61D-BD99-4168-8BC0-7A35926DA212}" srcOrd="1" destOrd="0" presId="urn:microsoft.com/office/officeart/2005/8/layout/process1"/>
    <dgm:cxn modelId="{9F78B5BF-304B-4EB7-B4AF-2807A082044D}" type="presOf" srcId="{074E2AF8-BE93-41F3-BE51-B71E313C1F3F}" destId="{FA18258C-A3A0-4825-8DAB-159617E38413}" srcOrd="0" destOrd="0" presId="urn:microsoft.com/office/officeart/2005/8/layout/process1"/>
    <dgm:cxn modelId="{972C31D2-CC64-4FD2-98DE-0E5936CE689E}" type="presOf" srcId="{074E2AF8-BE93-41F3-BE51-B71E313C1F3F}" destId="{6470EBFB-99CE-46F9-9052-AA90457AC8CD}" srcOrd="1" destOrd="0" presId="urn:microsoft.com/office/officeart/2005/8/layout/process1"/>
    <dgm:cxn modelId="{9AE8ACA1-40D0-4A19-B696-9BFE72BB3279}" srcId="{AD45C123-03DD-4853-A1D6-82DB5096AAFC}" destId="{BF439733-5C1F-4036-B15C-B8A83DBF71EF}" srcOrd="4" destOrd="0" parTransId="{4AE19720-2BAF-4818-819A-8650899391E8}" sibTransId="{BA190D8B-83B2-4A3F-BEA4-C097C881DF38}"/>
    <dgm:cxn modelId="{BD9003C5-DD59-4896-9733-8C3F32F94550}" type="presOf" srcId="{BF439733-5C1F-4036-B15C-B8A83DBF71EF}" destId="{97AB55D9-1859-461E-B277-298815FE957D}" srcOrd="0" destOrd="0" presId="urn:microsoft.com/office/officeart/2005/8/layout/process1"/>
    <dgm:cxn modelId="{CB3C56FD-88B4-4D65-84B9-86E9769C563B}" srcId="{AD45C123-03DD-4853-A1D6-82DB5096AAFC}" destId="{0237BA15-BFC3-4363-B61E-3E41E0891B1E}" srcOrd="1" destOrd="0" parTransId="{03863C6F-5188-4327-A11D-C62AB89B9D89}" sibTransId="{0DB45553-D516-4998-BFA1-6D265182324D}"/>
    <dgm:cxn modelId="{56EBA03C-37FF-48CE-86D9-EF4C811F1554}" srcId="{AD45C123-03DD-4853-A1D6-82DB5096AAFC}" destId="{7BC3FA42-3605-4E68-81CC-217D5157B835}" srcOrd="0" destOrd="0" parTransId="{2D86C950-BFF9-449D-B9E6-EFCEEF07942F}" sibTransId="{CE4CBA30-7F5E-4E4E-8B1F-807AEF5C292E}"/>
    <dgm:cxn modelId="{1BD6F566-87C0-43B6-B159-E1E283D1EBF5}" type="presOf" srcId="{0DB45553-D516-4998-BFA1-6D265182324D}" destId="{C298A0C5-AFE8-4751-863F-D5734ED43E79}" srcOrd="0" destOrd="0" presId="urn:microsoft.com/office/officeart/2005/8/layout/process1"/>
    <dgm:cxn modelId="{CA0F7315-90DA-431A-BBBF-CA04F6094042}" srcId="{AD45C123-03DD-4853-A1D6-82DB5096AAFC}" destId="{EA5321CC-6088-4DE0-8972-8048613DC396}" srcOrd="5" destOrd="0" parTransId="{D2DD1ED7-36C8-403E-868E-AD9FBACDF93A}" sibTransId="{4C8A6053-25D9-4182-91C0-E224F4B2B925}"/>
    <dgm:cxn modelId="{D7D25465-0FBC-4180-834F-90350352DB6D}" srcId="{AD45C123-03DD-4853-A1D6-82DB5096AAFC}" destId="{0B99C55C-3132-4809-99B8-CAF970FCCDA7}" srcOrd="3" destOrd="0" parTransId="{F87E8E31-CB71-450C-BC68-E6A37ECC468A}" sibTransId="{2FC3810E-AB8B-4F8D-A088-EA1FE95EDEBB}"/>
    <dgm:cxn modelId="{EF086D75-5BEA-4138-88A5-C8F3C021DDED}" type="presParOf" srcId="{87D17C7C-AA52-46E8-8A24-E8976C1474BD}" destId="{E6296619-4D4F-4259-878F-B14C9F58376B}" srcOrd="0" destOrd="0" presId="urn:microsoft.com/office/officeart/2005/8/layout/process1"/>
    <dgm:cxn modelId="{AC9CD320-18FF-4C2B-8FDA-105F8FDC1F14}" type="presParOf" srcId="{87D17C7C-AA52-46E8-8A24-E8976C1474BD}" destId="{4002736D-7A1D-41D2-B0B3-E95FFC69952F}" srcOrd="1" destOrd="0" presId="urn:microsoft.com/office/officeart/2005/8/layout/process1"/>
    <dgm:cxn modelId="{8B6FADC1-836D-481C-87C1-731404A4E128}" type="presParOf" srcId="{4002736D-7A1D-41D2-B0B3-E95FFC69952F}" destId="{9967ED6F-0837-4C7E-9EBB-01A63C6DA771}" srcOrd="0" destOrd="0" presId="urn:microsoft.com/office/officeart/2005/8/layout/process1"/>
    <dgm:cxn modelId="{E290EF44-1D3F-453C-A050-EC57E64F91FF}" type="presParOf" srcId="{87D17C7C-AA52-46E8-8A24-E8976C1474BD}" destId="{DDBEECC4-976F-4AA4-AEB6-2DC13AA88CC1}" srcOrd="2" destOrd="0" presId="urn:microsoft.com/office/officeart/2005/8/layout/process1"/>
    <dgm:cxn modelId="{1EF79B22-3B43-4658-8922-1D333478C741}" type="presParOf" srcId="{87D17C7C-AA52-46E8-8A24-E8976C1474BD}" destId="{C298A0C5-AFE8-4751-863F-D5734ED43E79}" srcOrd="3" destOrd="0" presId="urn:microsoft.com/office/officeart/2005/8/layout/process1"/>
    <dgm:cxn modelId="{C34B7EE3-D8A4-461D-9529-7503A585E99A}" type="presParOf" srcId="{C298A0C5-AFE8-4751-863F-D5734ED43E79}" destId="{22F04329-D25F-4506-8E79-05FA70E2FDD3}" srcOrd="0" destOrd="0" presId="urn:microsoft.com/office/officeart/2005/8/layout/process1"/>
    <dgm:cxn modelId="{99F9DB31-3D73-4F8C-88E5-A5390DB8F06D}" type="presParOf" srcId="{87D17C7C-AA52-46E8-8A24-E8976C1474BD}" destId="{2A677599-7A98-4D83-9095-A22490B8F73C}" srcOrd="4" destOrd="0" presId="urn:microsoft.com/office/officeart/2005/8/layout/process1"/>
    <dgm:cxn modelId="{BDE18652-C176-4D96-A9A6-FFBDE4AF5C95}" type="presParOf" srcId="{87D17C7C-AA52-46E8-8A24-E8976C1474BD}" destId="{FA18258C-A3A0-4825-8DAB-159617E38413}" srcOrd="5" destOrd="0" presId="urn:microsoft.com/office/officeart/2005/8/layout/process1"/>
    <dgm:cxn modelId="{67B4710C-88E6-47F6-BB3B-2EE496078078}" type="presParOf" srcId="{FA18258C-A3A0-4825-8DAB-159617E38413}" destId="{6470EBFB-99CE-46F9-9052-AA90457AC8CD}" srcOrd="0" destOrd="0" presId="urn:microsoft.com/office/officeart/2005/8/layout/process1"/>
    <dgm:cxn modelId="{BC53F6E5-5D01-493B-B77A-5DE0242F0D5B}" type="presParOf" srcId="{87D17C7C-AA52-46E8-8A24-E8976C1474BD}" destId="{33D81FB2-58C3-4CC4-8335-A25BC4263F4E}" srcOrd="6" destOrd="0" presId="urn:microsoft.com/office/officeart/2005/8/layout/process1"/>
    <dgm:cxn modelId="{E283D08C-09C3-41F4-8148-560746EC9D62}" type="presParOf" srcId="{87D17C7C-AA52-46E8-8A24-E8976C1474BD}" destId="{1CB5ECD9-AB93-4354-84BC-4B07FEFD0DBD}" srcOrd="7" destOrd="0" presId="urn:microsoft.com/office/officeart/2005/8/layout/process1"/>
    <dgm:cxn modelId="{8B5C44F9-477D-43FB-83B5-C8EF73E73364}" type="presParOf" srcId="{1CB5ECD9-AB93-4354-84BC-4B07FEFD0DBD}" destId="{3F93E61D-BD99-4168-8BC0-7A35926DA212}" srcOrd="0" destOrd="0" presId="urn:microsoft.com/office/officeart/2005/8/layout/process1"/>
    <dgm:cxn modelId="{6C8BC0C4-2C3F-4DA9-9C3F-140A89335152}" type="presParOf" srcId="{87D17C7C-AA52-46E8-8A24-E8976C1474BD}" destId="{97AB55D9-1859-461E-B277-298815FE957D}" srcOrd="8" destOrd="0" presId="urn:microsoft.com/office/officeart/2005/8/layout/process1"/>
    <dgm:cxn modelId="{F2E2B575-501E-4015-9F2C-BAEECDD3E067}" type="presParOf" srcId="{87D17C7C-AA52-46E8-8A24-E8976C1474BD}" destId="{C0FAE258-9C94-4ADB-8B7E-D3280D3A3BD9}" srcOrd="9" destOrd="0" presId="urn:microsoft.com/office/officeart/2005/8/layout/process1"/>
    <dgm:cxn modelId="{FC7AEAE7-99BF-4204-8659-36380CA91DE0}" type="presParOf" srcId="{C0FAE258-9C94-4ADB-8B7E-D3280D3A3BD9}" destId="{3B665747-DC59-4FDF-B35E-230198B23ACD}" srcOrd="0" destOrd="0" presId="urn:microsoft.com/office/officeart/2005/8/layout/process1"/>
    <dgm:cxn modelId="{A81522FD-CC8A-4565-8411-F851A6890EC7}" type="presParOf" srcId="{87D17C7C-AA52-46E8-8A24-E8976C1474BD}" destId="{01106A18-0643-4BA3-ACC5-B4B585301F7E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96619-4D4F-4259-878F-B14C9F58376B}">
      <dsp:nvSpPr>
        <dsp:cNvPr id="0" name=""/>
        <dsp:cNvSpPr/>
      </dsp:nvSpPr>
      <dsp:spPr>
        <a:xfrm>
          <a:off x="0" y="1502178"/>
          <a:ext cx="1111827" cy="6670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Análisis de vacantes que se promoverán</a:t>
          </a:r>
          <a:endParaRPr lang="es-ES" sz="1200" kern="1200" dirty="0"/>
        </a:p>
      </dsp:txBody>
      <dsp:txXfrm>
        <a:off x="19539" y="1521717"/>
        <a:ext cx="1072749" cy="628018"/>
      </dsp:txXfrm>
    </dsp:sp>
    <dsp:sp modelId="{4002736D-7A1D-41D2-B0B3-E95FFC69952F}">
      <dsp:nvSpPr>
        <dsp:cNvPr id="0" name=""/>
        <dsp:cNvSpPr/>
      </dsp:nvSpPr>
      <dsp:spPr>
        <a:xfrm>
          <a:off x="1223009" y="1697860"/>
          <a:ext cx="235707" cy="2757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900" kern="1200"/>
        </a:p>
      </dsp:txBody>
      <dsp:txXfrm>
        <a:off x="1223009" y="1753007"/>
        <a:ext cx="164995" cy="165439"/>
      </dsp:txXfrm>
    </dsp:sp>
    <dsp:sp modelId="{DDBEECC4-976F-4AA4-AEB6-2DC13AA88CC1}">
      <dsp:nvSpPr>
        <dsp:cNvPr id="0" name=""/>
        <dsp:cNvSpPr/>
      </dsp:nvSpPr>
      <dsp:spPr>
        <a:xfrm>
          <a:off x="1556558" y="1502178"/>
          <a:ext cx="1111827" cy="667096"/>
        </a:xfrm>
        <a:prstGeom prst="roundRect">
          <a:avLst>
            <a:gd name="adj" fmla="val 10000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Aviso a jefe inmediato</a:t>
          </a:r>
          <a:endParaRPr lang="es-ES" sz="1200" kern="1200" dirty="0"/>
        </a:p>
      </dsp:txBody>
      <dsp:txXfrm>
        <a:off x="1576097" y="1521717"/>
        <a:ext cx="1072749" cy="628018"/>
      </dsp:txXfrm>
    </dsp:sp>
    <dsp:sp modelId="{C298A0C5-AFE8-4751-863F-D5734ED43E79}">
      <dsp:nvSpPr>
        <dsp:cNvPr id="0" name=""/>
        <dsp:cNvSpPr/>
      </dsp:nvSpPr>
      <dsp:spPr>
        <a:xfrm>
          <a:off x="2779568" y="1697860"/>
          <a:ext cx="235707" cy="2757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900" kern="1200"/>
        </a:p>
      </dsp:txBody>
      <dsp:txXfrm>
        <a:off x="2779568" y="1753007"/>
        <a:ext cx="164995" cy="165439"/>
      </dsp:txXfrm>
    </dsp:sp>
    <dsp:sp modelId="{2A677599-7A98-4D83-9095-A22490B8F73C}">
      <dsp:nvSpPr>
        <dsp:cNvPr id="0" name=""/>
        <dsp:cNvSpPr/>
      </dsp:nvSpPr>
      <dsp:spPr>
        <a:xfrm>
          <a:off x="3113116" y="1502178"/>
          <a:ext cx="1111827" cy="667096"/>
        </a:xfrm>
        <a:prstGeom prst="roundRect">
          <a:avLst>
            <a:gd name="adj" fmla="val 1000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Envío de convocatoria</a:t>
          </a:r>
          <a:endParaRPr lang="es-ES" sz="1200" kern="1200" dirty="0"/>
        </a:p>
      </dsp:txBody>
      <dsp:txXfrm>
        <a:off x="3132655" y="1521717"/>
        <a:ext cx="1072749" cy="628018"/>
      </dsp:txXfrm>
    </dsp:sp>
    <dsp:sp modelId="{FA18258C-A3A0-4825-8DAB-159617E38413}">
      <dsp:nvSpPr>
        <dsp:cNvPr id="0" name=""/>
        <dsp:cNvSpPr/>
      </dsp:nvSpPr>
      <dsp:spPr>
        <a:xfrm>
          <a:off x="4336126" y="1697860"/>
          <a:ext cx="235707" cy="2757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900" kern="1200"/>
        </a:p>
      </dsp:txBody>
      <dsp:txXfrm>
        <a:off x="4336126" y="1753007"/>
        <a:ext cx="164995" cy="165439"/>
      </dsp:txXfrm>
    </dsp:sp>
    <dsp:sp modelId="{33D81FB2-58C3-4CC4-8335-A25BC4263F4E}">
      <dsp:nvSpPr>
        <dsp:cNvPr id="0" name=""/>
        <dsp:cNvSpPr/>
      </dsp:nvSpPr>
      <dsp:spPr>
        <a:xfrm>
          <a:off x="4669674" y="1502178"/>
          <a:ext cx="1111827" cy="667096"/>
        </a:xfrm>
        <a:prstGeom prst="roundRect">
          <a:avLst>
            <a:gd name="adj" fmla="val 10000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Postulación de candidato*</a:t>
          </a:r>
          <a:endParaRPr lang="es-ES" sz="1200" kern="1200" dirty="0"/>
        </a:p>
      </dsp:txBody>
      <dsp:txXfrm>
        <a:off x="4689213" y="1521717"/>
        <a:ext cx="1072749" cy="628018"/>
      </dsp:txXfrm>
    </dsp:sp>
    <dsp:sp modelId="{1CB5ECD9-AB93-4354-84BC-4B07FEFD0DBD}">
      <dsp:nvSpPr>
        <dsp:cNvPr id="0" name=""/>
        <dsp:cNvSpPr/>
      </dsp:nvSpPr>
      <dsp:spPr>
        <a:xfrm>
          <a:off x="5892684" y="1697860"/>
          <a:ext cx="235707" cy="2757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900" kern="1200"/>
        </a:p>
      </dsp:txBody>
      <dsp:txXfrm>
        <a:off x="5892684" y="1753007"/>
        <a:ext cx="164995" cy="165439"/>
      </dsp:txXfrm>
    </dsp:sp>
    <dsp:sp modelId="{97AB55D9-1859-461E-B277-298815FE957D}">
      <dsp:nvSpPr>
        <dsp:cNvPr id="0" name=""/>
        <dsp:cNvSpPr/>
      </dsp:nvSpPr>
      <dsp:spPr>
        <a:xfrm>
          <a:off x="6226232" y="1502178"/>
          <a:ext cx="1111827" cy="667096"/>
        </a:xfrm>
        <a:prstGeom prst="roundRect">
          <a:avLst>
            <a:gd name="adj" fmla="val 1000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Proceso de selección</a:t>
          </a:r>
          <a:endParaRPr lang="es-ES" sz="1200" kern="1200" dirty="0"/>
        </a:p>
      </dsp:txBody>
      <dsp:txXfrm>
        <a:off x="6245771" y="1521717"/>
        <a:ext cx="1072749" cy="628018"/>
      </dsp:txXfrm>
    </dsp:sp>
    <dsp:sp modelId="{C0FAE258-9C94-4ADB-8B7E-D3280D3A3BD9}">
      <dsp:nvSpPr>
        <dsp:cNvPr id="0" name=""/>
        <dsp:cNvSpPr/>
      </dsp:nvSpPr>
      <dsp:spPr>
        <a:xfrm>
          <a:off x="7449242" y="1697860"/>
          <a:ext cx="235707" cy="2757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900" kern="1200"/>
        </a:p>
      </dsp:txBody>
      <dsp:txXfrm>
        <a:off x="7449242" y="1753007"/>
        <a:ext cx="164995" cy="165439"/>
      </dsp:txXfrm>
    </dsp:sp>
    <dsp:sp modelId="{01106A18-0643-4BA3-ACC5-B4B585301F7E}">
      <dsp:nvSpPr>
        <dsp:cNvPr id="0" name=""/>
        <dsp:cNvSpPr/>
      </dsp:nvSpPr>
      <dsp:spPr>
        <a:xfrm>
          <a:off x="7782790" y="1502178"/>
          <a:ext cx="1111827" cy="667096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Contratación</a:t>
          </a:r>
          <a:endParaRPr lang="es-ES" sz="1200" kern="1200" dirty="0"/>
        </a:p>
      </dsp:txBody>
      <dsp:txXfrm>
        <a:off x="7802329" y="1521717"/>
        <a:ext cx="1072749" cy="628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70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029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11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013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53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33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417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663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78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049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52400" y="221675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prstClr val="white"/>
                </a:solidFill>
                <a:latin typeface="Berlin Sans FB" panose="020E0602020502020306" pitchFamily="34" charset="0"/>
              </a:rPr>
              <a:t>Línea IV.  Talento Directivo</a:t>
            </a:r>
            <a:endParaRPr lang="es-MX" sz="1600" dirty="0">
              <a:solidFill>
                <a:prstClr val="white"/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11" name="2 Tabla"/>
          <p:cNvGraphicFramePr>
            <a:graphicFrameLocks noGrp="1"/>
          </p:cNvGraphicFramePr>
          <p:nvPr>
            <p:extLst/>
          </p:nvPr>
        </p:nvGraphicFramePr>
        <p:xfrm>
          <a:off x="999297" y="1495213"/>
          <a:ext cx="6982691" cy="12243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70408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2612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3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8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 smtClean="0">
                          <a:latin typeface="Berlin Sans FB" panose="020E0602020502020306" pitchFamily="34" charset="0"/>
                        </a:rPr>
                        <a:t>Actividades</a:t>
                      </a:r>
                      <a:endParaRPr lang="es-MX" sz="18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9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Elaboración</a:t>
                      </a:r>
                      <a:r>
                        <a:rPr lang="es-MX" sz="2200" b="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del proceso de promoción interna</a:t>
                      </a:r>
                      <a:endParaRPr lang="es-MX" sz="22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2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Proceso de promoción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Diagrama 4"/>
          <p:cNvGraphicFramePr/>
          <p:nvPr>
            <p:extLst/>
          </p:nvPr>
        </p:nvGraphicFramePr>
        <p:xfrm>
          <a:off x="138545" y="2259784"/>
          <a:ext cx="8894618" cy="3671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52400" y="5334001"/>
            <a:ext cx="4765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663300"/>
                </a:solidFill>
                <a:latin typeface="Calibri" panose="020F0502020204030204"/>
              </a:rPr>
              <a:t>*</a:t>
            </a:r>
            <a:r>
              <a:rPr lang="es-MX" sz="1600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Deberá tener como mínimo un año de antigüedad </a:t>
            </a:r>
          </a:p>
        </p:txBody>
      </p:sp>
    </p:spTree>
    <p:extLst>
      <p:ext uri="{BB962C8B-B14F-4D97-AF65-F5344CB8AC3E}">
        <p14:creationId xmlns:p14="http://schemas.microsoft.com/office/powerpoint/2010/main" val="27707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Presentación en pantalla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Berlin Sans FB</vt:lpstr>
      <vt:lpstr>Calibri</vt:lpstr>
      <vt:lpstr>Calibri Light</vt:lpstr>
      <vt:lpstr>1_Tema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@anahuacpuebla.edu</dc:creator>
  <cp:lastModifiedBy>@anahuacpuebla.edu</cp:lastModifiedBy>
  <cp:revision>1</cp:revision>
  <dcterms:created xsi:type="dcterms:W3CDTF">2018-02-01T07:23:49Z</dcterms:created>
  <dcterms:modified xsi:type="dcterms:W3CDTF">2018-02-01T07:23:58Z</dcterms:modified>
</cp:coreProperties>
</file>