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81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95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86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487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505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463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99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20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163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67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147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8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647924" y="2066925"/>
          <a:ext cx="7705411" cy="24379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0913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2790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800" b="0" kern="1200">
                          <a:solidFill>
                            <a:srgbClr val="FFFFFF"/>
                          </a:solidFill>
                          <a:latin typeface="Berlin Sans FB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>
                          <a:solidFill>
                            <a:srgbClr val="FFFFFF"/>
                          </a:solidFill>
                          <a:latin typeface="Berlin Sans FB"/>
                        </a:rPr>
                        <a:t>Medios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>
                          <a:solidFill>
                            <a:srgbClr val="FFFFFF"/>
                          </a:solidFill>
                          <a:latin typeface="Berlin Sans FB"/>
                        </a:rPr>
                        <a:t>Impacto / Crecimiento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828">
                <a:tc>
                  <a:txBody>
                    <a:bodyPr/>
                    <a:lstStyle/>
                    <a:p>
                      <a:pPr algn="l"/>
                      <a:r>
                        <a:rPr lang="es-MX" sz="1600" b="0" kern="1200">
                          <a:solidFill>
                            <a:srgbClr val="843C0B"/>
                          </a:solidFill>
                          <a:latin typeface="Berlin Sans FB"/>
                          <a:ea typeface="+mn-ea"/>
                          <a:cs typeface="+mn-cs"/>
                        </a:rPr>
                        <a:t>Cumplimiento de aperturas en calendario.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b="0">
                          <a:solidFill>
                            <a:srgbClr val="843C0B"/>
                          </a:solidFill>
                          <a:latin typeface="Berlin Sans FB"/>
                        </a:rPr>
                        <a:t>Ingeniería mecatrónica, Relaciones internacionales, Arquitectura y Moda, innovación y tendencia.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b="0">
                          <a:solidFill>
                            <a:srgbClr val="843C0B"/>
                          </a:solidFill>
                          <a:latin typeface="Berlin Sans FB"/>
                        </a:rPr>
                        <a:t>Dos</a:t>
                      </a:r>
                      <a:r>
                        <a:rPr lang="es-MX" sz="1600" b="0" baseline="0">
                          <a:solidFill>
                            <a:srgbClr val="843C0B"/>
                          </a:solidFill>
                          <a:latin typeface="Berlin Sans FB"/>
                        </a:rPr>
                        <a:t> programas de posgrados presenciales y uno en línea.</a:t>
                      </a:r>
                      <a:endParaRPr lang="es-MX" sz="1600" b="0">
                        <a:solidFill>
                          <a:srgbClr val="843C0B"/>
                        </a:solidFill>
                        <a:latin typeface="Berlin Sans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baseline="0">
                          <a:solidFill>
                            <a:srgbClr val="843C0B"/>
                          </a:solidFill>
                          <a:latin typeface="Berlin Sans FB"/>
                        </a:rPr>
                        <a:t>Crecimiento de 15 a 19 programas (descontando Administración pública).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baseline="0">
                          <a:solidFill>
                            <a:srgbClr val="843C0B"/>
                          </a:solidFill>
                          <a:latin typeface="Berlin Sans FB"/>
                        </a:rPr>
                        <a:t>Crecimiento de 6 a 8 programas de posgrado.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baseline="0">
                          <a:solidFill>
                            <a:srgbClr val="843C0B"/>
                          </a:solidFill>
                          <a:latin typeface="Berlin Sans FB"/>
                        </a:rPr>
                        <a:t>Seguimiento a tres programas en línea.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MX" sz="1600" b="0" baseline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0" y="249382"/>
            <a:ext cx="327482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Línea VI. Crecimiento y Desarrollo</a:t>
            </a:r>
          </a:p>
        </p:txBody>
      </p:sp>
    </p:spTree>
    <p:extLst>
      <p:ext uri="{BB962C8B-B14F-4D97-AF65-F5344CB8AC3E}">
        <p14:creationId xmlns:p14="http://schemas.microsoft.com/office/powerpoint/2010/main" val="365809001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1_Tema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@anahuacpuebla.edu</dc:creator>
  <cp:lastModifiedBy>@anahuacpuebla.edu</cp:lastModifiedBy>
  <cp:revision>1</cp:revision>
  <dcterms:created xsi:type="dcterms:W3CDTF">2018-02-01T09:17:09Z</dcterms:created>
  <dcterms:modified xsi:type="dcterms:W3CDTF">2018-02-01T09:17:29Z</dcterms:modified>
</cp:coreProperties>
</file>